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AD206A9-1699-4DF9-A4DA-D31AEBDE0C11}" type="datetimeFigureOut">
              <a:rPr lang="el-GR" smtClean="0"/>
              <a:pPr/>
              <a:t>14/11/2025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7A8E9FF-67ED-433C-B0E5-15F8513B00D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ΗΛΕΚΤΡΙΣΜΟΣ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Σύνδεση σε σειρά και </a:t>
            </a:r>
          </a:p>
          <a:p>
            <a:r>
              <a:rPr lang="el-GR" dirty="0" smtClean="0"/>
              <a:t>Παράλληλη σύνδεση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C00000"/>
                </a:solidFill>
              </a:rPr>
              <a:t>Πώς συνδέονται οι συσκευές;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ηλεκτρικές </a:t>
            </a:r>
            <a:r>
              <a:rPr lang="el-GR" dirty="0" smtClean="0"/>
              <a:t>συσκευές</a:t>
            </a:r>
            <a:r>
              <a:rPr lang="en-US" dirty="0" smtClean="0"/>
              <a:t> </a:t>
            </a:r>
            <a:r>
              <a:rPr lang="el-GR" dirty="0" err="1" smtClean="0"/>
              <a:t>σ΄</a:t>
            </a:r>
            <a:r>
              <a:rPr lang="el-GR" dirty="0" smtClean="0"/>
              <a:t> ένα κύκλωμα</a:t>
            </a:r>
            <a:r>
              <a:rPr lang="el-GR" dirty="0" smtClean="0"/>
              <a:t> </a:t>
            </a:r>
            <a:r>
              <a:rPr lang="el-GR" dirty="0" smtClean="0"/>
              <a:t>μπορεί να συνδέονται σε σειρά ή </a:t>
            </a:r>
            <a:r>
              <a:rPr lang="el-GR" dirty="0" smtClean="0"/>
              <a:t>παράλληλα.</a:t>
            </a:r>
            <a:endParaRPr lang="el-GR" dirty="0"/>
          </a:p>
        </p:txBody>
      </p:sp>
      <p:pic>
        <p:nvPicPr>
          <p:cNvPr id="4" name="3 - Εικόνα" descr="4 7"/>
          <p:cNvPicPr/>
          <p:nvPr/>
        </p:nvPicPr>
        <p:blipFill>
          <a:blip r:embed="rId2" cstate="print"/>
          <a:srcRect l="5303" t="6255" r="53030" b="78845"/>
          <a:stretch>
            <a:fillRect/>
          </a:stretch>
        </p:blipFill>
        <p:spPr bwMode="auto">
          <a:xfrm>
            <a:off x="1259632" y="3789040"/>
            <a:ext cx="194421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4 7"/>
          <p:cNvPicPr/>
          <p:nvPr/>
        </p:nvPicPr>
        <p:blipFill>
          <a:blip r:embed="rId2" cstate="print"/>
          <a:srcRect l="11197" t="47239" r="52248" b="36753"/>
          <a:stretch>
            <a:fillRect/>
          </a:stretch>
        </p:blipFill>
        <p:spPr bwMode="auto">
          <a:xfrm>
            <a:off x="5796136" y="3501008"/>
            <a:ext cx="192722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4 7"/>
          <p:cNvPicPr/>
          <p:nvPr/>
        </p:nvPicPr>
        <p:blipFill>
          <a:blip r:embed="rId2" cstate="print"/>
          <a:srcRect l="5303" t="6255" r="53030" b="78845"/>
          <a:stretch>
            <a:fillRect/>
          </a:stretch>
        </p:blipFill>
        <p:spPr bwMode="auto">
          <a:xfrm>
            <a:off x="7199784" y="4769768"/>
            <a:ext cx="194421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64096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0070C0"/>
                </a:solidFill>
              </a:rPr>
              <a:t>Σύνδεση σε σειρά</a:t>
            </a:r>
            <a:endParaRPr lang="el-GR" dirty="0">
              <a:solidFill>
                <a:srgbClr val="0070C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24536"/>
          </a:xfrm>
        </p:spPr>
        <p:txBody>
          <a:bodyPr>
            <a:normAutofit/>
          </a:bodyPr>
          <a:lstStyle/>
          <a:p>
            <a:r>
              <a:rPr lang="el-GR" dirty="0" smtClean="0"/>
              <a:t>Στη σύνδεση σε σειρά οι ηλεκτρικές συσκευές συνδέονται η μία μετά την άλλη.</a:t>
            </a:r>
          </a:p>
          <a:p>
            <a:r>
              <a:rPr lang="el-GR" dirty="0" smtClean="0"/>
              <a:t>Αν αποσυνδέσουμε μία συσκευή, η ροή του ηλεκτρικού ρεύματος διακόπτεται και οι υπόλοιπες συσκευές σταματούν να λειτουργούν.</a:t>
            </a:r>
          </a:p>
          <a:p>
            <a:r>
              <a:rPr lang="el-GR" dirty="0" smtClean="0"/>
              <a:t>Τη σύνδεση σε σειρά χρησιμοποιούσαν παλιότερα στα λαμπάκια του χριστουγεννιάτικου δένδρου. Τα τελευταία χρόνια όμως δε χρησιμοποιείται ούτε εκεί γιατί, κάθε φορά που «καιγόταν» ένα λαμπάκι, έσβηναν και τα υπόλοιπα.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4 7"/>
          <p:cNvPicPr/>
          <p:nvPr/>
        </p:nvPicPr>
        <p:blipFill>
          <a:blip r:embed="rId2" cstate="print"/>
          <a:srcRect l="11197" t="47239" r="52248" b="36753"/>
          <a:stretch>
            <a:fillRect/>
          </a:stretch>
        </p:blipFill>
        <p:spPr bwMode="auto">
          <a:xfrm>
            <a:off x="7092280" y="2492896"/>
            <a:ext cx="1872000" cy="2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936104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00B050"/>
                </a:solidFill>
              </a:rPr>
              <a:t>Παράλληλη σύνδεση</a:t>
            </a:r>
            <a:endParaRPr lang="el-GR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556792"/>
            <a:ext cx="8389440" cy="4824000"/>
          </a:xfrm>
        </p:spPr>
        <p:txBody>
          <a:bodyPr>
            <a:normAutofit/>
          </a:bodyPr>
          <a:lstStyle/>
          <a:p>
            <a:r>
              <a:rPr lang="el-GR" dirty="0" smtClean="0"/>
              <a:t>Στην παράλληλη σύνδεση οι ηλεκτρικές συσκευές συνδέονται παράλληλα, έτσι ώστε οι επαφές κάθε συσκευής να συνδέονται απευθείας με τους πόλους της πηγής. </a:t>
            </a:r>
            <a:endParaRPr lang="el-GR" dirty="0" smtClean="0"/>
          </a:p>
          <a:p>
            <a:r>
              <a:rPr lang="el-GR" dirty="0" smtClean="0"/>
              <a:t>Έτσι </a:t>
            </a:r>
            <a:r>
              <a:rPr lang="el-GR" dirty="0" smtClean="0"/>
              <a:t>δημιουργούνται πολλά, ανεξάρτητα ηλεκτρικά κυκλώματα, οπότε, ακόμη και αν διακόψουμε τη λειτουργία μιας συσκευής, οι υπόλοιπες εξακολουθούν να λειτουργούν.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 smtClean="0"/>
              <a:t>ηλεκτρικές συσκευές και οι λάμπες στα σπίτια μας είναι συνδεδεμένες παράλληλα.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7383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3"/>
                </a:solidFill>
              </a:rPr>
              <a:t>Ας τις δούμε σε εικόνα και σε σχέδιο!</a:t>
            </a:r>
            <a:endParaRPr lang="el-GR" dirty="0">
              <a:solidFill>
                <a:schemeClr val="accent3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4469128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Σύνδεση σε σειρά                   </a:t>
            </a:r>
            <a:r>
              <a:rPr lang="el-GR" dirty="0" smtClean="0">
                <a:solidFill>
                  <a:srgbClr val="00B050"/>
                </a:solidFill>
              </a:rPr>
              <a:t>Παράλληλη σύνδεση</a:t>
            </a:r>
            <a:endParaRPr lang="el-GR" dirty="0" smtClean="0">
              <a:solidFill>
                <a:srgbClr val="00B050"/>
              </a:solidFill>
            </a:endParaRPr>
          </a:p>
          <a:p>
            <a:endParaRPr lang="el-GR" dirty="0"/>
          </a:p>
        </p:txBody>
      </p:sp>
      <p:pic>
        <p:nvPicPr>
          <p:cNvPr id="4" name="3 - Εικόνα" descr="C:\Users\DELL\OneDrive\Εικόνες\Screenshots\2025-11-14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941168"/>
            <a:ext cx="2268000" cy="14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C:\Users\DELL\OneDrive\Εικόνες\Screenshots\2025-11-14 (1)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5013176"/>
            <a:ext cx="2016000" cy="12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4 7"/>
          <p:cNvPicPr/>
          <p:nvPr/>
        </p:nvPicPr>
        <p:blipFill>
          <a:blip r:embed="rId4" cstate="print"/>
          <a:srcRect l="11197" t="47239" r="52248" b="36753"/>
          <a:stretch>
            <a:fillRect/>
          </a:stretch>
        </p:blipFill>
        <p:spPr bwMode="auto">
          <a:xfrm>
            <a:off x="6228184" y="2708920"/>
            <a:ext cx="1872000" cy="2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4 7"/>
          <p:cNvPicPr/>
          <p:nvPr/>
        </p:nvPicPr>
        <p:blipFill>
          <a:blip r:embed="rId4" cstate="print"/>
          <a:srcRect l="5303" t="6255" r="53030" b="78845"/>
          <a:stretch>
            <a:fillRect/>
          </a:stretch>
        </p:blipFill>
        <p:spPr bwMode="auto">
          <a:xfrm>
            <a:off x="971600" y="2780928"/>
            <a:ext cx="1944216" cy="19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128</TotalTime>
  <Words>177</Words>
  <Application>Microsoft Office PowerPoint</Application>
  <PresentationFormat>Προβολή στην οθόνη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Αστικό</vt:lpstr>
      <vt:lpstr>ΗΛΕΚΤΡΙΣΜΟΣ</vt:lpstr>
      <vt:lpstr>Πώς συνδέονται οι συσκευές;</vt:lpstr>
      <vt:lpstr>Σύνδεση σε σειρά</vt:lpstr>
      <vt:lpstr>Παράλληλη σύνδεση</vt:lpstr>
      <vt:lpstr>Ας τις δούμε σε εικόνα και σε σχέδιο!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ΗΛΕΚΤΡΙΣΜΟΣ</dc:title>
  <dc:creator>DELL</dc:creator>
  <cp:lastModifiedBy>DELL</cp:lastModifiedBy>
  <cp:revision>14</cp:revision>
  <dcterms:created xsi:type="dcterms:W3CDTF">2025-11-13T13:41:38Z</dcterms:created>
  <dcterms:modified xsi:type="dcterms:W3CDTF">2025-11-14T13:56:01Z</dcterms:modified>
</cp:coreProperties>
</file>