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FFDEB4-F01F-A40C-69D5-190EA7656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03E86A-615F-AE0E-2CE3-C245D3993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843E5F-BB08-B182-D122-9F8BCAB7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23ABD4-7320-301C-B671-AD99FC46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B434EF-B79D-5032-3253-6DABCFA5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15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B03764-C06E-945C-C119-14BA8C65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47D642-B8D2-6CE4-4001-C2FB38A2E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C34517-E705-B0C1-47E7-30C2ACB3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3A9F5A-F187-3A58-76F0-A811C518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F9D1A9-4556-0C80-30B0-FBA33662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34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5BB483A-1B6B-05C5-2BF5-EA5D37D0E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C90E48B-4CC0-BD18-90DA-3A0851151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BDBAC5-DC60-EF96-868D-D48C7A95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FB1FED-9F44-89B8-4C35-BBB022E7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7DC435-0131-45F3-3897-D4CF45F6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28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B1836-22D0-1AA2-CF38-6DDAE84E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34F7E2-9400-F7EF-08B4-9C83767B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F25F4F-4C7B-CE4A-0ADA-F3024178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22667E-B637-402F-D466-A37B1092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D21BC2-0E6F-E738-9E9D-90871668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39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3E5E46-C626-E4C8-5784-08355E8A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8CA099-10F7-CADB-4471-27E39D377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B2576B-3DF2-77F0-2B70-3F31A06D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0DDCE3-2416-87F4-9201-6C7CB3EF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D689DB-6932-056A-A86C-C5DB68D0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94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327FDA-05D7-706A-0AF7-0F686D7F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E6C336-8BD4-642E-0B79-1A927859D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9563EA4-9F35-45F3-9C4E-0FE80B79E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500447-79EE-AE08-E9B9-1A9E9319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F75330-913C-47EF-B703-1921BA25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30ABE5F-E2CB-54CB-5687-B3F7457F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89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7B5DCC-ED7F-71A8-06A1-EFA96616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884568-3C76-7324-D084-179206F1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9F6F3BA-7096-D50C-61F6-BA442D19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61A03A-0EB2-0331-D9BA-94111989F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E604F52-5B77-A509-8EB0-A7848164E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27D9040-328F-94A6-5972-571A93A4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37A52BC-F4A0-9A11-926F-2E6E7DFF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6B44950-7C26-4D76-1584-4CB090A6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9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95044D-F774-3894-4AB9-6AF128A4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AFDC279-FB88-8DA6-7B2E-C0C01C43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EBA5681-7920-ADAA-AE3E-A5AE25F9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EC1032-AF5B-5863-B912-342B43B0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87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4FCC27E-AB83-8543-171B-091BEA44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8E37CD9-9CEC-42C0-9963-F89A3197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985950A-C278-AABA-B7EF-E6E6A499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63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4CF10-5A0A-972C-518E-AE44DD14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D770C9-D51C-189B-F404-39CC6E44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B759DBA-0382-28FA-CC0C-6CBA4086C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E51EA26-A2DF-E1BC-F2D9-03F00885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8818A13-EB90-AFF8-1CC9-A3D2190F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E7D2B5-0AA1-403A-9C08-215D91C8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1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D4FAD5-EED6-08EA-7E9B-BDF50C8F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AEC1469-87E9-910B-8323-A5E88EFD1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3E08F34-A32A-5E71-416C-B50320187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FE71083-05B5-70BA-6A83-3A37037B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79A0892-0895-FDE9-885D-F83D9627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D6ADD5-DC0A-59E7-057C-C17A58A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3FEB484-8AE8-10A9-68FF-716C60DF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DC0502-B3B3-FC23-56FD-DF56180E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DF05CF-4EE6-A566-1150-5596623EE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B588-F5AD-491E-A43D-7E8048C62C76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63D297-9FEB-30C9-CBB2-8AD62944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7235BB-F7A1-5AB4-DEBC-FF30FFC0C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F58C-0D46-4D2C-82D2-697AAB6A94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43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B35CE9A1-6E8C-7BBD-22DD-8F3E4FC80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1" y="750513"/>
            <a:ext cx="2111757" cy="189292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Κύμα 9">
            <a:extLst>
              <a:ext uri="{FF2B5EF4-FFF2-40B4-BE49-F238E27FC236}">
                <a16:creationId xmlns:a16="http://schemas.microsoft.com/office/drawing/2014/main" id="{7ED6393D-49F3-92C7-5D35-A5DAEAB7FC32}"/>
              </a:ext>
            </a:extLst>
          </p:cNvPr>
          <p:cNvSpPr/>
          <p:nvPr/>
        </p:nvSpPr>
        <p:spPr>
          <a:xfrm>
            <a:off x="976311" y="150378"/>
            <a:ext cx="2752725" cy="600135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ΕΡΜΗΣ</a:t>
            </a:r>
            <a:r>
              <a:rPr lang="el-GR" dirty="0"/>
              <a:t>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24EF727-3073-3EF2-82F2-05F9EF58E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50" y="663622"/>
            <a:ext cx="1992691" cy="20415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Διάγραμμα ροής: Κάρτα 12">
            <a:extLst>
              <a:ext uri="{FF2B5EF4-FFF2-40B4-BE49-F238E27FC236}">
                <a16:creationId xmlns:a16="http://schemas.microsoft.com/office/drawing/2014/main" id="{B1209FE7-A747-D127-7F3E-FAB434D501CB}"/>
              </a:ext>
            </a:extLst>
          </p:cNvPr>
          <p:cNvSpPr/>
          <p:nvPr/>
        </p:nvSpPr>
        <p:spPr>
          <a:xfrm>
            <a:off x="8785839" y="2914650"/>
            <a:ext cx="1992691" cy="514350"/>
          </a:xfrm>
          <a:prstGeom prst="flowChartPunchedCar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ΔΗΜΗΤΡΑ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14D9119-605A-08CE-FBE5-F28EAFB18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3486150"/>
            <a:ext cx="2223191" cy="23402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Διάγραμμα ροής: Γραμμή σύνδεσης εκτός σελίδας 15">
            <a:extLst>
              <a:ext uri="{FF2B5EF4-FFF2-40B4-BE49-F238E27FC236}">
                <a16:creationId xmlns:a16="http://schemas.microsoft.com/office/drawing/2014/main" id="{E6C54F10-A77F-AB54-84E7-595A308BEED4}"/>
              </a:ext>
            </a:extLst>
          </p:cNvPr>
          <p:cNvSpPr/>
          <p:nvPr/>
        </p:nvSpPr>
        <p:spPr>
          <a:xfrm>
            <a:off x="4495800" y="2705212"/>
            <a:ext cx="1905000" cy="495300"/>
          </a:xfrm>
          <a:prstGeom prst="flowChartOffpage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ΗΦΑΙΣΤΟΣ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8B466DE-727E-6FD2-6691-4ABB7048D7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28">
            <a:off x="1466768" y="3063846"/>
            <a:ext cx="1905165" cy="23014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62C47DD8-7045-87AE-390F-0E53172B3ACA}"/>
              </a:ext>
            </a:extLst>
          </p:cNvPr>
          <p:cNvSpPr/>
          <p:nvPr/>
        </p:nvSpPr>
        <p:spPr>
          <a:xfrm rot="1089854">
            <a:off x="2108100" y="865297"/>
            <a:ext cx="2851294" cy="923330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κηρύκειο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0DA8EF7E-1D6D-C7CA-A968-C68B2A6300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84" y="4443350"/>
            <a:ext cx="3212320" cy="22566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9E49610A-AE91-2F88-8920-604ABB70F066}"/>
              </a:ext>
            </a:extLst>
          </p:cNvPr>
          <p:cNvSpPr/>
          <p:nvPr/>
        </p:nvSpPr>
        <p:spPr>
          <a:xfrm>
            <a:off x="9514077" y="3691124"/>
            <a:ext cx="193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στάχυ</a:t>
            </a: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691F715-93DF-1EC4-856A-014C13B2AB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81" y="3295650"/>
            <a:ext cx="2040649" cy="14707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D0B31922-CF5A-654D-C5EC-C742CDDADF80}"/>
              </a:ext>
            </a:extLst>
          </p:cNvPr>
          <p:cNvSpPr/>
          <p:nvPr/>
        </p:nvSpPr>
        <p:spPr>
          <a:xfrm>
            <a:off x="5157892" y="2967335"/>
            <a:ext cx="187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αμόνι</a:t>
            </a:r>
          </a:p>
        </p:txBody>
      </p:sp>
      <p:pic>
        <p:nvPicPr>
          <p:cNvPr id="24" name="ΕΙΣΑΓΩΓΗ">
            <a:hlinkClick r:id="" action="ppaction://media"/>
            <a:extLst>
              <a:ext uri="{FF2B5EF4-FFF2-40B4-BE49-F238E27FC236}">
                <a16:creationId xmlns:a16="http://schemas.microsoft.com/office/drawing/2014/main" id="{5209AB78-BE5B-68DE-FD63-6C46A3DAD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1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871C5F-4615-DAA7-18F4-3F5ECFEB4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45" y="4650054"/>
            <a:ext cx="1741771" cy="17888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Διάγραμμα ροής: Διάτρητη ταινία 3">
            <a:extLst>
              <a:ext uri="{FF2B5EF4-FFF2-40B4-BE49-F238E27FC236}">
                <a16:creationId xmlns:a16="http://schemas.microsoft.com/office/drawing/2014/main" id="{8C2A59A0-0F89-E38E-7C9A-60CD10CE6EE8}"/>
              </a:ext>
            </a:extLst>
          </p:cNvPr>
          <p:cNvSpPr/>
          <p:nvPr/>
        </p:nvSpPr>
        <p:spPr>
          <a:xfrm>
            <a:off x="6096000" y="3695700"/>
            <a:ext cx="1962150" cy="4953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ΑΦΡΟΔΙΤΗ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0D4CCA-8478-E309-29FB-26328F3F8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1" y="2228849"/>
            <a:ext cx="1893628" cy="18829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Πάπυρος: Οριζόντιος 6">
            <a:extLst>
              <a:ext uri="{FF2B5EF4-FFF2-40B4-BE49-F238E27FC236}">
                <a16:creationId xmlns:a16="http://schemas.microsoft.com/office/drawing/2014/main" id="{5E691AA0-EE37-F0A7-5AAD-02AC620BE11F}"/>
              </a:ext>
            </a:extLst>
          </p:cNvPr>
          <p:cNvSpPr/>
          <p:nvPr/>
        </p:nvSpPr>
        <p:spPr>
          <a:xfrm>
            <a:off x="1809750" y="1438275"/>
            <a:ext cx="1733550" cy="5334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ΑΡΗΣ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B48DA3A-8206-61FB-066A-E3B5E7D95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68" y="2476500"/>
            <a:ext cx="2335317" cy="22479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Διάγραμμα ροής: Εναλλακτική διεργασία 11">
            <a:extLst>
              <a:ext uri="{FF2B5EF4-FFF2-40B4-BE49-F238E27FC236}">
                <a16:creationId xmlns:a16="http://schemas.microsoft.com/office/drawing/2014/main" id="{624964D8-C84B-2BEB-B952-07D5BDACEFC3}"/>
              </a:ext>
            </a:extLst>
          </p:cNvPr>
          <p:cNvSpPr/>
          <p:nvPr/>
        </p:nvSpPr>
        <p:spPr>
          <a:xfrm>
            <a:off x="8648700" y="1847850"/>
            <a:ext cx="1962150" cy="381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ΑΠΟΛΛΩΝΑΣ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5C327F4-B3E8-8984-0F28-83709656A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55" y="687654"/>
            <a:ext cx="1877224" cy="12840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90CAE11-2BF6-CCD4-32AF-3BF62B151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31" y="3558052"/>
            <a:ext cx="1651794" cy="1177891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FA0C4E8-D381-4413-B637-B61CB91CBA5A}"/>
              </a:ext>
            </a:extLst>
          </p:cNvPr>
          <p:cNvSpPr/>
          <p:nvPr/>
        </p:nvSpPr>
        <p:spPr>
          <a:xfrm rot="20349428">
            <a:off x="6562722" y="1576685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λύρα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8C8176C3-D511-3020-A42C-BD990B5565CF}"/>
              </a:ext>
            </a:extLst>
          </p:cNvPr>
          <p:cNvSpPr/>
          <p:nvPr/>
        </p:nvSpPr>
        <p:spPr>
          <a:xfrm rot="20469410">
            <a:off x="4215668" y="2774981"/>
            <a:ext cx="2075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κοχύλι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7121C317-5A18-B274-5588-B6C7926FB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630">
            <a:off x="979009" y="4368952"/>
            <a:ext cx="2250281" cy="15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714CE9-E858-4872-88B2-D7A56410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407">
            <a:off x="2160917" y="1710576"/>
            <a:ext cx="3520745" cy="2636748"/>
          </a:xfrm>
          <a:prstGeom prst="rect">
            <a:avLst/>
          </a:prstGeom>
        </p:spPr>
      </p:pic>
      <p:sp>
        <p:nvSpPr>
          <p:cNvPr id="4" name="Πάπυρος: Οριζόντιος 3">
            <a:extLst>
              <a:ext uri="{FF2B5EF4-FFF2-40B4-BE49-F238E27FC236}">
                <a16:creationId xmlns:a16="http://schemas.microsoft.com/office/drawing/2014/main" id="{B7968A35-2AD8-E149-804C-876D2D61574F}"/>
              </a:ext>
            </a:extLst>
          </p:cNvPr>
          <p:cNvSpPr/>
          <p:nvPr/>
        </p:nvSpPr>
        <p:spPr>
          <a:xfrm>
            <a:off x="1481138" y="723900"/>
            <a:ext cx="3343275" cy="78105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ΑΡΤΕΜΗ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578AB70-A241-48D1-E0BF-0176B4809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975">
            <a:off x="8027547" y="2264887"/>
            <a:ext cx="2842506" cy="3642676"/>
          </a:xfrm>
          <a:prstGeom prst="rect">
            <a:avLst/>
          </a:prstGeom>
        </p:spPr>
      </p:pic>
      <p:sp>
        <p:nvSpPr>
          <p:cNvPr id="7" name="Διπλός κυματισμός 6">
            <a:extLst>
              <a:ext uri="{FF2B5EF4-FFF2-40B4-BE49-F238E27FC236}">
                <a16:creationId xmlns:a16="http://schemas.microsoft.com/office/drawing/2014/main" id="{C59385A2-3DAF-9267-CC77-3F42A8A5807C}"/>
              </a:ext>
            </a:extLst>
          </p:cNvPr>
          <p:cNvSpPr/>
          <p:nvPr/>
        </p:nvSpPr>
        <p:spPr>
          <a:xfrm>
            <a:off x="7858125" y="1409700"/>
            <a:ext cx="2800350" cy="59055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ΑΘΗΝΑ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CA7AD51-CAD4-B745-A0F3-898238398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513">
            <a:off x="2222829" y="5147424"/>
            <a:ext cx="2054880" cy="14858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63B0C85-6E0A-D5BA-0DD2-1496312334A8}"/>
              </a:ext>
            </a:extLst>
          </p:cNvPr>
          <p:cNvSpPr/>
          <p:nvPr/>
        </p:nvSpPr>
        <p:spPr>
          <a:xfrm rot="20343915">
            <a:off x="5368718" y="2967335"/>
            <a:ext cx="1454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τόξο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7081ECC-4285-DF56-0815-9E8FFA628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383">
            <a:off x="10263215" y="428565"/>
            <a:ext cx="1501270" cy="13717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782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1EAB17E2-A050-8AD4-8411-8DD726EA5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438400"/>
            <a:ext cx="2055553" cy="20555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EEBC9E7-F54D-6471-0C08-5916FF0A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605">
            <a:off x="8616166" y="2389161"/>
            <a:ext cx="1949320" cy="23081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41E299A-1C69-C87A-4C4E-723D4329B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03" y="683486"/>
            <a:ext cx="2510316" cy="264800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4" name="Κύμα 13">
            <a:extLst>
              <a:ext uri="{FF2B5EF4-FFF2-40B4-BE49-F238E27FC236}">
                <a16:creationId xmlns:a16="http://schemas.microsoft.com/office/drawing/2014/main" id="{9DBF496A-FC3F-8ED0-DBE0-2A88229043EF}"/>
              </a:ext>
            </a:extLst>
          </p:cNvPr>
          <p:cNvSpPr/>
          <p:nvPr/>
        </p:nvSpPr>
        <p:spPr>
          <a:xfrm>
            <a:off x="4474220" y="180975"/>
            <a:ext cx="3076575" cy="5715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ΔΙΑΣ</a:t>
            </a:r>
          </a:p>
        </p:txBody>
      </p:sp>
      <p:sp>
        <p:nvSpPr>
          <p:cNvPr id="15" name="Διάγραμμα ροής: Αποθηκευμένα δεδομένα 14">
            <a:extLst>
              <a:ext uri="{FF2B5EF4-FFF2-40B4-BE49-F238E27FC236}">
                <a16:creationId xmlns:a16="http://schemas.microsoft.com/office/drawing/2014/main" id="{8603E424-EDBC-393C-A307-A9BA9D815EF6}"/>
              </a:ext>
            </a:extLst>
          </p:cNvPr>
          <p:cNvSpPr/>
          <p:nvPr/>
        </p:nvSpPr>
        <p:spPr>
          <a:xfrm>
            <a:off x="8790431" y="1238250"/>
            <a:ext cx="1582294" cy="438150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ΗΡΑ</a:t>
            </a:r>
          </a:p>
        </p:txBody>
      </p:sp>
      <p:sp>
        <p:nvSpPr>
          <p:cNvPr id="16" name="Διπλός κυματισμός 15">
            <a:extLst>
              <a:ext uri="{FF2B5EF4-FFF2-40B4-BE49-F238E27FC236}">
                <a16:creationId xmlns:a16="http://schemas.microsoft.com/office/drawing/2014/main" id="{22867BA3-37AC-FF9E-6779-60B8C9AF7118}"/>
              </a:ext>
            </a:extLst>
          </p:cNvPr>
          <p:cNvSpPr/>
          <p:nvPr/>
        </p:nvSpPr>
        <p:spPr>
          <a:xfrm>
            <a:off x="609600" y="1047750"/>
            <a:ext cx="2190750" cy="78105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ΠΟΣΕΙΔΩΝΑΣ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8FBA57-CC7C-5914-66A5-ADB30992A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24" y="3130717"/>
            <a:ext cx="2353735" cy="157855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B57355D-4C79-FFDF-722D-98CC113A0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90">
            <a:off x="1427826" y="4184561"/>
            <a:ext cx="1604014" cy="10494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153D1FA-E021-5A91-5E28-BA32F4E895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589">
            <a:off x="7149228" y="4035993"/>
            <a:ext cx="2208051" cy="14720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0257C0D-866F-F246-A42A-0DE1D885CCAE}"/>
              </a:ext>
            </a:extLst>
          </p:cNvPr>
          <p:cNvSpPr/>
          <p:nvPr/>
        </p:nvSpPr>
        <p:spPr>
          <a:xfrm rot="935658">
            <a:off x="8020647" y="4525548"/>
            <a:ext cx="2324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παγώνι</a:t>
            </a:r>
          </a:p>
        </p:txBody>
      </p:sp>
    </p:spTree>
    <p:extLst>
      <p:ext uri="{BB962C8B-B14F-4D97-AF65-F5344CB8AC3E}">
        <p14:creationId xmlns:p14="http://schemas.microsoft.com/office/powerpoint/2010/main" val="280060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BD4859-390F-5AFF-D469-270A81D2FE56}"/>
              </a:ext>
            </a:extLst>
          </p:cNvPr>
          <p:cNvSpPr txBox="1"/>
          <p:nvPr/>
        </p:nvSpPr>
        <p:spPr>
          <a:xfrm>
            <a:off x="1162050" y="1600200"/>
            <a:ext cx="92011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Ψηλά στον </a:t>
            </a:r>
            <a:r>
              <a:rPr lang="el-GR" sz="40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Όλυµπο</a:t>
            </a:r>
            <a:r>
              <a:rPr lang="el-GR" sz="4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κατοικούσαν οι δώδεκα αθάνατοι θεοί σ’ ένα </a:t>
            </a:r>
            <a:r>
              <a:rPr lang="el-GR" sz="40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λαµπρό</a:t>
            </a:r>
            <a:r>
              <a:rPr lang="el-GR" sz="4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παλάτι. Έπιναν νέκταρ κι έτρωγαν </a:t>
            </a:r>
            <a:r>
              <a:rPr lang="el-GR" sz="40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αµβροσία</a:t>
            </a:r>
            <a:r>
              <a:rPr lang="el-GR" sz="4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 Από εκεί ψηλά κυβερνούσαν τους ανθρώπους.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45</Words>
  <Application>Microsoft Office PowerPoint</Application>
  <PresentationFormat>Ευρεία οθόνη</PresentationFormat>
  <Paragraphs>19</Paragraphs>
  <Slides>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ΑΝΑΣΤΑΣΊΑ</dc:creator>
  <cp:lastModifiedBy>ΑΝΑΣΤΑΣΊΑ</cp:lastModifiedBy>
  <cp:revision>2</cp:revision>
  <dcterms:created xsi:type="dcterms:W3CDTF">2022-11-07T17:17:59Z</dcterms:created>
  <dcterms:modified xsi:type="dcterms:W3CDTF">2022-11-07T18:45:43Z</dcterms:modified>
</cp:coreProperties>
</file>