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3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9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l-GR" b="1" dirty="0"/>
              <a:t>Ο</a:t>
            </a:r>
            <a:r>
              <a:rPr lang="el-GR" dirty="0"/>
              <a:t> </a:t>
            </a:r>
            <a:r>
              <a:rPr lang="el-GR" b="1" dirty="0"/>
              <a:t>μικρασιατικός</a:t>
            </a:r>
            <a:r>
              <a:rPr lang="el-GR" dirty="0"/>
              <a:t> </a:t>
            </a:r>
            <a:r>
              <a:rPr lang="el-GR" b="1" dirty="0"/>
              <a:t>πόλεμος </a:t>
            </a:r>
            <a:r>
              <a:rPr lang="el-GR" dirty="0"/>
              <a:t>(</a:t>
            </a:r>
            <a:r>
              <a:rPr lang="el-GR" dirty="0" smtClean="0"/>
              <a:t>1919-1922)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7256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694592"/>
            <a:ext cx="6095756" cy="55831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2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03" y="571500"/>
            <a:ext cx="6949866" cy="57237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3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47" y="668215"/>
            <a:ext cx="6745130" cy="56534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46" y="509954"/>
            <a:ext cx="7055792" cy="59084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9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18" y="553915"/>
            <a:ext cx="7948420" cy="58820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56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0" y="527538"/>
            <a:ext cx="6776532" cy="58996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4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18" y="422031"/>
            <a:ext cx="6995920" cy="5943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26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4" y="501162"/>
            <a:ext cx="6459171" cy="60666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44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46" y="562708"/>
            <a:ext cx="6941492" cy="58029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52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51" y="465992"/>
            <a:ext cx="7549417" cy="60491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7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9" y="1101952"/>
            <a:ext cx="6981093" cy="535160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55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16" y="562708"/>
            <a:ext cx="6978337" cy="59699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8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624254"/>
            <a:ext cx="8018340" cy="58556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820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67" y="571500"/>
            <a:ext cx="7168418" cy="59875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77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32" y="430823"/>
            <a:ext cx="6282906" cy="61634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9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88" y="659423"/>
            <a:ext cx="7451865" cy="58117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2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89" y="844063"/>
            <a:ext cx="7082587" cy="56446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68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23" y="386862"/>
            <a:ext cx="8159261" cy="62073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822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46" y="861647"/>
            <a:ext cx="7684477" cy="56182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12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47" y="492370"/>
            <a:ext cx="7307838" cy="60754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0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08" y="641839"/>
            <a:ext cx="7622930" cy="60666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2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17" y="1907495"/>
            <a:ext cx="5899814" cy="45196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89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04" y="800101"/>
            <a:ext cx="7738242" cy="48085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142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317" y="650631"/>
            <a:ext cx="7919113" cy="57413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46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60" y="747347"/>
            <a:ext cx="6964101" cy="57501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36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61" y="896815"/>
            <a:ext cx="7547324" cy="54512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01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69" y="624254"/>
            <a:ext cx="8071339" cy="58293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71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08" y="844062"/>
            <a:ext cx="8809892" cy="571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06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16" y="808893"/>
            <a:ext cx="8255976" cy="56094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92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62" y="764931"/>
            <a:ext cx="8247183" cy="57677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67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46" y="545123"/>
            <a:ext cx="7471962" cy="58556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54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1" y="571500"/>
            <a:ext cx="6460008" cy="58732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3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17" y="1178169"/>
            <a:ext cx="6465452" cy="52050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98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85" y="615462"/>
            <a:ext cx="8352691" cy="58117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625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54" y="580292"/>
            <a:ext cx="8361483" cy="57501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38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118" y="694592"/>
            <a:ext cx="7605520" cy="59611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44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03" y="668215"/>
            <a:ext cx="6894182" cy="59348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31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69" y="615462"/>
            <a:ext cx="7789985" cy="58644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715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16" y="782515"/>
            <a:ext cx="8030483" cy="56358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633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32" y="817685"/>
            <a:ext cx="6411860" cy="50086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28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4" y="624254"/>
            <a:ext cx="6931025" cy="51434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59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1" y="659423"/>
            <a:ext cx="7052024" cy="47968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867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89" y="562709"/>
            <a:ext cx="7396179" cy="52929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9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0" y="1169377"/>
            <a:ext cx="6354501" cy="53281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419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32" y="536331"/>
            <a:ext cx="7513829" cy="55743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1344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88" y="624254"/>
            <a:ext cx="6613665" cy="51150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9396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46" y="457200"/>
            <a:ext cx="7724007" cy="58205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103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46" y="518747"/>
            <a:ext cx="7825153" cy="59172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7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03" y="800101"/>
            <a:ext cx="6817982" cy="55831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240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31" y="756138"/>
            <a:ext cx="7124037" cy="57325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973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37" y="492370"/>
            <a:ext cx="7263039" cy="60315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984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0" y="457200"/>
            <a:ext cx="6609477" cy="60930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74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17" y="527538"/>
            <a:ext cx="6837659" cy="60139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074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61" y="474785"/>
            <a:ext cx="7479916" cy="59523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8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02" y="844062"/>
            <a:ext cx="6996759" cy="56534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2003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93" y="545123"/>
            <a:ext cx="7904284" cy="59523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281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32" y="518746"/>
            <a:ext cx="7226614" cy="61194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52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15" y="562708"/>
            <a:ext cx="7447085" cy="60491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693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9" y="729762"/>
            <a:ext cx="7296953" cy="58293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0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02" y="606669"/>
            <a:ext cx="6586451" cy="57677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3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54" y="747346"/>
            <a:ext cx="6418383" cy="56270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0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ΕΝΟΤΗΤΑ 38. Ο μικρασιατικός πόλεμος (1919-19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879232"/>
            <a:ext cx="6643810" cy="55655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56102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</TotalTime>
  <Words>6</Words>
  <Application>Microsoft Office PowerPoint</Application>
  <PresentationFormat>Widescreen</PresentationFormat>
  <Paragraphs>1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Century Gothic</vt:lpstr>
      <vt:lpstr>Wingdings 3</vt:lpstr>
      <vt:lpstr>Wisp</vt:lpstr>
      <vt:lpstr>Ο μικρασιατικός πόλεμος (1919-1922)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μικρασιατικός πόλεμος (1919-1922)</dc:title>
  <dc:creator>ΤΑΣΙΟΠΟΥΛΟΥ</dc:creator>
  <cp:lastModifiedBy>huawei</cp:lastModifiedBy>
  <cp:revision>4</cp:revision>
  <dcterms:created xsi:type="dcterms:W3CDTF">2023-09-03T02:46:35Z</dcterms:created>
  <dcterms:modified xsi:type="dcterms:W3CDTF">2023-09-04T07:18:12Z</dcterms:modified>
</cp:coreProperties>
</file>