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irinikel/ss-6995470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905608"/>
            <a:ext cx="8915399" cy="449286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4000" dirty="0"/>
              <a:t>Αποικιοκρατία και αποικιακοί </a:t>
            </a:r>
            <a:r>
              <a:rPr lang="el-GR" sz="4000" dirty="0" smtClean="0"/>
              <a:t>ανταγωνισμοί</a:t>
            </a:r>
            <a:br>
              <a:rPr lang="el-GR" sz="4000" dirty="0" smtClean="0"/>
            </a:br>
            <a:r>
              <a:rPr lang="el-GR" sz="4000" dirty="0"/>
              <a:t/>
            </a:r>
            <a:br>
              <a:rPr lang="el-GR" sz="4000" dirty="0"/>
            </a:b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175140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Αποικιοκρατία και αποικιακοί ανταγωνισμο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092" y="536331"/>
            <a:ext cx="8792308" cy="567103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082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Αποικιοκρατία και αποικιακοί ανταγωνισμο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41838"/>
            <a:ext cx="8642837" cy="575896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018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Αποικιοκρατία και αποικιακοί ανταγωνισμο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078" y="483577"/>
            <a:ext cx="9108830" cy="49149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98078" y="6196151"/>
            <a:ext cx="34465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800" dirty="0">
                <a:hlinkClick r:id="rId3"/>
              </a:rPr>
              <a:t>https://</a:t>
            </a:r>
            <a:r>
              <a:rPr lang="en-US" sz="800" dirty="0" smtClean="0">
                <a:hlinkClick r:id="rId3"/>
              </a:rPr>
              <a:t>www.slideshare.net/irinikel/ss-6995470</a:t>
            </a:r>
            <a:endParaRPr lang="el-GR" sz="800" dirty="0" smtClean="0"/>
          </a:p>
          <a:p>
            <a:endParaRPr lang="el-GR" sz="800" dirty="0"/>
          </a:p>
          <a:p>
            <a:r>
              <a:rPr lang="en-US" sz="800" dirty="0" smtClean="0"/>
              <a:t>7</a:t>
            </a:r>
            <a:endParaRPr lang="el-GR" sz="800" dirty="0"/>
          </a:p>
        </p:txBody>
      </p:sp>
    </p:spTree>
    <p:extLst>
      <p:ext uri="{BB962C8B-B14F-4D97-AF65-F5344CB8AC3E}">
        <p14:creationId xmlns:p14="http://schemas.microsoft.com/office/powerpoint/2010/main" val="525877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ικιοκρατία και αποικιακοί ανταγωνισμο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5" y="374073"/>
            <a:ext cx="10952019" cy="600594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683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Αποικιοκρατία και αποικιακοί ανταγωνισμο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662" y="457200"/>
            <a:ext cx="9170377" cy="576775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053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Αποικιοκρατία και αποικιακοί ανταγωνισμο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716" y="211015"/>
            <a:ext cx="8713176" cy="600514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308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Αποικιοκρατία και αποικιακοί ανταγωνισμο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585" y="870438"/>
            <a:ext cx="8001000" cy="563587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930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Αποικιοκρατία και αποικιακοί ανταγωνισμο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969" y="923192"/>
            <a:ext cx="8044962" cy="542485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710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Αποικιοκρατία και αποικιακοί ανταγωνισμο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923192"/>
            <a:ext cx="8317523" cy="509953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84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Αποικιοκρατία και αποικιακοί ανταγωνισμο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046" y="720969"/>
            <a:ext cx="7939453" cy="544243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138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Αποικιοκρατία και αποικιακοί ανταγωνισμο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792" y="940777"/>
            <a:ext cx="9020907" cy="547760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20599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8</Words>
  <Application>Microsoft Office PowerPoint</Application>
  <PresentationFormat>Widescreen</PresentationFormat>
  <Paragraphs>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Αποικιοκρατία και αποικιακοί ανταγωνισμοί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Αποικιοκρατία και αποικιακοί ανταγωνισμοί</dc:title>
  <dc:creator>ΤΑΣΙΟΠΟΥΛΟΥ</dc:creator>
  <cp:lastModifiedBy>huawei</cp:lastModifiedBy>
  <cp:revision>3</cp:revision>
  <dcterms:created xsi:type="dcterms:W3CDTF">2023-09-02T23:16:19Z</dcterms:created>
  <dcterms:modified xsi:type="dcterms:W3CDTF">2023-09-03T19:18:11Z</dcterms:modified>
</cp:coreProperties>
</file>