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80" r:id="rId15"/>
    <p:sldId id="279" r:id="rId16"/>
    <p:sldId id="281" r:id="rId17"/>
    <p:sldId id="267" r:id="rId18"/>
  </p:sldIdLst>
  <p:sldSz cx="9144000" cy="6858000" type="screen4x3"/>
  <p:notesSz cx="6858000" cy="9144000"/>
  <p:embeddedFontLst>
    <p:embeddedFont>
      <p:font typeface="Twinkl" pitchFamily="2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A0DB"/>
    <a:srgbClr val="DE1E5A"/>
    <a:srgbClr val="BC0105"/>
    <a:srgbClr val="4DB1E3"/>
    <a:srgbClr val="80C1EB"/>
    <a:srgbClr val="ACDDFC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 showGuides="1">
      <p:cViewPr>
        <p:scale>
          <a:sx n="44" d="100"/>
          <a:sy n="44" d="100"/>
        </p:scale>
        <p:origin x="1264" y="56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23/10/2020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23/10/2020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106"/>
          <a:stretch/>
        </p:blipFill>
        <p:spPr>
          <a:xfrm>
            <a:off x="457197" y="381000"/>
            <a:ext cx="8220075" cy="609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ounded Rectangle 2"/>
          <p:cNvSpPr/>
          <p:nvPr/>
        </p:nvSpPr>
        <p:spPr>
          <a:xfrm>
            <a:off x="4213412" y="5460274"/>
            <a:ext cx="4133754" cy="692332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 idx="4294967295"/>
          </p:nvPr>
        </p:nvSpPr>
        <p:spPr>
          <a:xfrm>
            <a:off x="2165176" y="5316083"/>
            <a:ext cx="8220075" cy="993775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Westminster Abbey</a:t>
            </a:r>
          </a:p>
        </p:txBody>
      </p:sp>
    </p:spTree>
    <p:extLst>
      <p:ext uri="{BB962C8B-B14F-4D97-AF65-F5344CB8AC3E}">
        <p14:creationId xmlns:p14="http://schemas.microsoft.com/office/powerpoint/2010/main" val="162722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104"/>
          <a:stretch/>
        </p:blipFill>
        <p:spPr>
          <a:xfrm>
            <a:off x="457196" y="261937"/>
            <a:ext cx="8220075" cy="6334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ounded Rectangle 7"/>
          <p:cNvSpPr/>
          <p:nvPr/>
        </p:nvSpPr>
        <p:spPr>
          <a:xfrm>
            <a:off x="888275" y="5460274"/>
            <a:ext cx="2982390" cy="692332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 idx="4294967295"/>
          </p:nvPr>
        </p:nvSpPr>
        <p:spPr>
          <a:xfrm>
            <a:off x="-1736958" y="5316083"/>
            <a:ext cx="8220075" cy="993775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Tower Bridge</a:t>
            </a:r>
          </a:p>
        </p:txBody>
      </p:sp>
    </p:spTree>
    <p:extLst>
      <p:ext uri="{BB962C8B-B14F-4D97-AF65-F5344CB8AC3E}">
        <p14:creationId xmlns:p14="http://schemas.microsoft.com/office/powerpoint/2010/main" val="206399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89"/>
          <a:stretch/>
        </p:blipFill>
        <p:spPr>
          <a:xfrm>
            <a:off x="457197" y="381000"/>
            <a:ext cx="8220076" cy="609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ounded Rectangle 2"/>
          <p:cNvSpPr/>
          <p:nvPr/>
        </p:nvSpPr>
        <p:spPr>
          <a:xfrm>
            <a:off x="5585012" y="5460274"/>
            <a:ext cx="2762154" cy="692332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 idx="4294967295"/>
          </p:nvPr>
        </p:nvSpPr>
        <p:spPr>
          <a:xfrm>
            <a:off x="2825117" y="5316083"/>
            <a:ext cx="8220075" cy="993775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The Gherkin</a:t>
            </a:r>
          </a:p>
        </p:txBody>
      </p:sp>
    </p:spTree>
    <p:extLst>
      <p:ext uri="{BB962C8B-B14F-4D97-AF65-F5344CB8AC3E}">
        <p14:creationId xmlns:p14="http://schemas.microsoft.com/office/powerpoint/2010/main" val="124723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" r="5052"/>
          <a:stretch/>
        </p:blipFill>
        <p:spPr>
          <a:xfrm>
            <a:off x="457198" y="381000"/>
            <a:ext cx="8220076" cy="609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ounded Rectangle 2"/>
          <p:cNvSpPr/>
          <p:nvPr/>
        </p:nvSpPr>
        <p:spPr>
          <a:xfrm>
            <a:off x="4194628" y="5460274"/>
            <a:ext cx="4152537" cy="692332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 idx="4294967295"/>
          </p:nvPr>
        </p:nvSpPr>
        <p:spPr>
          <a:xfrm>
            <a:off x="2139048" y="5316083"/>
            <a:ext cx="8220075" cy="993775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St. Paul’s Cathedral</a:t>
            </a:r>
          </a:p>
        </p:txBody>
      </p:sp>
    </p:spTree>
    <p:extLst>
      <p:ext uri="{BB962C8B-B14F-4D97-AF65-F5344CB8AC3E}">
        <p14:creationId xmlns:p14="http://schemas.microsoft.com/office/powerpoint/2010/main" val="22772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5" r="10299"/>
          <a:stretch/>
        </p:blipFill>
        <p:spPr>
          <a:xfrm>
            <a:off x="457196" y="383254"/>
            <a:ext cx="8220075" cy="6105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ounded Rectangle 7"/>
          <p:cNvSpPr/>
          <p:nvPr/>
        </p:nvSpPr>
        <p:spPr>
          <a:xfrm>
            <a:off x="888274" y="5460274"/>
            <a:ext cx="3277326" cy="692332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21" name="Title 20"/>
          <p:cNvSpPr>
            <a:spLocks noGrp="1"/>
          </p:cNvSpPr>
          <p:nvPr>
            <p:ph type="title" idx="4294967295"/>
          </p:nvPr>
        </p:nvSpPr>
        <p:spPr>
          <a:xfrm>
            <a:off x="-1594595" y="5316083"/>
            <a:ext cx="8220075" cy="993775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Canary Wharf</a:t>
            </a:r>
          </a:p>
        </p:txBody>
      </p:sp>
    </p:spTree>
    <p:extLst>
      <p:ext uri="{BB962C8B-B14F-4D97-AF65-F5344CB8AC3E}">
        <p14:creationId xmlns:p14="http://schemas.microsoft.com/office/powerpoint/2010/main" val="301582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" b="49254"/>
          <a:stretch/>
        </p:blipFill>
        <p:spPr>
          <a:xfrm>
            <a:off x="457196" y="383254"/>
            <a:ext cx="8220075" cy="6105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ounded Rectangle 7"/>
          <p:cNvSpPr/>
          <p:nvPr/>
        </p:nvSpPr>
        <p:spPr>
          <a:xfrm>
            <a:off x="888274" y="5460274"/>
            <a:ext cx="3277326" cy="692332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21" name="Title 20"/>
          <p:cNvSpPr>
            <a:spLocks noGrp="1"/>
          </p:cNvSpPr>
          <p:nvPr>
            <p:ph type="title" idx="4294967295"/>
          </p:nvPr>
        </p:nvSpPr>
        <p:spPr>
          <a:xfrm>
            <a:off x="-1594595" y="5316083"/>
            <a:ext cx="8220075" cy="993775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Nelson’s Column</a:t>
            </a:r>
          </a:p>
        </p:txBody>
      </p:sp>
    </p:spTree>
    <p:extLst>
      <p:ext uri="{BB962C8B-B14F-4D97-AF65-F5344CB8AC3E}">
        <p14:creationId xmlns:p14="http://schemas.microsoft.com/office/powerpoint/2010/main" val="111577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2" r="13450"/>
          <a:stretch/>
        </p:blipFill>
        <p:spPr>
          <a:xfrm>
            <a:off x="457196" y="381000"/>
            <a:ext cx="8220077" cy="6095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ounded Rectangle 2"/>
          <p:cNvSpPr/>
          <p:nvPr/>
        </p:nvSpPr>
        <p:spPr>
          <a:xfrm>
            <a:off x="4644571" y="5460274"/>
            <a:ext cx="3702595" cy="692332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 idx="4294967295"/>
          </p:nvPr>
        </p:nvSpPr>
        <p:spPr>
          <a:xfrm>
            <a:off x="2360657" y="5316083"/>
            <a:ext cx="8220075" cy="993775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Millennium Dome</a:t>
            </a:r>
          </a:p>
        </p:txBody>
      </p:sp>
    </p:spTree>
    <p:extLst>
      <p:ext uri="{BB962C8B-B14F-4D97-AF65-F5344CB8AC3E}">
        <p14:creationId xmlns:p14="http://schemas.microsoft.com/office/powerpoint/2010/main" val="396781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0" t="295"/>
          <a:stretch/>
        </p:blipFill>
        <p:spPr>
          <a:xfrm>
            <a:off x="457197" y="365760"/>
            <a:ext cx="8220075" cy="6061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ounded Rectangle 7"/>
          <p:cNvSpPr/>
          <p:nvPr/>
        </p:nvSpPr>
        <p:spPr>
          <a:xfrm>
            <a:off x="1031965" y="5460274"/>
            <a:ext cx="1828800" cy="679269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 idx="4294967295"/>
          </p:nvPr>
        </p:nvSpPr>
        <p:spPr>
          <a:xfrm>
            <a:off x="-2176736" y="5316083"/>
            <a:ext cx="8220075" cy="993775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Big Ben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 r="4280"/>
          <a:stretch/>
        </p:blipFill>
        <p:spPr>
          <a:xfrm>
            <a:off x="457197" y="365760"/>
            <a:ext cx="8220076" cy="6061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ounded Rectangle 2"/>
          <p:cNvSpPr/>
          <p:nvPr/>
        </p:nvSpPr>
        <p:spPr>
          <a:xfrm>
            <a:off x="5969726" y="5460274"/>
            <a:ext cx="2377440" cy="692332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 idx="4294967295"/>
          </p:nvPr>
        </p:nvSpPr>
        <p:spPr>
          <a:xfrm>
            <a:off x="3048407" y="5316083"/>
            <a:ext cx="8220075" cy="993775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London Eye</a:t>
            </a:r>
          </a:p>
        </p:txBody>
      </p:sp>
    </p:spTree>
    <p:extLst>
      <p:ext uri="{BB962C8B-B14F-4D97-AF65-F5344CB8AC3E}">
        <p14:creationId xmlns:p14="http://schemas.microsoft.com/office/powerpoint/2010/main" val="141864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6" r="32265"/>
          <a:stretch/>
        </p:blipFill>
        <p:spPr>
          <a:xfrm>
            <a:off x="457197" y="365760"/>
            <a:ext cx="8220076" cy="6061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ounded Rectangle 2"/>
          <p:cNvSpPr/>
          <p:nvPr/>
        </p:nvSpPr>
        <p:spPr>
          <a:xfrm>
            <a:off x="1136469" y="5460274"/>
            <a:ext cx="1698171" cy="692332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 idx="4294967295"/>
          </p:nvPr>
        </p:nvSpPr>
        <p:spPr>
          <a:xfrm>
            <a:off x="-2176736" y="5316083"/>
            <a:ext cx="8220075" cy="993775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London</a:t>
            </a:r>
          </a:p>
        </p:txBody>
      </p:sp>
    </p:spTree>
    <p:extLst>
      <p:ext uri="{BB962C8B-B14F-4D97-AF65-F5344CB8AC3E}">
        <p14:creationId xmlns:p14="http://schemas.microsoft.com/office/powerpoint/2010/main" val="221778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5334" r="5103" b="6286"/>
          <a:stretch/>
        </p:blipFill>
        <p:spPr>
          <a:xfrm>
            <a:off x="457196" y="365760"/>
            <a:ext cx="8220077" cy="6061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ounded Rectangle 7"/>
          <p:cNvSpPr/>
          <p:nvPr/>
        </p:nvSpPr>
        <p:spPr>
          <a:xfrm>
            <a:off x="888274" y="5460274"/>
            <a:ext cx="3735977" cy="692332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 idx="4294967295"/>
          </p:nvPr>
        </p:nvSpPr>
        <p:spPr>
          <a:xfrm>
            <a:off x="-1301528" y="5316083"/>
            <a:ext cx="8220075" cy="993775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National Gallery</a:t>
            </a:r>
          </a:p>
        </p:txBody>
      </p:sp>
    </p:spTree>
    <p:extLst>
      <p:ext uri="{BB962C8B-B14F-4D97-AF65-F5344CB8AC3E}">
        <p14:creationId xmlns:p14="http://schemas.microsoft.com/office/powerpoint/2010/main" val="10983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-54" r="5104"/>
          <a:stretch/>
        </p:blipFill>
        <p:spPr>
          <a:xfrm>
            <a:off x="457196" y="365761"/>
            <a:ext cx="8220077" cy="6123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ounded Rectangle 7"/>
          <p:cNvSpPr/>
          <p:nvPr/>
        </p:nvSpPr>
        <p:spPr>
          <a:xfrm>
            <a:off x="888274" y="5460274"/>
            <a:ext cx="4571622" cy="692332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21" name="Title 20"/>
          <p:cNvSpPr>
            <a:spLocks noGrp="1"/>
          </p:cNvSpPr>
          <p:nvPr>
            <p:ph type="title" idx="4294967295"/>
          </p:nvPr>
        </p:nvSpPr>
        <p:spPr>
          <a:xfrm>
            <a:off x="-912420" y="5316083"/>
            <a:ext cx="8220075" cy="993775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Houses of Parliament</a:t>
            </a:r>
          </a:p>
        </p:txBody>
      </p:sp>
    </p:spTree>
    <p:extLst>
      <p:ext uri="{BB962C8B-B14F-4D97-AF65-F5344CB8AC3E}">
        <p14:creationId xmlns:p14="http://schemas.microsoft.com/office/powerpoint/2010/main" val="260207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104"/>
          <a:stretch/>
        </p:blipFill>
        <p:spPr>
          <a:xfrm>
            <a:off x="457197" y="369093"/>
            <a:ext cx="8220076" cy="6119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ounded Rectangle 2"/>
          <p:cNvSpPr/>
          <p:nvPr/>
        </p:nvSpPr>
        <p:spPr>
          <a:xfrm>
            <a:off x="3421930" y="5460274"/>
            <a:ext cx="4925236" cy="692332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 idx="4294967295"/>
          </p:nvPr>
        </p:nvSpPr>
        <p:spPr>
          <a:xfrm>
            <a:off x="1776196" y="5316083"/>
            <a:ext cx="8220075" cy="993775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Natural History Museum</a:t>
            </a:r>
          </a:p>
        </p:txBody>
      </p:sp>
    </p:spTree>
    <p:extLst>
      <p:ext uri="{BB962C8B-B14F-4D97-AF65-F5344CB8AC3E}">
        <p14:creationId xmlns:p14="http://schemas.microsoft.com/office/powerpoint/2010/main" val="305312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9" t="15525" r="4311"/>
          <a:stretch/>
        </p:blipFill>
        <p:spPr>
          <a:xfrm>
            <a:off x="457197" y="381000"/>
            <a:ext cx="8220076" cy="609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ounded Rectangle 2"/>
          <p:cNvSpPr/>
          <p:nvPr/>
        </p:nvSpPr>
        <p:spPr>
          <a:xfrm>
            <a:off x="4619134" y="5460274"/>
            <a:ext cx="3728032" cy="692332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 idx="4294967295"/>
          </p:nvPr>
        </p:nvSpPr>
        <p:spPr>
          <a:xfrm>
            <a:off x="2360662" y="5316083"/>
            <a:ext cx="8220075" cy="993775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Royal Albert Hall</a:t>
            </a:r>
          </a:p>
        </p:txBody>
      </p:sp>
    </p:spTree>
    <p:extLst>
      <p:ext uri="{BB962C8B-B14F-4D97-AF65-F5344CB8AC3E}">
        <p14:creationId xmlns:p14="http://schemas.microsoft.com/office/powerpoint/2010/main" val="14624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r="5103"/>
          <a:stretch/>
        </p:blipFill>
        <p:spPr>
          <a:xfrm>
            <a:off x="457197" y="381000"/>
            <a:ext cx="8220076" cy="609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ounded Rectangle 2"/>
          <p:cNvSpPr/>
          <p:nvPr/>
        </p:nvSpPr>
        <p:spPr>
          <a:xfrm>
            <a:off x="3931920" y="5460274"/>
            <a:ext cx="4415246" cy="692332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 idx="4294967295"/>
          </p:nvPr>
        </p:nvSpPr>
        <p:spPr>
          <a:xfrm>
            <a:off x="2020036" y="5316083"/>
            <a:ext cx="8220075" cy="993775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London Underground</a:t>
            </a:r>
          </a:p>
        </p:txBody>
      </p:sp>
    </p:spTree>
    <p:extLst>
      <p:ext uri="{BB962C8B-B14F-4D97-AF65-F5344CB8AC3E}">
        <p14:creationId xmlns:p14="http://schemas.microsoft.com/office/powerpoint/2010/main" val="285870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C62058F5-E99F-4F27-B9E9-05AC47688FF5}" vid="{052CBA24-7177-4CBD-BE8E-943201157C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4482</TotalTime>
  <Words>34</Words>
  <Application>Microsoft Office PowerPoint</Application>
  <PresentationFormat>On-screen Show (4:3)</PresentationFormat>
  <Paragraphs>15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Twinkl</vt:lpstr>
      <vt:lpstr>Calibri</vt:lpstr>
      <vt:lpstr>Office Theme</vt:lpstr>
      <vt:lpstr>PowerPoint Presentation</vt:lpstr>
      <vt:lpstr>Big Ben</vt:lpstr>
      <vt:lpstr>London Eye</vt:lpstr>
      <vt:lpstr>London</vt:lpstr>
      <vt:lpstr>National Gallery</vt:lpstr>
      <vt:lpstr>Houses of Parliament</vt:lpstr>
      <vt:lpstr>Natural History Museum</vt:lpstr>
      <vt:lpstr>Royal Albert Hall</vt:lpstr>
      <vt:lpstr>London Underground</vt:lpstr>
      <vt:lpstr>Westminster Abbey</vt:lpstr>
      <vt:lpstr>Tower Bridge</vt:lpstr>
      <vt:lpstr>The Gherkin</vt:lpstr>
      <vt:lpstr>St. Paul’s Cathedral</vt:lpstr>
      <vt:lpstr>Canary Wharf</vt:lpstr>
      <vt:lpstr>Nelson’s Column</vt:lpstr>
      <vt:lpstr>Millennium Dome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Chelsea Massey</dc:creator>
  <cp:lastModifiedBy>Chelsea Massey</cp:lastModifiedBy>
  <cp:revision>9</cp:revision>
  <dcterms:created xsi:type="dcterms:W3CDTF">2020-10-23T14:03:57Z</dcterms:created>
  <dcterms:modified xsi:type="dcterms:W3CDTF">2020-10-26T16:46:26Z</dcterms:modified>
</cp:coreProperties>
</file>