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4BD84-1C4B-7BD0-1B70-8115C55A8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7A4BD0-549D-9484-BD50-94108BEB9D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97ABBB-AE01-35BF-2CC8-CD76434F1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CBC9-0ACB-4B78-B9A9-6EFB913C4D4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AD7A0-5A53-DE5D-AFBF-79B007ED0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13A150-B4C6-B4CA-2927-A02EE4BA9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2E45-3C7D-4706-AB31-77247E44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0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E5526-FB88-5A26-BC55-E674D775C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4551CA-B901-92B9-16ED-AC2295F72A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729AC-E1EC-4F79-0035-EA02EFF9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CBC9-0ACB-4B78-B9A9-6EFB913C4D4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60087-4163-8808-080C-289F2A6E6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5298F-2AC5-14DD-E71A-49ACB8384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2E45-3C7D-4706-AB31-77247E44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01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35B7C5-6050-44C1-31FD-8E2F6C1701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6E9E6E-4CB6-7550-8D95-0B115D4664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DE9A8-5308-FD55-7872-68CBC1B23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CBC9-0ACB-4B78-B9A9-6EFB913C4D4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BD3A5-6E80-FF60-F06A-A33C42D45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B8346-82A5-FF72-4A79-B3578556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2E45-3C7D-4706-AB31-77247E44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71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D842B-8D1D-C75E-D65E-A45B7B32E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0833D-2C88-976E-198E-6E386548A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63CDF-AF21-3E5D-972E-21D0ADC1D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CBC9-0ACB-4B78-B9A9-6EFB913C4D4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D95A1-41D4-4359-6044-98AEDA061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2C5CA-AD0E-ECC0-106C-0C3E6821C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2E45-3C7D-4706-AB31-77247E44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550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9A4E-BCBF-54A6-70AC-6DFA9A430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DCEC2C-247A-6FE2-780B-22A003B29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7DF46-3D47-12BF-7D95-D7CA0D94F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CBC9-0ACB-4B78-B9A9-6EFB913C4D4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9417C-948A-238B-F042-AB03D0560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8CE88-09BD-F24D-979F-05B7D9B31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2E45-3C7D-4706-AB31-77247E44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73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A8A34-5892-C509-A6AE-93FD00F9D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3636E-58E7-41C7-F9FC-19B2201CA7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B98D4D-EBCF-5C1E-EEFC-AB4E3922F8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422C01-A151-F84D-A4B6-BBD082A7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CBC9-0ACB-4B78-B9A9-6EFB913C4D4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6CB8A-13DD-E077-C0F0-C0A78D463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299605-5DEF-3B40-3BF9-FF31E30F3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2E45-3C7D-4706-AB31-77247E44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713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8A712-34CE-31E0-C4E3-044EC056B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2A4F19-2768-4379-286F-288455074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103E1-3C3E-AFB6-0C04-36FE3D0653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961933-3E5A-6B75-9290-8A210E06F8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DB792-5B3D-B50E-FE98-82287C50C8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79C017-4063-BBCD-9100-D31627A6C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CBC9-0ACB-4B78-B9A9-6EFB913C4D4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DEDE23-6C5B-5F49-64A6-05090902C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93B49C-9FBE-A900-464A-C77B5E00E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2E45-3C7D-4706-AB31-77247E44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298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A9BDD-2A35-67BC-4827-E8F7E0626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4F3323-901B-10BA-4A1F-E19A0188F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CBC9-0ACB-4B78-B9A9-6EFB913C4D4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13EF44-F55A-9227-F3C8-1FA768140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82A5D8-E44B-422B-4443-0AB30F337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2E45-3C7D-4706-AB31-77247E44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7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2E2033-7A83-F2F6-C40C-0599917B3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CBC9-0ACB-4B78-B9A9-6EFB913C4D4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EA3F28-6422-B7E6-2B4B-D4E398588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4B687A-2935-9C2F-9471-6504A4C72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2E45-3C7D-4706-AB31-77247E44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420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D3C43-9962-25FC-34C4-A9C673DB3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B8EA2-A8A6-462E-C6ED-17AD0BCEF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3F1C08-B0EC-3DF7-B276-211B970DC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0AEE8F-AF0A-AC7B-DC29-5461EFE99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CBC9-0ACB-4B78-B9A9-6EFB913C4D4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F635A-AF3D-5875-51F5-B15A98044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29B990-560F-1A02-6DCF-F665077E9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2E45-3C7D-4706-AB31-77247E44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1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2FD2E-3447-31D3-E95E-BAECB72C2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D66455-B11B-96EC-65C1-F8863CDA70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CC034E-948F-E0B4-C03D-68B7D283FE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39A823-41CF-40C8-0137-41AA7E8EA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CBC9-0ACB-4B78-B9A9-6EFB913C4D4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B7FE01-1FA1-9124-8571-8D81D2370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183EC5-2246-664F-BBEB-39592310A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2E45-3C7D-4706-AB31-77247E44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215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CFBE0C-F49C-67FD-5798-6D743D172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510C8E-EE15-F122-A804-5485139D0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28225-A815-1429-032F-2CC49021C2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BCBC9-0ACB-4B78-B9A9-6EFB913C4D4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7171A-B22C-57BB-FAF8-7E816B75D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461CB-F76E-E6C5-443C-9AB1AC1EE1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A2E45-3C7D-4706-AB31-77247E44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201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EFBF7B-E13A-B3E6-A78D-71999AFAD8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113" y="-49227"/>
            <a:ext cx="11197883" cy="701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696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CC452F0-0F37-E240-760F-E4CC04BD83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348" y="23683"/>
            <a:ext cx="11493304" cy="683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21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E1A0344-36D6-2778-7AF4-F7D8069A76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166" y="-16390"/>
            <a:ext cx="10902462" cy="687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962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062E49E-280F-4F52-5E40-9B5B40CB86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7384" y="351692"/>
            <a:ext cx="7971693" cy="5978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556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Katerina</dc:creator>
  <cp:lastModifiedBy>Katerina</cp:lastModifiedBy>
  <cp:revision>1</cp:revision>
  <dcterms:created xsi:type="dcterms:W3CDTF">2024-10-18T09:30:33Z</dcterms:created>
  <dcterms:modified xsi:type="dcterms:W3CDTF">2024-10-18T09:31:00Z</dcterms:modified>
</cp:coreProperties>
</file>