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58" r:id="rId14"/>
    <p:sldId id="257" r:id="rId15"/>
    <p:sldId id="260" r:id="rId16"/>
    <p:sldId id="261" r:id="rId17"/>
    <p:sldId id="262" r:id="rId18"/>
    <p:sldId id="26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69" autoAdjust="0"/>
  </p:normalViewPr>
  <p:slideViewPr>
    <p:cSldViewPr>
      <p:cViewPr>
        <p:scale>
          <a:sx n="100" d="100"/>
          <a:sy n="100" d="100"/>
        </p:scale>
        <p:origin x="-190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4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071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241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403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882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698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516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503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595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997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594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335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D87AE-E48B-4C9E-9DCA-83D5B37CF95D}" type="datetimeFigureOut">
              <a:rPr lang="el-GR" smtClean="0"/>
              <a:t>8/3/2024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2F371-D713-457C-8908-BA341AA73AD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670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1750" y="65631"/>
            <a:ext cx="40005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0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23">
        <p:circle/>
      </p:transition>
    </mc:Choice>
    <mc:Fallback xmlns="">
      <p:transition spd="slow" advTm="442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57">
            <a:off x="990600" y="1538288"/>
            <a:ext cx="71628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9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57">
        <p:circle/>
      </p:transition>
    </mc:Choice>
    <mc:Fallback xmlns="">
      <p:transition spd="slow" advTm="415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947738" y="1552575"/>
            <a:ext cx="724852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5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62">
        <p:circle/>
      </p:transition>
    </mc:Choice>
    <mc:Fallback xmlns="">
      <p:transition spd="slow" advTm="39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7"/>
          <a:stretch/>
        </p:blipFill>
        <p:spPr bwMode="auto">
          <a:xfrm rot="60000">
            <a:off x="1038225" y="1509713"/>
            <a:ext cx="6804876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58">
        <p:circle/>
      </p:transition>
    </mc:Choice>
    <mc:Fallback xmlns="">
      <p:transition spd="slow" advTm="325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80975"/>
            <a:ext cx="6264696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7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15">
        <p:circle/>
      </p:transition>
    </mc:Choice>
    <mc:Fallback xmlns="">
      <p:transition spd="slow" advTm="131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1760" y="-646751"/>
            <a:ext cx="4968552" cy="807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0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2016" b="13100"/>
          <a:stretch/>
        </p:blipFill>
        <p:spPr bwMode="auto">
          <a:xfrm rot="16200000">
            <a:off x="2052091" y="-867619"/>
            <a:ext cx="4920034" cy="789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6931" y="-1196733"/>
            <a:ext cx="5112568" cy="889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0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7996" y="-1220030"/>
            <a:ext cx="4910883" cy="861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0000">
            <a:off x="2017356" y="-1218924"/>
            <a:ext cx="4941952" cy="838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4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2732" y="836712"/>
            <a:ext cx="8181715" cy="511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0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r="1" b="3743"/>
          <a:stretch/>
        </p:blipFill>
        <p:spPr bwMode="auto">
          <a:xfrm rot="16200000">
            <a:off x="1855965" y="-1200759"/>
            <a:ext cx="5403807" cy="904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24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3">
        <p:circle/>
      </p:transition>
    </mc:Choice>
    <mc:Fallback xmlns="">
      <p:transition spd="slow" advTm="413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0000">
            <a:off x="41422" y="823403"/>
            <a:ext cx="8686618" cy="498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2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6234" y="620688"/>
            <a:ext cx="870685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0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0000">
            <a:off x="601832" y="1031919"/>
            <a:ext cx="7573386" cy="456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8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317144" y="548680"/>
            <a:ext cx="8748048" cy="502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6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1688" y="1943100"/>
            <a:ext cx="5000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0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0000">
            <a:off x="2166938" y="1971675"/>
            <a:ext cx="48101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72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548680"/>
            <a:ext cx="670357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49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1652" y="1124744"/>
            <a:ext cx="788629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3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7" y="1124744"/>
            <a:ext cx="7790701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38438" y="52388"/>
            <a:ext cx="366712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8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1" y="548680"/>
            <a:ext cx="852482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4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49">
        <p:circle/>
      </p:transition>
    </mc:Choice>
    <mc:Fallback xmlns="">
      <p:transition spd="slow" advTm="424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33675" y="123825"/>
            <a:ext cx="367665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6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1763" y="214313"/>
            <a:ext cx="38004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8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95625" y="923925"/>
            <a:ext cx="29527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26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0875" y="881063"/>
            <a:ext cx="27622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8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885825"/>
            <a:ext cx="27813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52775" y="990600"/>
            <a:ext cx="28384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2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 r="6838"/>
          <a:stretch/>
        </p:blipFill>
        <p:spPr bwMode="auto">
          <a:xfrm rot="5460000">
            <a:off x="3104512" y="1153165"/>
            <a:ext cx="2812968" cy="434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7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452563"/>
            <a:ext cx="71151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4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6288" y="1462088"/>
            <a:ext cx="75914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1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7275" y="1381125"/>
            <a:ext cx="70294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9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414463"/>
            <a:ext cx="68961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2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24">
        <p:circle/>
      </p:transition>
    </mc:Choice>
    <mc:Fallback xmlns="">
      <p:transition spd="slow" advTm="392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259632" y="620688"/>
            <a:ext cx="6192688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9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9875" y="95250"/>
            <a:ext cx="35242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1288" y="190500"/>
            <a:ext cx="37814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0000">
            <a:off x="2547938" y="404664"/>
            <a:ext cx="4048125" cy="663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7150"/>
            <a:ext cx="40005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1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3188" y="71438"/>
            <a:ext cx="3857625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0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2709" y="260648"/>
            <a:ext cx="375285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7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7975" y="71438"/>
            <a:ext cx="34480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5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7950" y="-326677"/>
            <a:ext cx="3848100" cy="70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3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0787" y="-448022"/>
            <a:ext cx="41624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2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985838" y="1243013"/>
            <a:ext cx="71723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7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31">
        <p:circle/>
      </p:transition>
    </mc:Choice>
    <mc:Fallback xmlns="">
      <p:transition spd="slow" advTm="403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3650" y="200025"/>
            <a:ext cx="40767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6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2572"/>
          <a:stretch/>
        </p:blipFill>
        <p:spPr bwMode="auto">
          <a:xfrm rot="5400000">
            <a:off x="2731859" y="-203013"/>
            <a:ext cx="3908988" cy="670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7570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4100" y="0"/>
            <a:ext cx="4495800" cy="7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971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 r="2292" b="1294"/>
          <a:stretch/>
        </p:blipFill>
        <p:spPr bwMode="auto">
          <a:xfrm rot="16200000">
            <a:off x="2825166" y="-798404"/>
            <a:ext cx="3936732" cy="681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951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968552" cy="607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8601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7438" y="0"/>
            <a:ext cx="4429125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265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7705" y="-465621"/>
            <a:ext cx="3724275" cy="647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25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r="3303" b="1059"/>
          <a:stretch/>
        </p:blipFill>
        <p:spPr bwMode="auto">
          <a:xfrm rot="5400000">
            <a:off x="2833389" y="-19428"/>
            <a:ext cx="3494279" cy="650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8875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t="2640" r="1515" b="2439"/>
          <a:stretch/>
        </p:blipFill>
        <p:spPr bwMode="auto">
          <a:xfrm rot="5400000">
            <a:off x="2422688" y="1244342"/>
            <a:ext cx="4289196" cy="442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788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8913" y="142875"/>
            <a:ext cx="36861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26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505465" y="763346"/>
            <a:ext cx="8220334" cy="518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92">
        <p:circle/>
      </p:transition>
    </mc:Choice>
    <mc:Fallback xmlns="">
      <p:transition spd="slow" advTm="399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90440" y="-264765"/>
            <a:ext cx="362902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7499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3650" y="-130249"/>
            <a:ext cx="4076700" cy="644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366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4150" y="314325"/>
            <a:ext cx="36957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2817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t="2484" r="4306" b="1739"/>
          <a:stretch/>
        </p:blipFill>
        <p:spPr bwMode="auto">
          <a:xfrm rot="5400000">
            <a:off x="2660343" y="263950"/>
            <a:ext cx="3733018" cy="625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832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3650" y="238125"/>
            <a:ext cx="40767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700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38400" y="0"/>
            <a:ext cx="4267200" cy="741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55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"/>
          <a:stretch/>
        </p:blipFill>
        <p:spPr bwMode="auto">
          <a:xfrm rot="5400000">
            <a:off x="2702448" y="121716"/>
            <a:ext cx="3629027" cy="661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9915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33675" y="76200"/>
            <a:ext cx="36766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886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3"/>
            <a:ext cx="612068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3746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3650" cy="15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630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 r="2215"/>
          <a:stretch/>
        </p:blipFill>
        <p:spPr bwMode="auto">
          <a:xfrm rot="-120000">
            <a:off x="618769" y="976076"/>
            <a:ext cx="8068272" cy="468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11">
        <p:circle/>
      </p:transition>
    </mc:Choice>
    <mc:Fallback xmlns="">
      <p:transition spd="slow" advTm="401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19275" y="-1486619"/>
            <a:ext cx="5486400" cy="912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8088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5073" r="-501" b="3523"/>
          <a:stretch/>
        </p:blipFill>
        <p:spPr bwMode="auto">
          <a:xfrm>
            <a:off x="2339752" y="209551"/>
            <a:ext cx="4752528" cy="617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9468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ebmail.sch.gr/imp/view.php?actionID=view_attach&amp;id=2&amp;muid=%7B5%7DINBOX17076&amp;view_token=elSGqsm28eJ5tpeTVBUcLPi&amp;uniq=17098876158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AutoShape 4" descr="https://webmail.sch.gr/imp/view.php?actionID=view_attach&amp;id=2&amp;muid=%7B5%7DINBOX17076&amp;view_token=elSGqsm28eJ5tpeTVBUcLPi&amp;uniq=170988761589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6" descr="https://webmail.sch.gr/imp/view.php?actionID=view_attach&amp;id=2&amp;muid=%7B5%7DINBOX17076&amp;view_token=elSGqsm28eJ5tpeTVBUcLPi&amp;uniq=170988761589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8" descr="https://webmail.sch.gr/imp/view.php?actionID=view_attach&amp;id=2&amp;muid=%7B5%7DINBOX17076&amp;view_token=elSGqsm28eJ5tpeTVBUcLPi&amp;uniq=1709887615895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8171"/>
          <a:stretch/>
        </p:blipFill>
        <p:spPr>
          <a:xfrm>
            <a:off x="1898179" y="1052736"/>
            <a:ext cx="5143500" cy="48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231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28056"/>
          <a:stretch/>
        </p:blipFill>
        <p:spPr>
          <a:xfrm>
            <a:off x="2000250" y="781050"/>
            <a:ext cx="51435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46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23384"/>
          <a:stretch/>
        </p:blipFill>
        <p:spPr>
          <a:xfrm>
            <a:off x="1810941" y="764704"/>
            <a:ext cx="5143500" cy="441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6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544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r="1932"/>
          <a:stretch/>
        </p:blipFill>
        <p:spPr>
          <a:xfrm>
            <a:off x="1115616" y="1340768"/>
            <a:ext cx="6972541" cy="354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1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557338"/>
            <a:ext cx="70199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46">
        <p:circle/>
      </p:transition>
    </mc:Choice>
    <mc:Fallback xmlns="">
      <p:transition spd="slow" advTm="394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209675"/>
            <a:ext cx="70008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8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59">
        <p:circle/>
      </p:transition>
    </mc:Choice>
    <mc:Fallback xmlns="">
      <p:transition spd="slow" advTm="385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0</Words>
  <Application>Microsoft Office PowerPoint</Application>
  <PresentationFormat>Προβολή στην οθόνη (4:3)</PresentationFormat>
  <Paragraphs>0</Paragraphs>
  <Slides>76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76</vt:i4>
      </vt:variant>
    </vt:vector>
  </HeadingPairs>
  <TitlesOfParts>
    <vt:vector size="77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Windows User</dc:creator>
  <cp:lastModifiedBy>Windows User</cp:lastModifiedBy>
  <cp:revision>14</cp:revision>
  <dcterms:created xsi:type="dcterms:W3CDTF">2024-03-07T07:24:16Z</dcterms:created>
  <dcterms:modified xsi:type="dcterms:W3CDTF">2024-03-08T08:55:12Z</dcterms:modified>
</cp:coreProperties>
</file>