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17CA4D-E030-4E94-8645-D2B68C703E0D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D8261B2-C680-423D-A981-8664A44C1597}">
      <dgm:prSet phldrT="[Text]"/>
      <dgm:spPr/>
      <dgm:t>
        <a:bodyPr/>
        <a:lstStyle/>
        <a:p>
          <a:r>
            <a:rPr lang="el-GR" b="0" i="0" dirty="0" smtClean="0">
              <a:hlinkClick xmlns:r="http://schemas.openxmlformats.org/officeDocument/2006/relationships" r:id="" action="ppaction://hlinkshowjump?jump=nextslide"/>
            </a:rPr>
            <a:t>ενσύρματα (σταθερή τηλεφωνία)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E12FB37E-AA8B-4521-82FD-B6EBB09D3A26}" type="parTrans" cxnId="{DB09C46C-FCE5-4594-B47E-88BA95457AEF}">
      <dgm:prSet/>
      <dgm:spPr/>
      <dgm:t>
        <a:bodyPr/>
        <a:lstStyle/>
        <a:p>
          <a:endParaRPr lang="en-US"/>
        </a:p>
      </dgm:t>
    </dgm:pt>
    <dgm:pt modelId="{764AC51F-1C35-4E1A-B254-ABE9B5EBECAB}" type="sibTrans" cxnId="{DB09C46C-FCE5-4594-B47E-88BA95457AEF}">
      <dgm:prSet/>
      <dgm:spPr/>
      <dgm:t>
        <a:bodyPr/>
        <a:lstStyle/>
        <a:p>
          <a:endParaRPr lang="en-US"/>
        </a:p>
      </dgm:t>
    </dgm:pt>
    <dgm:pt modelId="{B9E94A99-E7F2-440F-9CB0-476BB23E66B8}">
      <dgm:prSet phldrT="[Text]"/>
      <dgm:spPr/>
      <dgm:t>
        <a:bodyPr/>
        <a:lstStyle/>
        <a:p>
          <a:r>
            <a:rPr lang="el-GR" b="0" i="0" dirty="0" smtClean="0">
              <a:hlinkClick xmlns:r="http://schemas.openxmlformats.org/officeDocument/2006/relationships" r:id="" action="ppaction://hlinkshowjump?jump=nextslide"/>
            </a:rPr>
            <a:t>με φωνές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93447A57-D0B1-4687-ABD5-86585B4F2FAF}" type="parTrans" cxnId="{13B37D6D-CF61-45A1-B181-3198E04E928E}">
      <dgm:prSet/>
      <dgm:spPr/>
      <dgm:t>
        <a:bodyPr/>
        <a:lstStyle/>
        <a:p>
          <a:endParaRPr lang="en-US"/>
        </a:p>
      </dgm:t>
    </dgm:pt>
    <dgm:pt modelId="{B2900A69-E177-43D6-8944-BC8BF5D61C3B}" type="sibTrans" cxnId="{13B37D6D-CF61-45A1-B181-3198E04E928E}">
      <dgm:prSet/>
      <dgm:spPr/>
      <dgm:t>
        <a:bodyPr/>
        <a:lstStyle/>
        <a:p>
          <a:endParaRPr lang="en-US"/>
        </a:p>
      </dgm:t>
    </dgm:pt>
    <dgm:pt modelId="{221EDADC-5765-4295-88ED-3211543D94DA}">
      <dgm:prSet phldrT="[Text]"/>
      <dgm:spPr/>
      <dgm:t>
        <a:bodyPr/>
        <a:lstStyle/>
        <a:p>
          <a:r>
            <a:rPr lang="el-GR" b="0" i="0" dirty="0" smtClean="0">
              <a:hlinkClick xmlns:r="http://schemas.openxmlformats.org/officeDocument/2006/relationships" r:id="" action="ppaction://hlinkshowjump?jump=nextslide"/>
            </a:rPr>
            <a:t>με σήματα καπνού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36AC3202-A79C-4969-B66B-ACE95B8725D8}" type="parTrans" cxnId="{0B2743F7-3AA1-44A9-91AB-F023C0B7ABED}">
      <dgm:prSet/>
      <dgm:spPr/>
      <dgm:t>
        <a:bodyPr/>
        <a:lstStyle/>
        <a:p>
          <a:endParaRPr lang="en-US"/>
        </a:p>
      </dgm:t>
    </dgm:pt>
    <dgm:pt modelId="{A9C7DBA2-CBA5-437D-AD2A-BE345AB677EA}" type="sibTrans" cxnId="{0B2743F7-3AA1-44A9-91AB-F023C0B7ABED}">
      <dgm:prSet/>
      <dgm:spPr/>
      <dgm:t>
        <a:bodyPr/>
        <a:lstStyle/>
        <a:p>
          <a:endParaRPr lang="en-US"/>
        </a:p>
      </dgm:t>
    </dgm:pt>
    <dgm:pt modelId="{1F0C7F2D-648E-4038-9722-D540D15526F9}">
      <dgm:prSet phldrT="[Text]"/>
      <dgm:spPr/>
      <dgm:t>
        <a:bodyPr/>
        <a:lstStyle/>
        <a:p>
          <a:r>
            <a:rPr lang="el-GR" b="0" i="0" dirty="0" smtClean="0">
              <a:hlinkClick xmlns:r="http://schemas.openxmlformats.org/officeDocument/2006/relationships" r:id="" action="ppaction://hlinkshowjump?jump=nextslide"/>
            </a:rPr>
            <a:t>ασύρματα (κινητή τηλεφωνία)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28698289-0766-4388-A994-C92BB090EA9C}" type="parTrans" cxnId="{01FF1898-2B59-4F7C-8D56-174DE8D184F7}">
      <dgm:prSet/>
      <dgm:spPr/>
      <dgm:t>
        <a:bodyPr/>
        <a:lstStyle/>
        <a:p>
          <a:endParaRPr lang="en-US"/>
        </a:p>
      </dgm:t>
    </dgm:pt>
    <dgm:pt modelId="{1A6ADC29-9175-425C-9EC3-B8BD623C64ED}" type="sibTrans" cxnId="{01FF1898-2B59-4F7C-8D56-174DE8D184F7}">
      <dgm:prSet/>
      <dgm:spPr/>
      <dgm:t>
        <a:bodyPr/>
        <a:lstStyle/>
        <a:p>
          <a:endParaRPr lang="en-US"/>
        </a:p>
      </dgm:t>
    </dgm:pt>
    <dgm:pt modelId="{890F2391-97D0-4316-B030-4FFFC13876B0}">
      <dgm:prSet phldrT="[Text]"/>
      <dgm:spPr/>
      <dgm:t>
        <a:bodyPr/>
        <a:lstStyle/>
        <a:p>
          <a:r>
            <a:rPr lang="el-GR" b="0" i="0" dirty="0" smtClean="0">
              <a:hlinkClick xmlns:r="http://schemas.openxmlformats.org/officeDocument/2006/relationships" r:id="rId1" action="ppaction://hlinksldjump"/>
            </a:rPr>
            <a:t>ενσύρματα </a:t>
          </a:r>
          <a:r>
            <a:rPr lang="en-US" b="0" i="0" dirty="0" smtClean="0">
              <a:hlinkClick xmlns:r="http://schemas.openxmlformats.org/officeDocument/2006/relationships" r:id="rId1" action="ppaction://hlinksldjump"/>
            </a:rPr>
            <a:t>KAI </a:t>
          </a:r>
          <a:r>
            <a:rPr lang="el-GR" b="0" i="0" dirty="0" smtClean="0">
              <a:hlinkClick xmlns:r="http://schemas.openxmlformats.org/officeDocument/2006/relationships" r:id="rId1" action="ppaction://hlinksldjump"/>
            </a:rPr>
            <a:t>ασύρματα 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FAAB57BB-23A2-4150-A154-66BB1A074FDE}" type="parTrans" cxnId="{2599106C-ED32-4AE1-A65F-CD310A543A8B}">
      <dgm:prSet/>
      <dgm:spPr/>
      <dgm:t>
        <a:bodyPr/>
        <a:lstStyle/>
        <a:p>
          <a:endParaRPr lang="en-US"/>
        </a:p>
      </dgm:t>
    </dgm:pt>
    <dgm:pt modelId="{39BC3615-D5BE-4F46-A8B0-152613A890E1}" type="sibTrans" cxnId="{2599106C-ED32-4AE1-A65F-CD310A543A8B}">
      <dgm:prSet/>
      <dgm:spPr/>
      <dgm:t>
        <a:bodyPr/>
        <a:lstStyle/>
        <a:p>
          <a:endParaRPr lang="en-US"/>
        </a:p>
      </dgm:t>
    </dgm:pt>
    <dgm:pt modelId="{04F90114-AFB6-464E-8A79-63E4342F6D61}" type="pres">
      <dgm:prSet presAssocID="{9017CA4D-E030-4E94-8645-D2B68C703E0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0DA832-B2E1-4BE1-AD5B-871274FFDB6E}" type="pres">
      <dgm:prSet presAssocID="{4D8261B2-C680-423D-A981-8664A44C1597}" presName="parentLin" presStyleCnt="0"/>
      <dgm:spPr/>
    </dgm:pt>
    <dgm:pt modelId="{FD5685BD-D9F5-40FF-99CE-23FC8335FD90}" type="pres">
      <dgm:prSet presAssocID="{4D8261B2-C680-423D-A981-8664A44C1597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7E75EA42-68C9-49DC-BA5C-59EA26009277}" type="pres">
      <dgm:prSet presAssocID="{4D8261B2-C680-423D-A981-8664A44C1597}" presName="parentText" presStyleLbl="node1" presStyleIdx="0" presStyleCnt="5" custLinFactNeighborX="14075" custLinFactNeighborY="-3292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4AA32B-3904-4F0E-8EDC-BD910A12AD7E}" type="pres">
      <dgm:prSet presAssocID="{4D8261B2-C680-423D-A981-8664A44C1597}" presName="negativeSpace" presStyleCnt="0"/>
      <dgm:spPr/>
    </dgm:pt>
    <dgm:pt modelId="{74618A43-B996-474D-BE9B-2CD892F24C63}" type="pres">
      <dgm:prSet presAssocID="{4D8261B2-C680-423D-A981-8664A44C1597}" presName="childText" presStyleLbl="conFgAcc1" presStyleIdx="0" presStyleCnt="5">
        <dgm:presLayoutVars>
          <dgm:bulletEnabled val="1"/>
        </dgm:presLayoutVars>
      </dgm:prSet>
      <dgm:spPr/>
    </dgm:pt>
    <dgm:pt modelId="{9C17B179-1434-4EAD-A8D1-5096DDF40458}" type="pres">
      <dgm:prSet presAssocID="{764AC51F-1C35-4E1A-B254-ABE9B5EBECAB}" presName="spaceBetweenRectangles" presStyleCnt="0"/>
      <dgm:spPr/>
    </dgm:pt>
    <dgm:pt modelId="{DFA58E9B-3149-4C62-BF6B-DCCD5B5F6DF8}" type="pres">
      <dgm:prSet presAssocID="{B9E94A99-E7F2-440F-9CB0-476BB23E66B8}" presName="parentLin" presStyleCnt="0"/>
      <dgm:spPr/>
    </dgm:pt>
    <dgm:pt modelId="{77A8CEC9-1C2B-4BF0-B7F7-0A6D47035A80}" type="pres">
      <dgm:prSet presAssocID="{B9E94A99-E7F2-440F-9CB0-476BB23E66B8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301E60E0-FD54-4AEF-90B2-82F91EAD900E}" type="pres">
      <dgm:prSet presAssocID="{B9E94A99-E7F2-440F-9CB0-476BB23E66B8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993BC3-69B6-4DFD-B76B-EA7AC01A1877}" type="pres">
      <dgm:prSet presAssocID="{B9E94A99-E7F2-440F-9CB0-476BB23E66B8}" presName="negativeSpace" presStyleCnt="0"/>
      <dgm:spPr/>
    </dgm:pt>
    <dgm:pt modelId="{3C24AB19-B318-46F4-8957-20F6DE0C7C57}" type="pres">
      <dgm:prSet presAssocID="{B9E94A99-E7F2-440F-9CB0-476BB23E66B8}" presName="childText" presStyleLbl="conFgAcc1" presStyleIdx="1" presStyleCnt="5">
        <dgm:presLayoutVars>
          <dgm:bulletEnabled val="1"/>
        </dgm:presLayoutVars>
      </dgm:prSet>
      <dgm:spPr/>
    </dgm:pt>
    <dgm:pt modelId="{67877859-51B4-40B6-97F5-27BA94830320}" type="pres">
      <dgm:prSet presAssocID="{B2900A69-E177-43D6-8944-BC8BF5D61C3B}" presName="spaceBetweenRectangles" presStyleCnt="0"/>
      <dgm:spPr/>
    </dgm:pt>
    <dgm:pt modelId="{D8BB3DE8-D718-4DE6-8298-52C91424DEA7}" type="pres">
      <dgm:prSet presAssocID="{221EDADC-5765-4295-88ED-3211543D94DA}" presName="parentLin" presStyleCnt="0"/>
      <dgm:spPr/>
    </dgm:pt>
    <dgm:pt modelId="{D07F308A-1334-4CE8-A6AC-A757081F9C1F}" type="pres">
      <dgm:prSet presAssocID="{221EDADC-5765-4295-88ED-3211543D94DA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C4C78A63-FE81-4770-AEA3-D0E73D2F9928}" type="pres">
      <dgm:prSet presAssocID="{221EDADC-5765-4295-88ED-3211543D94DA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8DBC82-37D5-494A-AA4D-2F78C9C798C2}" type="pres">
      <dgm:prSet presAssocID="{221EDADC-5765-4295-88ED-3211543D94DA}" presName="negativeSpace" presStyleCnt="0"/>
      <dgm:spPr/>
    </dgm:pt>
    <dgm:pt modelId="{9128EB1D-B265-4037-A092-1C2499F7F9A6}" type="pres">
      <dgm:prSet presAssocID="{221EDADC-5765-4295-88ED-3211543D94DA}" presName="childText" presStyleLbl="conFgAcc1" presStyleIdx="2" presStyleCnt="5">
        <dgm:presLayoutVars>
          <dgm:bulletEnabled val="1"/>
        </dgm:presLayoutVars>
      </dgm:prSet>
      <dgm:spPr/>
    </dgm:pt>
    <dgm:pt modelId="{C6B5754E-F5D0-4FD0-828C-C89E3CAE17FC}" type="pres">
      <dgm:prSet presAssocID="{A9C7DBA2-CBA5-437D-AD2A-BE345AB677EA}" presName="spaceBetweenRectangles" presStyleCnt="0"/>
      <dgm:spPr/>
    </dgm:pt>
    <dgm:pt modelId="{F313AFCD-71A5-4927-A0AE-6A68A66E9C05}" type="pres">
      <dgm:prSet presAssocID="{1F0C7F2D-648E-4038-9722-D540D15526F9}" presName="parentLin" presStyleCnt="0"/>
      <dgm:spPr/>
    </dgm:pt>
    <dgm:pt modelId="{14A0EB6C-05EE-45EF-931A-1B6ED7EE9D3C}" type="pres">
      <dgm:prSet presAssocID="{1F0C7F2D-648E-4038-9722-D540D15526F9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81A421BB-2E50-4DD1-A42D-B3825340403B}" type="pres">
      <dgm:prSet presAssocID="{1F0C7F2D-648E-4038-9722-D540D15526F9}" presName="parentText" presStyleLbl="node1" presStyleIdx="3" presStyleCnt="5" custLinFactNeighborX="18123" custLinFactNeighborY="456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3AB733-B873-4245-93E1-1B596A6072A9}" type="pres">
      <dgm:prSet presAssocID="{1F0C7F2D-648E-4038-9722-D540D15526F9}" presName="negativeSpace" presStyleCnt="0"/>
      <dgm:spPr/>
    </dgm:pt>
    <dgm:pt modelId="{204FD84D-7D2B-4294-98DB-1576FCB0CB6A}" type="pres">
      <dgm:prSet presAssocID="{1F0C7F2D-648E-4038-9722-D540D15526F9}" presName="childText" presStyleLbl="conFgAcc1" presStyleIdx="3" presStyleCnt="5">
        <dgm:presLayoutVars>
          <dgm:bulletEnabled val="1"/>
        </dgm:presLayoutVars>
      </dgm:prSet>
      <dgm:spPr/>
    </dgm:pt>
    <dgm:pt modelId="{E741B217-1F6E-4CC3-BAF0-2E23C68BC677}" type="pres">
      <dgm:prSet presAssocID="{1A6ADC29-9175-425C-9EC3-B8BD623C64ED}" presName="spaceBetweenRectangles" presStyleCnt="0"/>
      <dgm:spPr/>
    </dgm:pt>
    <dgm:pt modelId="{4EA979FC-784F-4C81-85DA-3DCEEB22BFF1}" type="pres">
      <dgm:prSet presAssocID="{890F2391-97D0-4316-B030-4FFFC13876B0}" presName="parentLin" presStyleCnt="0"/>
      <dgm:spPr/>
    </dgm:pt>
    <dgm:pt modelId="{B892A3EE-E0B4-4372-ACE1-5058ACA62EC6}" type="pres">
      <dgm:prSet presAssocID="{890F2391-97D0-4316-B030-4FFFC13876B0}" presName="parentLeftMargin" presStyleLbl="node1" presStyleIdx="3" presStyleCnt="5" custLinFactNeighborX="18123" custLinFactNeighborY="4562"/>
      <dgm:spPr/>
      <dgm:t>
        <a:bodyPr/>
        <a:lstStyle/>
        <a:p>
          <a:endParaRPr lang="en-US"/>
        </a:p>
      </dgm:t>
    </dgm:pt>
    <dgm:pt modelId="{8860C517-07B3-47C7-A72E-08B03C65EE6D}" type="pres">
      <dgm:prSet presAssocID="{890F2391-97D0-4316-B030-4FFFC13876B0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4493C7-2BA8-421A-AB7D-FA18E34298C3}" type="pres">
      <dgm:prSet presAssocID="{890F2391-97D0-4316-B030-4FFFC13876B0}" presName="negativeSpace" presStyleCnt="0"/>
      <dgm:spPr/>
    </dgm:pt>
    <dgm:pt modelId="{CF655C4B-3164-44E7-AC96-D978FD0C9365}" type="pres">
      <dgm:prSet presAssocID="{890F2391-97D0-4316-B030-4FFFC13876B0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CC4B782A-1DCE-4974-B20A-C4F7A7B4BE81}" type="presOf" srcId="{221EDADC-5765-4295-88ED-3211543D94DA}" destId="{C4C78A63-FE81-4770-AEA3-D0E73D2F9928}" srcOrd="1" destOrd="0" presId="urn:microsoft.com/office/officeart/2005/8/layout/list1"/>
    <dgm:cxn modelId="{D0FDEDD5-3F2B-4D9B-B0D8-C1D48BF059B7}" type="presOf" srcId="{1F0C7F2D-648E-4038-9722-D540D15526F9}" destId="{14A0EB6C-05EE-45EF-931A-1B6ED7EE9D3C}" srcOrd="0" destOrd="0" presId="urn:microsoft.com/office/officeart/2005/8/layout/list1"/>
    <dgm:cxn modelId="{BD0870B9-4024-4EEA-A4C7-19B4FE2AD136}" type="presOf" srcId="{9017CA4D-E030-4E94-8645-D2B68C703E0D}" destId="{04F90114-AFB6-464E-8A79-63E4342F6D61}" srcOrd="0" destOrd="0" presId="urn:microsoft.com/office/officeart/2005/8/layout/list1"/>
    <dgm:cxn modelId="{91132A24-86CA-4465-95E8-B120ED23703C}" type="presOf" srcId="{1F0C7F2D-648E-4038-9722-D540D15526F9}" destId="{81A421BB-2E50-4DD1-A42D-B3825340403B}" srcOrd="1" destOrd="0" presId="urn:microsoft.com/office/officeart/2005/8/layout/list1"/>
    <dgm:cxn modelId="{CAA5ADF8-B32C-4912-99D1-A84E1DF1F264}" type="presOf" srcId="{890F2391-97D0-4316-B030-4FFFC13876B0}" destId="{8860C517-07B3-47C7-A72E-08B03C65EE6D}" srcOrd="1" destOrd="0" presId="urn:microsoft.com/office/officeart/2005/8/layout/list1"/>
    <dgm:cxn modelId="{01FF1898-2B59-4F7C-8D56-174DE8D184F7}" srcId="{9017CA4D-E030-4E94-8645-D2B68C703E0D}" destId="{1F0C7F2D-648E-4038-9722-D540D15526F9}" srcOrd="3" destOrd="0" parTransId="{28698289-0766-4388-A994-C92BB090EA9C}" sibTransId="{1A6ADC29-9175-425C-9EC3-B8BD623C64ED}"/>
    <dgm:cxn modelId="{13B37D6D-CF61-45A1-B181-3198E04E928E}" srcId="{9017CA4D-E030-4E94-8645-D2B68C703E0D}" destId="{B9E94A99-E7F2-440F-9CB0-476BB23E66B8}" srcOrd="1" destOrd="0" parTransId="{93447A57-D0B1-4687-ABD5-86585B4F2FAF}" sibTransId="{B2900A69-E177-43D6-8944-BC8BF5D61C3B}"/>
    <dgm:cxn modelId="{DB09C46C-FCE5-4594-B47E-88BA95457AEF}" srcId="{9017CA4D-E030-4E94-8645-D2B68C703E0D}" destId="{4D8261B2-C680-423D-A981-8664A44C1597}" srcOrd="0" destOrd="0" parTransId="{E12FB37E-AA8B-4521-82FD-B6EBB09D3A26}" sibTransId="{764AC51F-1C35-4E1A-B254-ABE9B5EBECAB}"/>
    <dgm:cxn modelId="{4BA7D12F-FB4B-4705-90D0-9EE56C2A4C33}" type="presOf" srcId="{B9E94A99-E7F2-440F-9CB0-476BB23E66B8}" destId="{77A8CEC9-1C2B-4BF0-B7F7-0A6D47035A80}" srcOrd="0" destOrd="0" presId="urn:microsoft.com/office/officeart/2005/8/layout/list1"/>
    <dgm:cxn modelId="{15264474-F2C2-4140-97D8-E5AC6F0ABDE9}" type="presOf" srcId="{4D8261B2-C680-423D-A981-8664A44C1597}" destId="{FD5685BD-D9F5-40FF-99CE-23FC8335FD90}" srcOrd="0" destOrd="0" presId="urn:microsoft.com/office/officeart/2005/8/layout/list1"/>
    <dgm:cxn modelId="{0B2743F7-3AA1-44A9-91AB-F023C0B7ABED}" srcId="{9017CA4D-E030-4E94-8645-D2B68C703E0D}" destId="{221EDADC-5765-4295-88ED-3211543D94DA}" srcOrd="2" destOrd="0" parTransId="{36AC3202-A79C-4969-B66B-ACE95B8725D8}" sibTransId="{A9C7DBA2-CBA5-437D-AD2A-BE345AB677EA}"/>
    <dgm:cxn modelId="{FE076B07-6887-4321-9BE3-F13832847774}" type="presOf" srcId="{4D8261B2-C680-423D-A981-8664A44C1597}" destId="{7E75EA42-68C9-49DC-BA5C-59EA26009277}" srcOrd="1" destOrd="0" presId="urn:microsoft.com/office/officeart/2005/8/layout/list1"/>
    <dgm:cxn modelId="{055C326E-4F80-48E1-B805-DDFC212FF684}" type="presOf" srcId="{890F2391-97D0-4316-B030-4FFFC13876B0}" destId="{B892A3EE-E0B4-4372-ACE1-5058ACA62EC6}" srcOrd="0" destOrd="0" presId="urn:microsoft.com/office/officeart/2005/8/layout/list1"/>
    <dgm:cxn modelId="{9CEC7E4D-1BDE-4D9A-ABBA-53E5AB627019}" type="presOf" srcId="{221EDADC-5765-4295-88ED-3211543D94DA}" destId="{D07F308A-1334-4CE8-A6AC-A757081F9C1F}" srcOrd="0" destOrd="0" presId="urn:microsoft.com/office/officeart/2005/8/layout/list1"/>
    <dgm:cxn modelId="{100CB606-C124-4A3E-8F41-1996BB34E62D}" type="presOf" srcId="{B9E94A99-E7F2-440F-9CB0-476BB23E66B8}" destId="{301E60E0-FD54-4AEF-90B2-82F91EAD900E}" srcOrd="1" destOrd="0" presId="urn:microsoft.com/office/officeart/2005/8/layout/list1"/>
    <dgm:cxn modelId="{2599106C-ED32-4AE1-A65F-CD310A543A8B}" srcId="{9017CA4D-E030-4E94-8645-D2B68C703E0D}" destId="{890F2391-97D0-4316-B030-4FFFC13876B0}" srcOrd="4" destOrd="0" parTransId="{FAAB57BB-23A2-4150-A154-66BB1A074FDE}" sibTransId="{39BC3615-D5BE-4F46-A8B0-152613A890E1}"/>
    <dgm:cxn modelId="{71C84B11-C912-4204-934F-80010D651EC0}" type="presParOf" srcId="{04F90114-AFB6-464E-8A79-63E4342F6D61}" destId="{930DA832-B2E1-4BE1-AD5B-871274FFDB6E}" srcOrd="0" destOrd="0" presId="urn:microsoft.com/office/officeart/2005/8/layout/list1"/>
    <dgm:cxn modelId="{A9A8332A-7231-45E6-BB98-A5DE5219200F}" type="presParOf" srcId="{930DA832-B2E1-4BE1-AD5B-871274FFDB6E}" destId="{FD5685BD-D9F5-40FF-99CE-23FC8335FD90}" srcOrd="0" destOrd="0" presId="urn:microsoft.com/office/officeart/2005/8/layout/list1"/>
    <dgm:cxn modelId="{06C4FAFB-C211-438D-B023-18917B689DDB}" type="presParOf" srcId="{930DA832-B2E1-4BE1-AD5B-871274FFDB6E}" destId="{7E75EA42-68C9-49DC-BA5C-59EA26009277}" srcOrd="1" destOrd="0" presId="urn:microsoft.com/office/officeart/2005/8/layout/list1"/>
    <dgm:cxn modelId="{27CB8D56-0F0A-4588-BC81-5FB960030723}" type="presParOf" srcId="{04F90114-AFB6-464E-8A79-63E4342F6D61}" destId="{1A4AA32B-3904-4F0E-8EDC-BD910A12AD7E}" srcOrd="1" destOrd="0" presId="urn:microsoft.com/office/officeart/2005/8/layout/list1"/>
    <dgm:cxn modelId="{70C90DF3-E5DC-43C5-8550-4B37AEDE8B1C}" type="presParOf" srcId="{04F90114-AFB6-464E-8A79-63E4342F6D61}" destId="{74618A43-B996-474D-BE9B-2CD892F24C63}" srcOrd="2" destOrd="0" presId="urn:microsoft.com/office/officeart/2005/8/layout/list1"/>
    <dgm:cxn modelId="{A831E92A-35A3-4B57-9526-78A07734B2A5}" type="presParOf" srcId="{04F90114-AFB6-464E-8A79-63E4342F6D61}" destId="{9C17B179-1434-4EAD-A8D1-5096DDF40458}" srcOrd="3" destOrd="0" presId="urn:microsoft.com/office/officeart/2005/8/layout/list1"/>
    <dgm:cxn modelId="{F2E3BF67-37AE-4851-81B1-AB27AB557DBE}" type="presParOf" srcId="{04F90114-AFB6-464E-8A79-63E4342F6D61}" destId="{DFA58E9B-3149-4C62-BF6B-DCCD5B5F6DF8}" srcOrd="4" destOrd="0" presId="urn:microsoft.com/office/officeart/2005/8/layout/list1"/>
    <dgm:cxn modelId="{E78D5839-1F1E-4205-BC49-6FE98D98C0BC}" type="presParOf" srcId="{DFA58E9B-3149-4C62-BF6B-DCCD5B5F6DF8}" destId="{77A8CEC9-1C2B-4BF0-B7F7-0A6D47035A80}" srcOrd="0" destOrd="0" presId="urn:microsoft.com/office/officeart/2005/8/layout/list1"/>
    <dgm:cxn modelId="{58DDD3C5-D415-4207-9408-13DED7F91138}" type="presParOf" srcId="{DFA58E9B-3149-4C62-BF6B-DCCD5B5F6DF8}" destId="{301E60E0-FD54-4AEF-90B2-82F91EAD900E}" srcOrd="1" destOrd="0" presId="urn:microsoft.com/office/officeart/2005/8/layout/list1"/>
    <dgm:cxn modelId="{C12274EC-DC68-4428-AF67-EDB6A7E2D68B}" type="presParOf" srcId="{04F90114-AFB6-464E-8A79-63E4342F6D61}" destId="{9F993BC3-69B6-4DFD-B76B-EA7AC01A1877}" srcOrd="5" destOrd="0" presId="urn:microsoft.com/office/officeart/2005/8/layout/list1"/>
    <dgm:cxn modelId="{88E168D2-456C-4D61-BD48-C280DFB55D91}" type="presParOf" srcId="{04F90114-AFB6-464E-8A79-63E4342F6D61}" destId="{3C24AB19-B318-46F4-8957-20F6DE0C7C57}" srcOrd="6" destOrd="0" presId="urn:microsoft.com/office/officeart/2005/8/layout/list1"/>
    <dgm:cxn modelId="{FDBAF9F0-C528-40F0-A964-572B096A44AD}" type="presParOf" srcId="{04F90114-AFB6-464E-8A79-63E4342F6D61}" destId="{67877859-51B4-40B6-97F5-27BA94830320}" srcOrd="7" destOrd="0" presId="urn:microsoft.com/office/officeart/2005/8/layout/list1"/>
    <dgm:cxn modelId="{A7FB882F-4CFE-48CE-8E69-AF51A3A0CC15}" type="presParOf" srcId="{04F90114-AFB6-464E-8A79-63E4342F6D61}" destId="{D8BB3DE8-D718-4DE6-8298-52C91424DEA7}" srcOrd="8" destOrd="0" presId="urn:microsoft.com/office/officeart/2005/8/layout/list1"/>
    <dgm:cxn modelId="{A523AC70-EBA3-4DF5-94DC-E5C4A23513F1}" type="presParOf" srcId="{D8BB3DE8-D718-4DE6-8298-52C91424DEA7}" destId="{D07F308A-1334-4CE8-A6AC-A757081F9C1F}" srcOrd="0" destOrd="0" presId="urn:microsoft.com/office/officeart/2005/8/layout/list1"/>
    <dgm:cxn modelId="{638B4567-4A3C-4AF2-8EE4-A568C0CD9FD1}" type="presParOf" srcId="{D8BB3DE8-D718-4DE6-8298-52C91424DEA7}" destId="{C4C78A63-FE81-4770-AEA3-D0E73D2F9928}" srcOrd="1" destOrd="0" presId="urn:microsoft.com/office/officeart/2005/8/layout/list1"/>
    <dgm:cxn modelId="{E05ACA3A-247E-4841-8298-3FBDE0579F84}" type="presParOf" srcId="{04F90114-AFB6-464E-8A79-63E4342F6D61}" destId="{F28DBC82-37D5-494A-AA4D-2F78C9C798C2}" srcOrd="9" destOrd="0" presId="urn:microsoft.com/office/officeart/2005/8/layout/list1"/>
    <dgm:cxn modelId="{29BB520A-4D2D-449E-9C92-2130A023DD7E}" type="presParOf" srcId="{04F90114-AFB6-464E-8A79-63E4342F6D61}" destId="{9128EB1D-B265-4037-A092-1C2499F7F9A6}" srcOrd="10" destOrd="0" presId="urn:microsoft.com/office/officeart/2005/8/layout/list1"/>
    <dgm:cxn modelId="{792DCA50-3EF8-462B-A730-D7711B52602B}" type="presParOf" srcId="{04F90114-AFB6-464E-8A79-63E4342F6D61}" destId="{C6B5754E-F5D0-4FD0-828C-C89E3CAE17FC}" srcOrd="11" destOrd="0" presId="urn:microsoft.com/office/officeart/2005/8/layout/list1"/>
    <dgm:cxn modelId="{3FA4B573-D5B4-446A-8E37-6A1E1FF57D54}" type="presParOf" srcId="{04F90114-AFB6-464E-8A79-63E4342F6D61}" destId="{F313AFCD-71A5-4927-A0AE-6A68A66E9C05}" srcOrd="12" destOrd="0" presId="urn:microsoft.com/office/officeart/2005/8/layout/list1"/>
    <dgm:cxn modelId="{29A8F7B2-39FC-4C02-B8AB-52C5E68782D7}" type="presParOf" srcId="{F313AFCD-71A5-4927-A0AE-6A68A66E9C05}" destId="{14A0EB6C-05EE-45EF-931A-1B6ED7EE9D3C}" srcOrd="0" destOrd="0" presId="urn:microsoft.com/office/officeart/2005/8/layout/list1"/>
    <dgm:cxn modelId="{DA12E38D-3905-4CC0-B222-93C58967959B}" type="presParOf" srcId="{F313AFCD-71A5-4927-A0AE-6A68A66E9C05}" destId="{81A421BB-2E50-4DD1-A42D-B3825340403B}" srcOrd="1" destOrd="0" presId="urn:microsoft.com/office/officeart/2005/8/layout/list1"/>
    <dgm:cxn modelId="{0E5B5FE9-639B-46E2-A2C3-8FC472710FF7}" type="presParOf" srcId="{04F90114-AFB6-464E-8A79-63E4342F6D61}" destId="{073AB733-B873-4245-93E1-1B596A6072A9}" srcOrd="13" destOrd="0" presId="urn:microsoft.com/office/officeart/2005/8/layout/list1"/>
    <dgm:cxn modelId="{44D88481-A63B-4C39-AEF4-E0927A4202FB}" type="presParOf" srcId="{04F90114-AFB6-464E-8A79-63E4342F6D61}" destId="{204FD84D-7D2B-4294-98DB-1576FCB0CB6A}" srcOrd="14" destOrd="0" presId="urn:microsoft.com/office/officeart/2005/8/layout/list1"/>
    <dgm:cxn modelId="{AF1AF8C7-712F-4C0F-85DE-6467891BFE99}" type="presParOf" srcId="{04F90114-AFB6-464E-8A79-63E4342F6D61}" destId="{E741B217-1F6E-4CC3-BAF0-2E23C68BC677}" srcOrd="15" destOrd="0" presId="urn:microsoft.com/office/officeart/2005/8/layout/list1"/>
    <dgm:cxn modelId="{E65B7133-0DE0-452F-8D77-590C7F4FB6FC}" type="presParOf" srcId="{04F90114-AFB6-464E-8A79-63E4342F6D61}" destId="{4EA979FC-784F-4C81-85DA-3DCEEB22BFF1}" srcOrd="16" destOrd="0" presId="urn:microsoft.com/office/officeart/2005/8/layout/list1"/>
    <dgm:cxn modelId="{E8FF17D8-ADAA-423B-B71B-167505EB6309}" type="presParOf" srcId="{4EA979FC-784F-4C81-85DA-3DCEEB22BFF1}" destId="{B892A3EE-E0B4-4372-ACE1-5058ACA62EC6}" srcOrd="0" destOrd="0" presId="urn:microsoft.com/office/officeart/2005/8/layout/list1"/>
    <dgm:cxn modelId="{630E3433-C338-4A95-B14D-C62365DDAC30}" type="presParOf" srcId="{4EA979FC-784F-4C81-85DA-3DCEEB22BFF1}" destId="{8860C517-07B3-47C7-A72E-08B03C65EE6D}" srcOrd="1" destOrd="0" presId="urn:microsoft.com/office/officeart/2005/8/layout/list1"/>
    <dgm:cxn modelId="{DE56F7C7-F9BE-48D5-822A-6CD9170A69C7}" type="presParOf" srcId="{04F90114-AFB6-464E-8A79-63E4342F6D61}" destId="{114493C7-2BA8-421A-AB7D-FA18E34298C3}" srcOrd="17" destOrd="0" presId="urn:microsoft.com/office/officeart/2005/8/layout/list1"/>
    <dgm:cxn modelId="{DEBE3BF1-9147-4F4A-9C07-E76785507360}" type="presParOf" srcId="{04F90114-AFB6-464E-8A79-63E4342F6D61}" destId="{CF655C4B-3164-44E7-AC96-D978FD0C9365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17CA4D-E030-4E94-8645-D2B68C703E0D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D8261B2-C680-423D-A981-8664A44C1597}">
      <dgm:prSet phldrT="[Text]"/>
      <dgm:spPr/>
      <dgm:t>
        <a:bodyPr/>
        <a:lstStyle/>
        <a:p>
          <a:r>
            <a:rPr lang="el-GR" b="0" i="0" dirty="0" smtClean="0">
              <a:hlinkClick xmlns:r="http://schemas.openxmlformats.org/officeDocument/2006/relationships" r:id="" action="ppaction://hlinkshowjump?jump=nextslide"/>
            </a:rPr>
            <a:t>χειραψίες</a:t>
          </a:r>
          <a:r>
            <a:rPr lang="el-GR" b="0" i="0" dirty="0" smtClean="0"/>
            <a:t> 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E12FB37E-AA8B-4521-82FD-B6EBB09D3A26}" type="parTrans" cxnId="{DB09C46C-FCE5-4594-B47E-88BA95457AEF}">
      <dgm:prSet/>
      <dgm:spPr/>
      <dgm:t>
        <a:bodyPr/>
        <a:lstStyle/>
        <a:p>
          <a:endParaRPr lang="en-US"/>
        </a:p>
      </dgm:t>
    </dgm:pt>
    <dgm:pt modelId="{764AC51F-1C35-4E1A-B254-ABE9B5EBECAB}" type="sibTrans" cxnId="{DB09C46C-FCE5-4594-B47E-88BA95457AEF}">
      <dgm:prSet/>
      <dgm:spPr/>
      <dgm:t>
        <a:bodyPr/>
        <a:lstStyle/>
        <a:p>
          <a:endParaRPr lang="en-US"/>
        </a:p>
      </dgm:t>
    </dgm:pt>
    <dgm:pt modelId="{B9E94A99-E7F2-440F-9CB0-476BB23E66B8}">
      <dgm:prSet phldrT="[Text]"/>
      <dgm:spPr/>
      <dgm:t>
        <a:bodyPr/>
        <a:lstStyle/>
        <a:p>
          <a:r>
            <a:rPr lang="el-GR" b="0" i="0" dirty="0" smtClean="0">
              <a:hlinkClick xmlns:r="http://schemas.openxmlformats.org/officeDocument/2006/relationships" r:id="" action="ppaction://hlinkshowjump?jump=nextslide"/>
            </a:rPr>
            <a:t>χαμόγελα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93447A57-D0B1-4687-ABD5-86585B4F2FAF}" type="parTrans" cxnId="{13B37D6D-CF61-45A1-B181-3198E04E928E}">
      <dgm:prSet/>
      <dgm:spPr/>
      <dgm:t>
        <a:bodyPr/>
        <a:lstStyle/>
        <a:p>
          <a:endParaRPr lang="en-US"/>
        </a:p>
      </dgm:t>
    </dgm:pt>
    <dgm:pt modelId="{B2900A69-E177-43D6-8944-BC8BF5D61C3B}" type="sibTrans" cxnId="{13B37D6D-CF61-45A1-B181-3198E04E928E}">
      <dgm:prSet/>
      <dgm:spPr/>
      <dgm:t>
        <a:bodyPr/>
        <a:lstStyle/>
        <a:p>
          <a:endParaRPr lang="en-US"/>
        </a:p>
      </dgm:t>
    </dgm:pt>
    <dgm:pt modelId="{BF7090E3-B573-4B70-8DBC-DB28CB7EB717}">
      <dgm:prSet/>
      <dgm:spPr/>
      <dgm:t>
        <a:bodyPr/>
        <a:lstStyle/>
        <a:p>
          <a:r>
            <a:rPr lang="el-GR" b="0" i="0" dirty="0" smtClean="0">
              <a:hlinkClick xmlns:r="http://schemas.openxmlformats.org/officeDocument/2006/relationships" r:id="rId1" action="ppaction://hlinksldjump"/>
            </a:rPr>
            <a:t>δεδομένα</a:t>
          </a:r>
          <a:endParaRPr lang="el-GR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4A9A2199-D8ED-491C-922D-E61B5F34F3EE}" type="parTrans" cxnId="{76CBEF9C-9DB2-4079-9E42-9F8238BBA54D}">
      <dgm:prSet/>
      <dgm:spPr/>
      <dgm:t>
        <a:bodyPr/>
        <a:lstStyle/>
        <a:p>
          <a:endParaRPr lang="en-US"/>
        </a:p>
      </dgm:t>
    </dgm:pt>
    <dgm:pt modelId="{941F9C38-ABAE-4D83-919B-70B293DBC316}" type="sibTrans" cxnId="{76CBEF9C-9DB2-4079-9E42-9F8238BBA54D}">
      <dgm:prSet/>
      <dgm:spPr/>
      <dgm:t>
        <a:bodyPr/>
        <a:lstStyle/>
        <a:p>
          <a:endParaRPr lang="en-US"/>
        </a:p>
      </dgm:t>
    </dgm:pt>
    <dgm:pt modelId="{04F90114-AFB6-464E-8A79-63E4342F6D61}" type="pres">
      <dgm:prSet presAssocID="{9017CA4D-E030-4E94-8645-D2B68C703E0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0DA832-B2E1-4BE1-AD5B-871274FFDB6E}" type="pres">
      <dgm:prSet presAssocID="{4D8261B2-C680-423D-A981-8664A44C1597}" presName="parentLin" presStyleCnt="0"/>
      <dgm:spPr/>
    </dgm:pt>
    <dgm:pt modelId="{FD5685BD-D9F5-40FF-99CE-23FC8335FD90}" type="pres">
      <dgm:prSet presAssocID="{4D8261B2-C680-423D-A981-8664A44C1597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E75EA42-68C9-49DC-BA5C-59EA26009277}" type="pres">
      <dgm:prSet presAssocID="{4D8261B2-C680-423D-A981-8664A44C1597}" presName="parentText" presStyleLbl="node1" presStyleIdx="0" presStyleCnt="3" custLinFactNeighborX="14075" custLinFactNeighborY="-3292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4AA32B-3904-4F0E-8EDC-BD910A12AD7E}" type="pres">
      <dgm:prSet presAssocID="{4D8261B2-C680-423D-A981-8664A44C1597}" presName="negativeSpace" presStyleCnt="0"/>
      <dgm:spPr/>
    </dgm:pt>
    <dgm:pt modelId="{74618A43-B996-474D-BE9B-2CD892F24C63}" type="pres">
      <dgm:prSet presAssocID="{4D8261B2-C680-423D-A981-8664A44C1597}" presName="childText" presStyleLbl="conFgAcc1" presStyleIdx="0" presStyleCnt="3">
        <dgm:presLayoutVars>
          <dgm:bulletEnabled val="1"/>
        </dgm:presLayoutVars>
      </dgm:prSet>
      <dgm:spPr/>
    </dgm:pt>
    <dgm:pt modelId="{9C17B179-1434-4EAD-A8D1-5096DDF40458}" type="pres">
      <dgm:prSet presAssocID="{764AC51F-1C35-4E1A-B254-ABE9B5EBECAB}" presName="spaceBetweenRectangles" presStyleCnt="0"/>
      <dgm:spPr/>
    </dgm:pt>
    <dgm:pt modelId="{F854E990-B458-4D5D-8AD8-DC13F768DDB2}" type="pres">
      <dgm:prSet presAssocID="{BF7090E3-B573-4B70-8DBC-DB28CB7EB717}" presName="parentLin" presStyleCnt="0"/>
      <dgm:spPr/>
    </dgm:pt>
    <dgm:pt modelId="{04D0C4BF-15BA-4D36-BACC-F1269A95D97C}" type="pres">
      <dgm:prSet presAssocID="{BF7090E3-B573-4B70-8DBC-DB28CB7EB717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11CCD766-F621-4DD9-A957-38FC7F18CF1F}" type="pres">
      <dgm:prSet presAssocID="{BF7090E3-B573-4B70-8DBC-DB28CB7EB71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C01B0E-1773-4776-83F7-85DA45766073}" type="pres">
      <dgm:prSet presAssocID="{BF7090E3-B573-4B70-8DBC-DB28CB7EB717}" presName="negativeSpace" presStyleCnt="0"/>
      <dgm:spPr/>
    </dgm:pt>
    <dgm:pt modelId="{F9DF070B-AC89-4174-87F9-CBDF4122673E}" type="pres">
      <dgm:prSet presAssocID="{BF7090E3-B573-4B70-8DBC-DB28CB7EB717}" presName="childText" presStyleLbl="conFgAcc1" presStyleIdx="1" presStyleCnt="3">
        <dgm:presLayoutVars>
          <dgm:bulletEnabled val="1"/>
        </dgm:presLayoutVars>
      </dgm:prSet>
      <dgm:spPr/>
    </dgm:pt>
    <dgm:pt modelId="{BCEFB28F-290B-47BB-A532-3838C1843908}" type="pres">
      <dgm:prSet presAssocID="{941F9C38-ABAE-4D83-919B-70B293DBC316}" presName="spaceBetweenRectangles" presStyleCnt="0"/>
      <dgm:spPr/>
    </dgm:pt>
    <dgm:pt modelId="{DFA58E9B-3149-4C62-BF6B-DCCD5B5F6DF8}" type="pres">
      <dgm:prSet presAssocID="{B9E94A99-E7F2-440F-9CB0-476BB23E66B8}" presName="parentLin" presStyleCnt="0"/>
      <dgm:spPr/>
    </dgm:pt>
    <dgm:pt modelId="{77A8CEC9-1C2B-4BF0-B7F7-0A6D47035A80}" type="pres">
      <dgm:prSet presAssocID="{B9E94A99-E7F2-440F-9CB0-476BB23E66B8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301E60E0-FD54-4AEF-90B2-82F91EAD900E}" type="pres">
      <dgm:prSet presAssocID="{B9E94A99-E7F2-440F-9CB0-476BB23E66B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993BC3-69B6-4DFD-B76B-EA7AC01A1877}" type="pres">
      <dgm:prSet presAssocID="{B9E94A99-E7F2-440F-9CB0-476BB23E66B8}" presName="negativeSpace" presStyleCnt="0"/>
      <dgm:spPr/>
    </dgm:pt>
    <dgm:pt modelId="{3C24AB19-B318-46F4-8957-20F6DE0C7C57}" type="pres">
      <dgm:prSet presAssocID="{B9E94A99-E7F2-440F-9CB0-476BB23E66B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8949B21-1650-457E-99B9-F697A026604F}" type="presOf" srcId="{BF7090E3-B573-4B70-8DBC-DB28CB7EB717}" destId="{04D0C4BF-15BA-4D36-BACC-F1269A95D97C}" srcOrd="0" destOrd="0" presId="urn:microsoft.com/office/officeart/2005/8/layout/list1"/>
    <dgm:cxn modelId="{4C005D47-EA04-47E8-A706-C05E0DA05E7C}" type="presOf" srcId="{9017CA4D-E030-4E94-8645-D2B68C703E0D}" destId="{04F90114-AFB6-464E-8A79-63E4342F6D61}" srcOrd="0" destOrd="0" presId="urn:microsoft.com/office/officeart/2005/8/layout/list1"/>
    <dgm:cxn modelId="{7F707D8E-80CA-418C-9C5C-9944D58079FF}" type="presOf" srcId="{BF7090E3-B573-4B70-8DBC-DB28CB7EB717}" destId="{11CCD766-F621-4DD9-A957-38FC7F18CF1F}" srcOrd="1" destOrd="0" presId="urn:microsoft.com/office/officeart/2005/8/layout/list1"/>
    <dgm:cxn modelId="{76CBEF9C-9DB2-4079-9E42-9F8238BBA54D}" srcId="{9017CA4D-E030-4E94-8645-D2B68C703E0D}" destId="{BF7090E3-B573-4B70-8DBC-DB28CB7EB717}" srcOrd="1" destOrd="0" parTransId="{4A9A2199-D8ED-491C-922D-E61B5F34F3EE}" sibTransId="{941F9C38-ABAE-4D83-919B-70B293DBC316}"/>
    <dgm:cxn modelId="{DB09C46C-FCE5-4594-B47E-88BA95457AEF}" srcId="{9017CA4D-E030-4E94-8645-D2B68C703E0D}" destId="{4D8261B2-C680-423D-A981-8664A44C1597}" srcOrd="0" destOrd="0" parTransId="{E12FB37E-AA8B-4521-82FD-B6EBB09D3A26}" sibTransId="{764AC51F-1C35-4E1A-B254-ABE9B5EBECAB}"/>
    <dgm:cxn modelId="{341C350A-8BD1-4213-8D47-23F5365FC991}" type="presOf" srcId="{B9E94A99-E7F2-440F-9CB0-476BB23E66B8}" destId="{77A8CEC9-1C2B-4BF0-B7F7-0A6D47035A80}" srcOrd="0" destOrd="0" presId="urn:microsoft.com/office/officeart/2005/8/layout/list1"/>
    <dgm:cxn modelId="{5F88F7E1-EE45-4938-B198-8540A518BFD5}" type="presOf" srcId="{B9E94A99-E7F2-440F-9CB0-476BB23E66B8}" destId="{301E60E0-FD54-4AEF-90B2-82F91EAD900E}" srcOrd="1" destOrd="0" presId="urn:microsoft.com/office/officeart/2005/8/layout/list1"/>
    <dgm:cxn modelId="{0870119E-B95C-4F89-A3A2-C84565F77A3E}" type="presOf" srcId="{4D8261B2-C680-423D-A981-8664A44C1597}" destId="{FD5685BD-D9F5-40FF-99CE-23FC8335FD90}" srcOrd="0" destOrd="0" presId="urn:microsoft.com/office/officeart/2005/8/layout/list1"/>
    <dgm:cxn modelId="{13B37D6D-CF61-45A1-B181-3198E04E928E}" srcId="{9017CA4D-E030-4E94-8645-D2B68C703E0D}" destId="{B9E94A99-E7F2-440F-9CB0-476BB23E66B8}" srcOrd="2" destOrd="0" parTransId="{93447A57-D0B1-4687-ABD5-86585B4F2FAF}" sibTransId="{B2900A69-E177-43D6-8944-BC8BF5D61C3B}"/>
    <dgm:cxn modelId="{9370ECCD-F383-4069-A2FE-64DC231D0539}" type="presOf" srcId="{4D8261B2-C680-423D-A981-8664A44C1597}" destId="{7E75EA42-68C9-49DC-BA5C-59EA26009277}" srcOrd="1" destOrd="0" presId="urn:microsoft.com/office/officeart/2005/8/layout/list1"/>
    <dgm:cxn modelId="{22C60B85-8F7E-458D-A7A1-9B39C0B008A3}" type="presParOf" srcId="{04F90114-AFB6-464E-8A79-63E4342F6D61}" destId="{930DA832-B2E1-4BE1-AD5B-871274FFDB6E}" srcOrd="0" destOrd="0" presId="urn:microsoft.com/office/officeart/2005/8/layout/list1"/>
    <dgm:cxn modelId="{721129A6-6182-4C31-8D7D-E2992FDE89A2}" type="presParOf" srcId="{930DA832-B2E1-4BE1-AD5B-871274FFDB6E}" destId="{FD5685BD-D9F5-40FF-99CE-23FC8335FD90}" srcOrd="0" destOrd="0" presId="urn:microsoft.com/office/officeart/2005/8/layout/list1"/>
    <dgm:cxn modelId="{91C85E12-70DA-4ADD-8207-D565EDFCD510}" type="presParOf" srcId="{930DA832-B2E1-4BE1-AD5B-871274FFDB6E}" destId="{7E75EA42-68C9-49DC-BA5C-59EA26009277}" srcOrd="1" destOrd="0" presId="urn:microsoft.com/office/officeart/2005/8/layout/list1"/>
    <dgm:cxn modelId="{001695C9-AE48-4323-BE4E-A932D997E7FD}" type="presParOf" srcId="{04F90114-AFB6-464E-8A79-63E4342F6D61}" destId="{1A4AA32B-3904-4F0E-8EDC-BD910A12AD7E}" srcOrd="1" destOrd="0" presId="urn:microsoft.com/office/officeart/2005/8/layout/list1"/>
    <dgm:cxn modelId="{ACC442A1-D527-44AF-A296-FF60CD2058D5}" type="presParOf" srcId="{04F90114-AFB6-464E-8A79-63E4342F6D61}" destId="{74618A43-B996-474D-BE9B-2CD892F24C63}" srcOrd="2" destOrd="0" presId="urn:microsoft.com/office/officeart/2005/8/layout/list1"/>
    <dgm:cxn modelId="{B79474F8-7582-4A8E-B8FA-4F9F1B97B1C2}" type="presParOf" srcId="{04F90114-AFB6-464E-8A79-63E4342F6D61}" destId="{9C17B179-1434-4EAD-A8D1-5096DDF40458}" srcOrd="3" destOrd="0" presId="urn:microsoft.com/office/officeart/2005/8/layout/list1"/>
    <dgm:cxn modelId="{547001E4-8156-4E6C-ADFA-92255730CD79}" type="presParOf" srcId="{04F90114-AFB6-464E-8A79-63E4342F6D61}" destId="{F854E990-B458-4D5D-8AD8-DC13F768DDB2}" srcOrd="4" destOrd="0" presId="urn:microsoft.com/office/officeart/2005/8/layout/list1"/>
    <dgm:cxn modelId="{97B95C5E-8F05-4657-B442-1B04A29986C3}" type="presParOf" srcId="{F854E990-B458-4D5D-8AD8-DC13F768DDB2}" destId="{04D0C4BF-15BA-4D36-BACC-F1269A95D97C}" srcOrd="0" destOrd="0" presId="urn:microsoft.com/office/officeart/2005/8/layout/list1"/>
    <dgm:cxn modelId="{DBBCBADE-4A77-49EC-BA3F-A8C5C421D544}" type="presParOf" srcId="{F854E990-B458-4D5D-8AD8-DC13F768DDB2}" destId="{11CCD766-F621-4DD9-A957-38FC7F18CF1F}" srcOrd="1" destOrd="0" presId="urn:microsoft.com/office/officeart/2005/8/layout/list1"/>
    <dgm:cxn modelId="{2794C3CE-B99C-4FEA-9CFE-DFE836AA5740}" type="presParOf" srcId="{04F90114-AFB6-464E-8A79-63E4342F6D61}" destId="{42C01B0E-1773-4776-83F7-85DA45766073}" srcOrd="5" destOrd="0" presId="urn:microsoft.com/office/officeart/2005/8/layout/list1"/>
    <dgm:cxn modelId="{293DA64C-E66D-4356-9BAC-46A2F579F266}" type="presParOf" srcId="{04F90114-AFB6-464E-8A79-63E4342F6D61}" destId="{F9DF070B-AC89-4174-87F9-CBDF4122673E}" srcOrd="6" destOrd="0" presId="urn:microsoft.com/office/officeart/2005/8/layout/list1"/>
    <dgm:cxn modelId="{CD850429-6681-4002-A429-CC23804D005B}" type="presParOf" srcId="{04F90114-AFB6-464E-8A79-63E4342F6D61}" destId="{BCEFB28F-290B-47BB-A532-3838C1843908}" srcOrd="7" destOrd="0" presId="urn:microsoft.com/office/officeart/2005/8/layout/list1"/>
    <dgm:cxn modelId="{EEBDBC71-6F7E-4F2A-9D5B-DE41129ED03F}" type="presParOf" srcId="{04F90114-AFB6-464E-8A79-63E4342F6D61}" destId="{DFA58E9B-3149-4C62-BF6B-DCCD5B5F6DF8}" srcOrd="8" destOrd="0" presId="urn:microsoft.com/office/officeart/2005/8/layout/list1"/>
    <dgm:cxn modelId="{3DA20222-CF11-4A86-8570-54BA8D512F3D}" type="presParOf" srcId="{DFA58E9B-3149-4C62-BF6B-DCCD5B5F6DF8}" destId="{77A8CEC9-1C2B-4BF0-B7F7-0A6D47035A80}" srcOrd="0" destOrd="0" presId="urn:microsoft.com/office/officeart/2005/8/layout/list1"/>
    <dgm:cxn modelId="{327C1825-9D58-4E2E-8859-7EED27A41347}" type="presParOf" srcId="{DFA58E9B-3149-4C62-BF6B-DCCD5B5F6DF8}" destId="{301E60E0-FD54-4AEF-90B2-82F91EAD900E}" srcOrd="1" destOrd="0" presId="urn:microsoft.com/office/officeart/2005/8/layout/list1"/>
    <dgm:cxn modelId="{009FB817-B372-4E78-A227-658EC8DD6463}" type="presParOf" srcId="{04F90114-AFB6-464E-8A79-63E4342F6D61}" destId="{9F993BC3-69B6-4DFD-B76B-EA7AC01A1877}" srcOrd="9" destOrd="0" presId="urn:microsoft.com/office/officeart/2005/8/layout/list1"/>
    <dgm:cxn modelId="{2F67DFC4-855F-4048-9898-437EA7BF3D2C}" type="presParOf" srcId="{04F90114-AFB6-464E-8A79-63E4342F6D61}" destId="{3C24AB19-B318-46F4-8957-20F6DE0C7C5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17CA4D-E030-4E94-8645-D2B68C703E0D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D8261B2-C680-423D-A981-8664A44C1597}">
      <dgm:prSet phldrT="[Text]"/>
      <dgm:spPr/>
      <dgm:t>
        <a:bodyPr/>
        <a:lstStyle/>
        <a:p>
          <a:r>
            <a:rPr lang="el-GR" b="0" i="0" dirty="0" smtClean="0">
              <a:hlinkClick xmlns:r="http://schemas.openxmlformats.org/officeDocument/2006/relationships" r:id="" action="ppaction://hlinkshowjump?jump=nextslide"/>
            </a:rPr>
            <a:t>φωτογραφίες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E12FB37E-AA8B-4521-82FD-B6EBB09D3A26}" type="parTrans" cxnId="{DB09C46C-FCE5-4594-B47E-88BA95457AEF}">
      <dgm:prSet/>
      <dgm:spPr/>
      <dgm:t>
        <a:bodyPr/>
        <a:lstStyle/>
        <a:p>
          <a:endParaRPr lang="en-US"/>
        </a:p>
      </dgm:t>
    </dgm:pt>
    <dgm:pt modelId="{764AC51F-1C35-4E1A-B254-ABE9B5EBECAB}" type="sibTrans" cxnId="{DB09C46C-FCE5-4594-B47E-88BA95457AEF}">
      <dgm:prSet/>
      <dgm:spPr/>
      <dgm:t>
        <a:bodyPr/>
        <a:lstStyle/>
        <a:p>
          <a:endParaRPr lang="en-US"/>
        </a:p>
      </dgm:t>
    </dgm:pt>
    <dgm:pt modelId="{B9E94A99-E7F2-440F-9CB0-476BB23E66B8}">
      <dgm:prSet phldrT="[Text]"/>
      <dgm:spPr/>
      <dgm:t>
        <a:bodyPr/>
        <a:lstStyle/>
        <a:p>
          <a:r>
            <a:rPr lang="el-GR" b="0" i="0" dirty="0" smtClean="0">
              <a:hlinkClick xmlns:r="http://schemas.openxmlformats.org/officeDocument/2006/relationships" r:id="" action="ppaction://hlinkshowjump?jump=nextslide"/>
            </a:rPr>
            <a:t>βίντεο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93447A57-D0B1-4687-ABD5-86585B4F2FAF}" type="parTrans" cxnId="{13B37D6D-CF61-45A1-B181-3198E04E928E}">
      <dgm:prSet/>
      <dgm:spPr/>
      <dgm:t>
        <a:bodyPr/>
        <a:lstStyle/>
        <a:p>
          <a:endParaRPr lang="en-US"/>
        </a:p>
      </dgm:t>
    </dgm:pt>
    <dgm:pt modelId="{B2900A69-E177-43D6-8944-BC8BF5D61C3B}" type="sibTrans" cxnId="{13B37D6D-CF61-45A1-B181-3198E04E928E}">
      <dgm:prSet/>
      <dgm:spPr/>
      <dgm:t>
        <a:bodyPr/>
        <a:lstStyle/>
        <a:p>
          <a:endParaRPr lang="en-US"/>
        </a:p>
      </dgm:t>
    </dgm:pt>
    <dgm:pt modelId="{221EDADC-5765-4295-88ED-3211543D94DA}">
      <dgm:prSet phldrT="[Text]"/>
      <dgm:spPr/>
      <dgm:t>
        <a:bodyPr/>
        <a:lstStyle/>
        <a:p>
          <a:r>
            <a:rPr lang="el-GR" b="0" i="0" dirty="0" smtClean="0">
              <a:hlinkClick xmlns:r="http://schemas.openxmlformats.org/officeDocument/2006/relationships" r:id="" action="ppaction://hlinkshowjump?jump=nextslide"/>
            </a:rPr>
            <a:t>μηνύματα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36AC3202-A79C-4969-B66B-ACE95B8725D8}" type="parTrans" cxnId="{0B2743F7-3AA1-44A9-91AB-F023C0B7ABED}">
      <dgm:prSet/>
      <dgm:spPr/>
      <dgm:t>
        <a:bodyPr/>
        <a:lstStyle/>
        <a:p>
          <a:endParaRPr lang="en-US"/>
        </a:p>
      </dgm:t>
    </dgm:pt>
    <dgm:pt modelId="{A9C7DBA2-CBA5-437D-AD2A-BE345AB677EA}" type="sibTrans" cxnId="{0B2743F7-3AA1-44A9-91AB-F023C0B7ABED}">
      <dgm:prSet/>
      <dgm:spPr/>
      <dgm:t>
        <a:bodyPr/>
        <a:lstStyle/>
        <a:p>
          <a:endParaRPr lang="en-US"/>
        </a:p>
      </dgm:t>
    </dgm:pt>
    <dgm:pt modelId="{1F0C7F2D-648E-4038-9722-D540D15526F9}">
      <dgm:prSet phldrT="[Text]"/>
      <dgm:spPr/>
      <dgm:t>
        <a:bodyPr/>
        <a:lstStyle/>
        <a:p>
          <a:r>
            <a:rPr lang="el-GR" b="0" i="0" dirty="0" smtClean="0">
              <a:hlinkClick xmlns:r="http://schemas.openxmlformats.org/officeDocument/2006/relationships" r:id="" action="ppaction://hlinkshowjump?jump=nextslide"/>
            </a:rPr>
            <a:t>κείμενο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28698289-0766-4388-A994-C92BB090EA9C}" type="parTrans" cxnId="{01FF1898-2B59-4F7C-8D56-174DE8D184F7}">
      <dgm:prSet/>
      <dgm:spPr/>
      <dgm:t>
        <a:bodyPr/>
        <a:lstStyle/>
        <a:p>
          <a:endParaRPr lang="en-US"/>
        </a:p>
      </dgm:t>
    </dgm:pt>
    <dgm:pt modelId="{1A6ADC29-9175-425C-9EC3-B8BD623C64ED}" type="sibTrans" cxnId="{01FF1898-2B59-4F7C-8D56-174DE8D184F7}">
      <dgm:prSet/>
      <dgm:spPr/>
      <dgm:t>
        <a:bodyPr/>
        <a:lstStyle/>
        <a:p>
          <a:endParaRPr lang="en-US"/>
        </a:p>
      </dgm:t>
    </dgm:pt>
    <dgm:pt modelId="{7CDEB722-E638-449A-AF45-F2B37215B25B}">
      <dgm:prSet/>
      <dgm:spPr/>
      <dgm:t>
        <a:bodyPr/>
        <a:lstStyle/>
        <a:p>
          <a:r>
            <a:rPr lang="el-GR" b="0" i="0" dirty="0" smtClean="0">
              <a:hlinkClick xmlns:r="http://schemas.openxmlformats.org/officeDocument/2006/relationships" r:id="rId1" action="ppaction://hlinksldjump"/>
            </a:rPr>
            <a:t>όλα τα παραπάνω</a:t>
          </a:r>
          <a:endParaRPr lang="el-GR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A3668719-6B7E-47BF-A1C4-1208D8988A11}" type="parTrans" cxnId="{BCDC678C-918D-493C-94C6-2AEC43AF4133}">
      <dgm:prSet/>
      <dgm:spPr/>
      <dgm:t>
        <a:bodyPr/>
        <a:lstStyle/>
        <a:p>
          <a:endParaRPr lang="en-US"/>
        </a:p>
      </dgm:t>
    </dgm:pt>
    <dgm:pt modelId="{2ACB47FB-1BF8-4EDE-8DA5-360781962E36}" type="sibTrans" cxnId="{BCDC678C-918D-493C-94C6-2AEC43AF4133}">
      <dgm:prSet/>
      <dgm:spPr/>
      <dgm:t>
        <a:bodyPr/>
        <a:lstStyle/>
        <a:p>
          <a:endParaRPr lang="en-US"/>
        </a:p>
      </dgm:t>
    </dgm:pt>
    <dgm:pt modelId="{04F90114-AFB6-464E-8A79-63E4342F6D61}" type="pres">
      <dgm:prSet presAssocID="{9017CA4D-E030-4E94-8645-D2B68C703E0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0DA832-B2E1-4BE1-AD5B-871274FFDB6E}" type="pres">
      <dgm:prSet presAssocID="{4D8261B2-C680-423D-A981-8664A44C1597}" presName="parentLin" presStyleCnt="0"/>
      <dgm:spPr/>
    </dgm:pt>
    <dgm:pt modelId="{FD5685BD-D9F5-40FF-99CE-23FC8335FD90}" type="pres">
      <dgm:prSet presAssocID="{4D8261B2-C680-423D-A981-8664A44C1597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7E75EA42-68C9-49DC-BA5C-59EA26009277}" type="pres">
      <dgm:prSet presAssocID="{4D8261B2-C680-423D-A981-8664A44C1597}" presName="parentText" presStyleLbl="node1" presStyleIdx="0" presStyleCnt="5" custLinFactNeighborX="14075" custLinFactNeighborY="-3292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4AA32B-3904-4F0E-8EDC-BD910A12AD7E}" type="pres">
      <dgm:prSet presAssocID="{4D8261B2-C680-423D-A981-8664A44C1597}" presName="negativeSpace" presStyleCnt="0"/>
      <dgm:spPr/>
    </dgm:pt>
    <dgm:pt modelId="{74618A43-B996-474D-BE9B-2CD892F24C63}" type="pres">
      <dgm:prSet presAssocID="{4D8261B2-C680-423D-A981-8664A44C1597}" presName="childText" presStyleLbl="conFgAcc1" presStyleIdx="0" presStyleCnt="5">
        <dgm:presLayoutVars>
          <dgm:bulletEnabled val="1"/>
        </dgm:presLayoutVars>
      </dgm:prSet>
      <dgm:spPr/>
    </dgm:pt>
    <dgm:pt modelId="{9C17B179-1434-4EAD-A8D1-5096DDF40458}" type="pres">
      <dgm:prSet presAssocID="{764AC51F-1C35-4E1A-B254-ABE9B5EBECAB}" presName="spaceBetweenRectangles" presStyleCnt="0"/>
      <dgm:spPr/>
    </dgm:pt>
    <dgm:pt modelId="{DFA58E9B-3149-4C62-BF6B-DCCD5B5F6DF8}" type="pres">
      <dgm:prSet presAssocID="{B9E94A99-E7F2-440F-9CB0-476BB23E66B8}" presName="parentLin" presStyleCnt="0"/>
      <dgm:spPr/>
    </dgm:pt>
    <dgm:pt modelId="{77A8CEC9-1C2B-4BF0-B7F7-0A6D47035A80}" type="pres">
      <dgm:prSet presAssocID="{B9E94A99-E7F2-440F-9CB0-476BB23E66B8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301E60E0-FD54-4AEF-90B2-82F91EAD900E}" type="pres">
      <dgm:prSet presAssocID="{B9E94A99-E7F2-440F-9CB0-476BB23E66B8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993BC3-69B6-4DFD-B76B-EA7AC01A1877}" type="pres">
      <dgm:prSet presAssocID="{B9E94A99-E7F2-440F-9CB0-476BB23E66B8}" presName="negativeSpace" presStyleCnt="0"/>
      <dgm:spPr/>
    </dgm:pt>
    <dgm:pt modelId="{3C24AB19-B318-46F4-8957-20F6DE0C7C57}" type="pres">
      <dgm:prSet presAssocID="{B9E94A99-E7F2-440F-9CB0-476BB23E66B8}" presName="childText" presStyleLbl="conFgAcc1" presStyleIdx="1" presStyleCnt="5">
        <dgm:presLayoutVars>
          <dgm:bulletEnabled val="1"/>
        </dgm:presLayoutVars>
      </dgm:prSet>
      <dgm:spPr/>
    </dgm:pt>
    <dgm:pt modelId="{67877859-51B4-40B6-97F5-27BA94830320}" type="pres">
      <dgm:prSet presAssocID="{B2900A69-E177-43D6-8944-BC8BF5D61C3B}" presName="spaceBetweenRectangles" presStyleCnt="0"/>
      <dgm:spPr/>
    </dgm:pt>
    <dgm:pt modelId="{D8BB3DE8-D718-4DE6-8298-52C91424DEA7}" type="pres">
      <dgm:prSet presAssocID="{221EDADC-5765-4295-88ED-3211543D94DA}" presName="parentLin" presStyleCnt="0"/>
      <dgm:spPr/>
    </dgm:pt>
    <dgm:pt modelId="{D07F308A-1334-4CE8-A6AC-A757081F9C1F}" type="pres">
      <dgm:prSet presAssocID="{221EDADC-5765-4295-88ED-3211543D94DA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C4C78A63-FE81-4770-AEA3-D0E73D2F9928}" type="pres">
      <dgm:prSet presAssocID="{221EDADC-5765-4295-88ED-3211543D94DA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8DBC82-37D5-494A-AA4D-2F78C9C798C2}" type="pres">
      <dgm:prSet presAssocID="{221EDADC-5765-4295-88ED-3211543D94DA}" presName="negativeSpace" presStyleCnt="0"/>
      <dgm:spPr/>
    </dgm:pt>
    <dgm:pt modelId="{9128EB1D-B265-4037-A092-1C2499F7F9A6}" type="pres">
      <dgm:prSet presAssocID="{221EDADC-5765-4295-88ED-3211543D94DA}" presName="childText" presStyleLbl="conFgAcc1" presStyleIdx="2" presStyleCnt="5">
        <dgm:presLayoutVars>
          <dgm:bulletEnabled val="1"/>
        </dgm:presLayoutVars>
      </dgm:prSet>
      <dgm:spPr/>
    </dgm:pt>
    <dgm:pt modelId="{C6B5754E-F5D0-4FD0-828C-C89E3CAE17FC}" type="pres">
      <dgm:prSet presAssocID="{A9C7DBA2-CBA5-437D-AD2A-BE345AB677EA}" presName="spaceBetweenRectangles" presStyleCnt="0"/>
      <dgm:spPr/>
    </dgm:pt>
    <dgm:pt modelId="{F313AFCD-71A5-4927-A0AE-6A68A66E9C05}" type="pres">
      <dgm:prSet presAssocID="{1F0C7F2D-648E-4038-9722-D540D15526F9}" presName="parentLin" presStyleCnt="0"/>
      <dgm:spPr/>
    </dgm:pt>
    <dgm:pt modelId="{14A0EB6C-05EE-45EF-931A-1B6ED7EE9D3C}" type="pres">
      <dgm:prSet presAssocID="{1F0C7F2D-648E-4038-9722-D540D15526F9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81A421BB-2E50-4DD1-A42D-B3825340403B}" type="pres">
      <dgm:prSet presAssocID="{1F0C7F2D-648E-4038-9722-D540D15526F9}" presName="parentText" presStyleLbl="node1" presStyleIdx="3" presStyleCnt="5" custLinFactNeighborX="18123" custLinFactNeighborY="456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3AB733-B873-4245-93E1-1B596A6072A9}" type="pres">
      <dgm:prSet presAssocID="{1F0C7F2D-648E-4038-9722-D540D15526F9}" presName="negativeSpace" presStyleCnt="0"/>
      <dgm:spPr/>
    </dgm:pt>
    <dgm:pt modelId="{204FD84D-7D2B-4294-98DB-1576FCB0CB6A}" type="pres">
      <dgm:prSet presAssocID="{1F0C7F2D-648E-4038-9722-D540D15526F9}" presName="childText" presStyleLbl="conFgAcc1" presStyleIdx="3" presStyleCnt="5">
        <dgm:presLayoutVars>
          <dgm:bulletEnabled val="1"/>
        </dgm:presLayoutVars>
      </dgm:prSet>
      <dgm:spPr/>
    </dgm:pt>
    <dgm:pt modelId="{AB64A453-742C-4A31-94F8-18E57EABACFD}" type="pres">
      <dgm:prSet presAssocID="{1A6ADC29-9175-425C-9EC3-B8BD623C64ED}" presName="spaceBetweenRectangles" presStyleCnt="0"/>
      <dgm:spPr/>
    </dgm:pt>
    <dgm:pt modelId="{2812603B-11FA-4ACE-9831-F76116BAEF1F}" type="pres">
      <dgm:prSet presAssocID="{7CDEB722-E638-449A-AF45-F2B37215B25B}" presName="parentLin" presStyleCnt="0"/>
      <dgm:spPr/>
    </dgm:pt>
    <dgm:pt modelId="{0B230613-EAC8-4FB6-8D46-D1C33D3A783F}" type="pres">
      <dgm:prSet presAssocID="{7CDEB722-E638-449A-AF45-F2B37215B25B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E6CE201B-E225-48C6-945E-81D57F4A709E}" type="pres">
      <dgm:prSet presAssocID="{7CDEB722-E638-449A-AF45-F2B37215B25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194FCB-6802-4398-BF0C-A0D801AB40EF}" type="pres">
      <dgm:prSet presAssocID="{7CDEB722-E638-449A-AF45-F2B37215B25B}" presName="negativeSpace" presStyleCnt="0"/>
      <dgm:spPr/>
    </dgm:pt>
    <dgm:pt modelId="{AE1BC859-29EB-4C43-BE89-8386CFEE0A6F}" type="pres">
      <dgm:prSet presAssocID="{7CDEB722-E638-449A-AF45-F2B37215B25B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EBC25E89-58D2-4CA9-BD4D-7ACCDD9139A1}" type="presOf" srcId="{1F0C7F2D-648E-4038-9722-D540D15526F9}" destId="{81A421BB-2E50-4DD1-A42D-B3825340403B}" srcOrd="1" destOrd="0" presId="urn:microsoft.com/office/officeart/2005/8/layout/list1"/>
    <dgm:cxn modelId="{A94768D4-982C-4A55-B752-A8F2FEB4FBC8}" type="presOf" srcId="{9017CA4D-E030-4E94-8645-D2B68C703E0D}" destId="{04F90114-AFB6-464E-8A79-63E4342F6D61}" srcOrd="0" destOrd="0" presId="urn:microsoft.com/office/officeart/2005/8/layout/list1"/>
    <dgm:cxn modelId="{B199C772-544F-456B-8C8C-F18BE22816B1}" type="presOf" srcId="{221EDADC-5765-4295-88ED-3211543D94DA}" destId="{C4C78A63-FE81-4770-AEA3-D0E73D2F9928}" srcOrd="1" destOrd="0" presId="urn:microsoft.com/office/officeart/2005/8/layout/list1"/>
    <dgm:cxn modelId="{BCDC678C-918D-493C-94C6-2AEC43AF4133}" srcId="{9017CA4D-E030-4E94-8645-D2B68C703E0D}" destId="{7CDEB722-E638-449A-AF45-F2B37215B25B}" srcOrd="4" destOrd="0" parTransId="{A3668719-6B7E-47BF-A1C4-1208D8988A11}" sibTransId="{2ACB47FB-1BF8-4EDE-8DA5-360781962E36}"/>
    <dgm:cxn modelId="{01FF1898-2B59-4F7C-8D56-174DE8D184F7}" srcId="{9017CA4D-E030-4E94-8645-D2B68C703E0D}" destId="{1F0C7F2D-648E-4038-9722-D540D15526F9}" srcOrd="3" destOrd="0" parTransId="{28698289-0766-4388-A994-C92BB090EA9C}" sibTransId="{1A6ADC29-9175-425C-9EC3-B8BD623C64ED}"/>
    <dgm:cxn modelId="{123AF889-9F39-41A1-ACDD-B0199AC636E1}" type="presOf" srcId="{B9E94A99-E7F2-440F-9CB0-476BB23E66B8}" destId="{301E60E0-FD54-4AEF-90B2-82F91EAD900E}" srcOrd="1" destOrd="0" presId="urn:microsoft.com/office/officeart/2005/8/layout/list1"/>
    <dgm:cxn modelId="{FD7B2E28-1DED-48CD-A325-13D7F0BE9612}" type="presOf" srcId="{1F0C7F2D-648E-4038-9722-D540D15526F9}" destId="{14A0EB6C-05EE-45EF-931A-1B6ED7EE9D3C}" srcOrd="0" destOrd="0" presId="urn:microsoft.com/office/officeart/2005/8/layout/list1"/>
    <dgm:cxn modelId="{13B37D6D-CF61-45A1-B181-3198E04E928E}" srcId="{9017CA4D-E030-4E94-8645-D2B68C703E0D}" destId="{B9E94A99-E7F2-440F-9CB0-476BB23E66B8}" srcOrd="1" destOrd="0" parTransId="{93447A57-D0B1-4687-ABD5-86585B4F2FAF}" sibTransId="{B2900A69-E177-43D6-8944-BC8BF5D61C3B}"/>
    <dgm:cxn modelId="{9C010A3E-0435-4B01-B5E2-C1D45E672BBA}" type="presOf" srcId="{4D8261B2-C680-423D-A981-8664A44C1597}" destId="{FD5685BD-D9F5-40FF-99CE-23FC8335FD90}" srcOrd="0" destOrd="0" presId="urn:microsoft.com/office/officeart/2005/8/layout/list1"/>
    <dgm:cxn modelId="{07699315-CD33-4160-ABD7-068E91BC6BB3}" type="presOf" srcId="{B9E94A99-E7F2-440F-9CB0-476BB23E66B8}" destId="{77A8CEC9-1C2B-4BF0-B7F7-0A6D47035A80}" srcOrd="0" destOrd="0" presId="urn:microsoft.com/office/officeart/2005/8/layout/list1"/>
    <dgm:cxn modelId="{DB09C46C-FCE5-4594-B47E-88BA95457AEF}" srcId="{9017CA4D-E030-4E94-8645-D2B68C703E0D}" destId="{4D8261B2-C680-423D-A981-8664A44C1597}" srcOrd="0" destOrd="0" parTransId="{E12FB37E-AA8B-4521-82FD-B6EBB09D3A26}" sibTransId="{764AC51F-1C35-4E1A-B254-ABE9B5EBECAB}"/>
    <dgm:cxn modelId="{325DDC28-978D-41C5-B99B-23A90463F952}" type="presOf" srcId="{7CDEB722-E638-449A-AF45-F2B37215B25B}" destId="{0B230613-EAC8-4FB6-8D46-D1C33D3A783F}" srcOrd="0" destOrd="0" presId="urn:microsoft.com/office/officeart/2005/8/layout/list1"/>
    <dgm:cxn modelId="{2888BB42-9217-4B2E-A27B-EB8CD63DFD12}" type="presOf" srcId="{4D8261B2-C680-423D-A981-8664A44C1597}" destId="{7E75EA42-68C9-49DC-BA5C-59EA26009277}" srcOrd="1" destOrd="0" presId="urn:microsoft.com/office/officeart/2005/8/layout/list1"/>
    <dgm:cxn modelId="{D8C50FC3-1F85-444A-9D3D-A2FC28956E56}" type="presOf" srcId="{7CDEB722-E638-449A-AF45-F2B37215B25B}" destId="{E6CE201B-E225-48C6-945E-81D57F4A709E}" srcOrd="1" destOrd="0" presId="urn:microsoft.com/office/officeart/2005/8/layout/list1"/>
    <dgm:cxn modelId="{0B2743F7-3AA1-44A9-91AB-F023C0B7ABED}" srcId="{9017CA4D-E030-4E94-8645-D2B68C703E0D}" destId="{221EDADC-5765-4295-88ED-3211543D94DA}" srcOrd="2" destOrd="0" parTransId="{36AC3202-A79C-4969-B66B-ACE95B8725D8}" sibTransId="{A9C7DBA2-CBA5-437D-AD2A-BE345AB677EA}"/>
    <dgm:cxn modelId="{921D73C9-2D1C-4F12-B961-5FA97A5A4C7E}" type="presOf" srcId="{221EDADC-5765-4295-88ED-3211543D94DA}" destId="{D07F308A-1334-4CE8-A6AC-A757081F9C1F}" srcOrd="0" destOrd="0" presId="urn:microsoft.com/office/officeart/2005/8/layout/list1"/>
    <dgm:cxn modelId="{E3E87D89-8339-4429-8DD6-6A8209654310}" type="presParOf" srcId="{04F90114-AFB6-464E-8A79-63E4342F6D61}" destId="{930DA832-B2E1-4BE1-AD5B-871274FFDB6E}" srcOrd="0" destOrd="0" presId="urn:microsoft.com/office/officeart/2005/8/layout/list1"/>
    <dgm:cxn modelId="{70581F16-45A6-4038-AF65-9C1DA3271262}" type="presParOf" srcId="{930DA832-B2E1-4BE1-AD5B-871274FFDB6E}" destId="{FD5685BD-D9F5-40FF-99CE-23FC8335FD90}" srcOrd="0" destOrd="0" presId="urn:microsoft.com/office/officeart/2005/8/layout/list1"/>
    <dgm:cxn modelId="{6609DE54-C43A-4A5E-9989-7631353D863A}" type="presParOf" srcId="{930DA832-B2E1-4BE1-AD5B-871274FFDB6E}" destId="{7E75EA42-68C9-49DC-BA5C-59EA26009277}" srcOrd="1" destOrd="0" presId="urn:microsoft.com/office/officeart/2005/8/layout/list1"/>
    <dgm:cxn modelId="{2209C928-8345-4707-85EF-1A955F55E206}" type="presParOf" srcId="{04F90114-AFB6-464E-8A79-63E4342F6D61}" destId="{1A4AA32B-3904-4F0E-8EDC-BD910A12AD7E}" srcOrd="1" destOrd="0" presId="urn:microsoft.com/office/officeart/2005/8/layout/list1"/>
    <dgm:cxn modelId="{02E71C8D-6443-44CC-8439-E91D00577939}" type="presParOf" srcId="{04F90114-AFB6-464E-8A79-63E4342F6D61}" destId="{74618A43-B996-474D-BE9B-2CD892F24C63}" srcOrd="2" destOrd="0" presId="urn:microsoft.com/office/officeart/2005/8/layout/list1"/>
    <dgm:cxn modelId="{E41280E0-8A34-4A6F-9A83-FF6236CC87AA}" type="presParOf" srcId="{04F90114-AFB6-464E-8A79-63E4342F6D61}" destId="{9C17B179-1434-4EAD-A8D1-5096DDF40458}" srcOrd="3" destOrd="0" presId="urn:microsoft.com/office/officeart/2005/8/layout/list1"/>
    <dgm:cxn modelId="{2855FA50-744A-41BE-984C-FE0623802BE5}" type="presParOf" srcId="{04F90114-AFB6-464E-8A79-63E4342F6D61}" destId="{DFA58E9B-3149-4C62-BF6B-DCCD5B5F6DF8}" srcOrd="4" destOrd="0" presId="urn:microsoft.com/office/officeart/2005/8/layout/list1"/>
    <dgm:cxn modelId="{AE132396-AD15-42E5-86F8-A5C8331F65BB}" type="presParOf" srcId="{DFA58E9B-3149-4C62-BF6B-DCCD5B5F6DF8}" destId="{77A8CEC9-1C2B-4BF0-B7F7-0A6D47035A80}" srcOrd="0" destOrd="0" presId="urn:microsoft.com/office/officeart/2005/8/layout/list1"/>
    <dgm:cxn modelId="{A0338369-F5EF-4BA4-8D80-4738568FA596}" type="presParOf" srcId="{DFA58E9B-3149-4C62-BF6B-DCCD5B5F6DF8}" destId="{301E60E0-FD54-4AEF-90B2-82F91EAD900E}" srcOrd="1" destOrd="0" presId="urn:microsoft.com/office/officeart/2005/8/layout/list1"/>
    <dgm:cxn modelId="{54F108B8-4648-4709-9DB0-E47ABC939D76}" type="presParOf" srcId="{04F90114-AFB6-464E-8A79-63E4342F6D61}" destId="{9F993BC3-69B6-4DFD-B76B-EA7AC01A1877}" srcOrd="5" destOrd="0" presId="urn:microsoft.com/office/officeart/2005/8/layout/list1"/>
    <dgm:cxn modelId="{1115E9CD-DF87-4C49-A60D-8205171B716D}" type="presParOf" srcId="{04F90114-AFB6-464E-8A79-63E4342F6D61}" destId="{3C24AB19-B318-46F4-8957-20F6DE0C7C57}" srcOrd="6" destOrd="0" presId="urn:microsoft.com/office/officeart/2005/8/layout/list1"/>
    <dgm:cxn modelId="{70ACD452-C381-4E48-AD09-02547CB0D0C8}" type="presParOf" srcId="{04F90114-AFB6-464E-8A79-63E4342F6D61}" destId="{67877859-51B4-40B6-97F5-27BA94830320}" srcOrd="7" destOrd="0" presId="urn:microsoft.com/office/officeart/2005/8/layout/list1"/>
    <dgm:cxn modelId="{DDC2D710-A77C-47F5-BD7D-B27B57C66700}" type="presParOf" srcId="{04F90114-AFB6-464E-8A79-63E4342F6D61}" destId="{D8BB3DE8-D718-4DE6-8298-52C91424DEA7}" srcOrd="8" destOrd="0" presId="urn:microsoft.com/office/officeart/2005/8/layout/list1"/>
    <dgm:cxn modelId="{040BE829-2E45-4D90-A8CB-776ADDE12DE1}" type="presParOf" srcId="{D8BB3DE8-D718-4DE6-8298-52C91424DEA7}" destId="{D07F308A-1334-4CE8-A6AC-A757081F9C1F}" srcOrd="0" destOrd="0" presId="urn:microsoft.com/office/officeart/2005/8/layout/list1"/>
    <dgm:cxn modelId="{A2A358DE-94A3-4CA6-9D1C-3E15E6649E20}" type="presParOf" srcId="{D8BB3DE8-D718-4DE6-8298-52C91424DEA7}" destId="{C4C78A63-FE81-4770-AEA3-D0E73D2F9928}" srcOrd="1" destOrd="0" presId="urn:microsoft.com/office/officeart/2005/8/layout/list1"/>
    <dgm:cxn modelId="{7CD46FDA-9FCE-4CEB-85F0-6BBD77E8F9FE}" type="presParOf" srcId="{04F90114-AFB6-464E-8A79-63E4342F6D61}" destId="{F28DBC82-37D5-494A-AA4D-2F78C9C798C2}" srcOrd="9" destOrd="0" presId="urn:microsoft.com/office/officeart/2005/8/layout/list1"/>
    <dgm:cxn modelId="{4C4C1CB0-C10E-4CF8-AA18-8F817F478547}" type="presParOf" srcId="{04F90114-AFB6-464E-8A79-63E4342F6D61}" destId="{9128EB1D-B265-4037-A092-1C2499F7F9A6}" srcOrd="10" destOrd="0" presId="urn:microsoft.com/office/officeart/2005/8/layout/list1"/>
    <dgm:cxn modelId="{1F1AB7B2-4D99-4F7B-9741-ABDFDE63D527}" type="presParOf" srcId="{04F90114-AFB6-464E-8A79-63E4342F6D61}" destId="{C6B5754E-F5D0-4FD0-828C-C89E3CAE17FC}" srcOrd="11" destOrd="0" presId="urn:microsoft.com/office/officeart/2005/8/layout/list1"/>
    <dgm:cxn modelId="{9CA08C68-4FAB-4213-A6DF-11A1E9DC6442}" type="presParOf" srcId="{04F90114-AFB6-464E-8A79-63E4342F6D61}" destId="{F313AFCD-71A5-4927-A0AE-6A68A66E9C05}" srcOrd="12" destOrd="0" presId="urn:microsoft.com/office/officeart/2005/8/layout/list1"/>
    <dgm:cxn modelId="{42CA2D13-3EA8-4D6B-B3ED-FE54D4983D5A}" type="presParOf" srcId="{F313AFCD-71A5-4927-A0AE-6A68A66E9C05}" destId="{14A0EB6C-05EE-45EF-931A-1B6ED7EE9D3C}" srcOrd="0" destOrd="0" presId="urn:microsoft.com/office/officeart/2005/8/layout/list1"/>
    <dgm:cxn modelId="{7BF7D00E-F7E9-40A2-B93D-5FA0481C5E90}" type="presParOf" srcId="{F313AFCD-71A5-4927-A0AE-6A68A66E9C05}" destId="{81A421BB-2E50-4DD1-A42D-B3825340403B}" srcOrd="1" destOrd="0" presId="urn:microsoft.com/office/officeart/2005/8/layout/list1"/>
    <dgm:cxn modelId="{154210F6-A587-4F9D-A622-5844C5381C62}" type="presParOf" srcId="{04F90114-AFB6-464E-8A79-63E4342F6D61}" destId="{073AB733-B873-4245-93E1-1B596A6072A9}" srcOrd="13" destOrd="0" presId="urn:microsoft.com/office/officeart/2005/8/layout/list1"/>
    <dgm:cxn modelId="{5A9508C2-BD1B-44EE-AF49-FE849E63766E}" type="presParOf" srcId="{04F90114-AFB6-464E-8A79-63E4342F6D61}" destId="{204FD84D-7D2B-4294-98DB-1576FCB0CB6A}" srcOrd="14" destOrd="0" presId="urn:microsoft.com/office/officeart/2005/8/layout/list1"/>
    <dgm:cxn modelId="{B015710C-2F88-4F57-A9BA-37197562B430}" type="presParOf" srcId="{04F90114-AFB6-464E-8A79-63E4342F6D61}" destId="{AB64A453-742C-4A31-94F8-18E57EABACFD}" srcOrd="15" destOrd="0" presId="urn:microsoft.com/office/officeart/2005/8/layout/list1"/>
    <dgm:cxn modelId="{C39853DE-053D-4358-9A4B-232189B2CBDC}" type="presParOf" srcId="{04F90114-AFB6-464E-8A79-63E4342F6D61}" destId="{2812603B-11FA-4ACE-9831-F76116BAEF1F}" srcOrd="16" destOrd="0" presId="urn:microsoft.com/office/officeart/2005/8/layout/list1"/>
    <dgm:cxn modelId="{12990588-FB2A-4769-A2C7-69AD2CF69C84}" type="presParOf" srcId="{2812603B-11FA-4ACE-9831-F76116BAEF1F}" destId="{0B230613-EAC8-4FB6-8D46-D1C33D3A783F}" srcOrd="0" destOrd="0" presId="urn:microsoft.com/office/officeart/2005/8/layout/list1"/>
    <dgm:cxn modelId="{3BC07553-7836-4183-A519-45752F557FBB}" type="presParOf" srcId="{2812603B-11FA-4ACE-9831-F76116BAEF1F}" destId="{E6CE201B-E225-48C6-945E-81D57F4A709E}" srcOrd="1" destOrd="0" presId="urn:microsoft.com/office/officeart/2005/8/layout/list1"/>
    <dgm:cxn modelId="{DFD6863E-F418-48D5-BEDD-529FCB8758EA}" type="presParOf" srcId="{04F90114-AFB6-464E-8A79-63E4342F6D61}" destId="{A3194FCB-6802-4398-BF0C-A0D801AB40EF}" srcOrd="17" destOrd="0" presId="urn:microsoft.com/office/officeart/2005/8/layout/list1"/>
    <dgm:cxn modelId="{731548B3-5EA6-4FE1-8BA2-791768225EBC}" type="presParOf" srcId="{04F90114-AFB6-464E-8A79-63E4342F6D61}" destId="{AE1BC859-29EB-4C43-BE89-8386CFEE0A6F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017CA4D-E030-4E94-8645-D2B68C703E0D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D8261B2-C680-423D-A981-8664A44C1597}">
      <dgm:prSet phldrT="[Text]" custT="1"/>
      <dgm:spPr/>
      <dgm:t>
        <a:bodyPr/>
        <a:lstStyle/>
        <a:p>
          <a:r>
            <a:rPr lang="el-GR" sz="1600" b="0" i="0" dirty="0" smtClean="0">
              <a:hlinkClick xmlns:r="http://schemas.openxmlformats.org/officeDocument/2006/relationships" r:id="rId1" action="ppaction://hlinksldjump"/>
            </a:rPr>
            <a:t>ναι , αν πιάνω σήμα στο κινητό </a:t>
          </a:r>
          <a:endParaRPr lang="en-US" sz="16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E12FB37E-AA8B-4521-82FD-B6EBB09D3A26}" type="parTrans" cxnId="{DB09C46C-FCE5-4594-B47E-88BA95457AEF}">
      <dgm:prSet/>
      <dgm:spPr/>
      <dgm:t>
        <a:bodyPr/>
        <a:lstStyle/>
        <a:p>
          <a:endParaRPr lang="en-US"/>
        </a:p>
      </dgm:t>
    </dgm:pt>
    <dgm:pt modelId="{764AC51F-1C35-4E1A-B254-ABE9B5EBECAB}" type="sibTrans" cxnId="{DB09C46C-FCE5-4594-B47E-88BA95457AEF}">
      <dgm:prSet/>
      <dgm:spPr/>
      <dgm:t>
        <a:bodyPr/>
        <a:lstStyle/>
        <a:p>
          <a:endParaRPr lang="en-US"/>
        </a:p>
      </dgm:t>
    </dgm:pt>
    <dgm:pt modelId="{B9E94A99-E7F2-440F-9CB0-476BB23E66B8}">
      <dgm:prSet phldrT="[Text]" custT="1"/>
      <dgm:spPr/>
      <dgm:t>
        <a:bodyPr/>
        <a:lstStyle/>
        <a:p>
          <a:r>
            <a:rPr lang="el-GR" sz="1600" b="0" i="0" dirty="0" smtClean="0">
              <a:hlinkClick xmlns:r="http://schemas.openxmlformats.org/officeDocument/2006/relationships" r:id="" action="ppaction://hlinkshowjump?jump=nextslide"/>
            </a:rPr>
            <a:t>όχι , γιατί δεν υπάρχει σταθερή γραμμή τηλεφώνου</a:t>
          </a:r>
          <a:endParaRPr lang="en-US" sz="16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93447A57-D0B1-4687-ABD5-86585B4F2FAF}" type="parTrans" cxnId="{13B37D6D-CF61-45A1-B181-3198E04E928E}">
      <dgm:prSet/>
      <dgm:spPr/>
      <dgm:t>
        <a:bodyPr/>
        <a:lstStyle/>
        <a:p>
          <a:endParaRPr lang="en-US"/>
        </a:p>
      </dgm:t>
    </dgm:pt>
    <dgm:pt modelId="{B2900A69-E177-43D6-8944-BC8BF5D61C3B}" type="sibTrans" cxnId="{13B37D6D-CF61-45A1-B181-3198E04E928E}">
      <dgm:prSet/>
      <dgm:spPr/>
      <dgm:t>
        <a:bodyPr/>
        <a:lstStyle/>
        <a:p>
          <a:endParaRPr lang="en-US"/>
        </a:p>
      </dgm:t>
    </dgm:pt>
    <dgm:pt modelId="{04F90114-AFB6-464E-8A79-63E4342F6D61}" type="pres">
      <dgm:prSet presAssocID="{9017CA4D-E030-4E94-8645-D2B68C703E0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0DA832-B2E1-4BE1-AD5B-871274FFDB6E}" type="pres">
      <dgm:prSet presAssocID="{4D8261B2-C680-423D-A981-8664A44C1597}" presName="parentLin" presStyleCnt="0"/>
      <dgm:spPr/>
    </dgm:pt>
    <dgm:pt modelId="{FD5685BD-D9F5-40FF-99CE-23FC8335FD90}" type="pres">
      <dgm:prSet presAssocID="{4D8261B2-C680-423D-A981-8664A44C1597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7E75EA42-68C9-49DC-BA5C-59EA26009277}" type="pres">
      <dgm:prSet presAssocID="{4D8261B2-C680-423D-A981-8664A44C1597}" presName="parentText" presStyleLbl="node1" presStyleIdx="0" presStyleCnt="2" custLinFactNeighborX="14075" custLinFactNeighborY="-3292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4AA32B-3904-4F0E-8EDC-BD910A12AD7E}" type="pres">
      <dgm:prSet presAssocID="{4D8261B2-C680-423D-A981-8664A44C1597}" presName="negativeSpace" presStyleCnt="0"/>
      <dgm:spPr/>
    </dgm:pt>
    <dgm:pt modelId="{74618A43-B996-474D-BE9B-2CD892F24C63}" type="pres">
      <dgm:prSet presAssocID="{4D8261B2-C680-423D-A981-8664A44C1597}" presName="childText" presStyleLbl="conFgAcc1" presStyleIdx="0" presStyleCnt="2">
        <dgm:presLayoutVars>
          <dgm:bulletEnabled val="1"/>
        </dgm:presLayoutVars>
      </dgm:prSet>
      <dgm:spPr/>
    </dgm:pt>
    <dgm:pt modelId="{9C17B179-1434-4EAD-A8D1-5096DDF40458}" type="pres">
      <dgm:prSet presAssocID="{764AC51F-1C35-4E1A-B254-ABE9B5EBECAB}" presName="spaceBetweenRectangles" presStyleCnt="0"/>
      <dgm:spPr/>
    </dgm:pt>
    <dgm:pt modelId="{DFA58E9B-3149-4C62-BF6B-DCCD5B5F6DF8}" type="pres">
      <dgm:prSet presAssocID="{B9E94A99-E7F2-440F-9CB0-476BB23E66B8}" presName="parentLin" presStyleCnt="0"/>
      <dgm:spPr/>
    </dgm:pt>
    <dgm:pt modelId="{77A8CEC9-1C2B-4BF0-B7F7-0A6D47035A80}" type="pres">
      <dgm:prSet presAssocID="{B9E94A99-E7F2-440F-9CB0-476BB23E66B8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301E60E0-FD54-4AEF-90B2-82F91EAD900E}" type="pres">
      <dgm:prSet presAssocID="{B9E94A99-E7F2-440F-9CB0-476BB23E66B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993BC3-69B6-4DFD-B76B-EA7AC01A1877}" type="pres">
      <dgm:prSet presAssocID="{B9E94A99-E7F2-440F-9CB0-476BB23E66B8}" presName="negativeSpace" presStyleCnt="0"/>
      <dgm:spPr/>
    </dgm:pt>
    <dgm:pt modelId="{3C24AB19-B318-46F4-8957-20F6DE0C7C57}" type="pres">
      <dgm:prSet presAssocID="{B9E94A99-E7F2-440F-9CB0-476BB23E66B8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F9BA878E-5719-4089-841A-91FB9EF94DF2}" type="presOf" srcId="{B9E94A99-E7F2-440F-9CB0-476BB23E66B8}" destId="{77A8CEC9-1C2B-4BF0-B7F7-0A6D47035A80}" srcOrd="0" destOrd="0" presId="urn:microsoft.com/office/officeart/2005/8/layout/list1"/>
    <dgm:cxn modelId="{D28502D3-79E7-4E43-A2B3-3F650BFC6410}" type="presOf" srcId="{4D8261B2-C680-423D-A981-8664A44C1597}" destId="{FD5685BD-D9F5-40FF-99CE-23FC8335FD90}" srcOrd="0" destOrd="0" presId="urn:microsoft.com/office/officeart/2005/8/layout/list1"/>
    <dgm:cxn modelId="{7A0B11A8-F7D1-44E8-9861-12AFAC522A8B}" type="presOf" srcId="{9017CA4D-E030-4E94-8645-D2B68C703E0D}" destId="{04F90114-AFB6-464E-8A79-63E4342F6D61}" srcOrd="0" destOrd="0" presId="urn:microsoft.com/office/officeart/2005/8/layout/list1"/>
    <dgm:cxn modelId="{DB09C46C-FCE5-4594-B47E-88BA95457AEF}" srcId="{9017CA4D-E030-4E94-8645-D2B68C703E0D}" destId="{4D8261B2-C680-423D-A981-8664A44C1597}" srcOrd="0" destOrd="0" parTransId="{E12FB37E-AA8B-4521-82FD-B6EBB09D3A26}" sibTransId="{764AC51F-1C35-4E1A-B254-ABE9B5EBECAB}"/>
    <dgm:cxn modelId="{7C3EB20F-2B2F-4FE5-A327-F29CC3C9DE42}" type="presOf" srcId="{B9E94A99-E7F2-440F-9CB0-476BB23E66B8}" destId="{301E60E0-FD54-4AEF-90B2-82F91EAD900E}" srcOrd="1" destOrd="0" presId="urn:microsoft.com/office/officeart/2005/8/layout/list1"/>
    <dgm:cxn modelId="{13B37D6D-CF61-45A1-B181-3198E04E928E}" srcId="{9017CA4D-E030-4E94-8645-D2B68C703E0D}" destId="{B9E94A99-E7F2-440F-9CB0-476BB23E66B8}" srcOrd="1" destOrd="0" parTransId="{93447A57-D0B1-4687-ABD5-86585B4F2FAF}" sibTransId="{B2900A69-E177-43D6-8944-BC8BF5D61C3B}"/>
    <dgm:cxn modelId="{18C7A9CE-0F78-46B5-91BD-AF0623282412}" type="presOf" srcId="{4D8261B2-C680-423D-A981-8664A44C1597}" destId="{7E75EA42-68C9-49DC-BA5C-59EA26009277}" srcOrd="1" destOrd="0" presId="urn:microsoft.com/office/officeart/2005/8/layout/list1"/>
    <dgm:cxn modelId="{EE565709-2362-4DC3-8B91-2A89B2F6D6D9}" type="presParOf" srcId="{04F90114-AFB6-464E-8A79-63E4342F6D61}" destId="{930DA832-B2E1-4BE1-AD5B-871274FFDB6E}" srcOrd="0" destOrd="0" presId="urn:microsoft.com/office/officeart/2005/8/layout/list1"/>
    <dgm:cxn modelId="{41D7469C-1B9F-4B06-BF30-ED212E303A63}" type="presParOf" srcId="{930DA832-B2E1-4BE1-AD5B-871274FFDB6E}" destId="{FD5685BD-D9F5-40FF-99CE-23FC8335FD90}" srcOrd="0" destOrd="0" presId="urn:microsoft.com/office/officeart/2005/8/layout/list1"/>
    <dgm:cxn modelId="{00E66DD0-27BE-4367-B2CC-AFA5FD3D39D9}" type="presParOf" srcId="{930DA832-B2E1-4BE1-AD5B-871274FFDB6E}" destId="{7E75EA42-68C9-49DC-BA5C-59EA26009277}" srcOrd="1" destOrd="0" presId="urn:microsoft.com/office/officeart/2005/8/layout/list1"/>
    <dgm:cxn modelId="{11DCB292-E81C-4D2E-92D1-806437A5D657}" type="presParOf" srcId="{04F90114-AFB6-464E-8A79-63E4342F6D61}" destId="{1A4AA32B-3904-4F0E-8EDC-BD910A12AD7E}" srcOrd="1" destOrd="0" presId="urn:microsoft.com/office/officeart/2005/8/layout/list1"/>
    <dgm:cxn modelId="{FEA64DA1-3CFD-4E4F-AA98-9C667884B0B5}" type="presParOf" srcId="{04F90114-AFB6-464E-8A79-63E4342F6D61}" destId="{74618A43-B996-474D-BE9B-2CD892F24C63}" srcOrd="2" destOrd="0" presId="urn:microsoft.com/office/officeart/2005/8/layout/list1"/>
    <dgm:cxn modelId="{ECAF5341-A266-4992-96B8-36A1B8E50D5A}" type="presParOf" srcId="{04F90114-AFB6-464E-8A79-63E4342F6D61}" destId="{9C17B179-1434-4EAD-A8D1-5096DDF40458}" srcOrd="3" destOrd="0" presId="urn:microsoft.com/office/officeart/2005/8/layout/list1"/>
    <dgm:cxn modelId="{61E38836-4A86-4364-BD49-4253ECC60D2D}" type="presParOf" srcId="{04F90114-AFB6-464E-8A79-63E4342F6D61}" destId="{DFA58E9B-3149-4C62-BF6B-DCCD5B5F6DF8}" srcOrd="4" destOrd="0" presId="urn:microsoft.com/office/officeart/2005/8/layout/list1"/>
    <dgm:cxn modelId="{9A651501-EBDD-4C17-A759-DF76CDA2E13F}" type="presParOf" srcId="{DFA58E9B-3149-4C62-BF6B-DCCD5B5F6DF8}" destId="{77A8CEC9-1C2B-4BF0-B7F7-0A6D47035A80}" srcOrd="0" destOrd="0" presId="urn:microsoft.com/office/officeart/2005/8/layout/list1"/>
    <dgm:cxn modelId="{00F5AC88-F5EA-407E-8FC7-B8E1AE60C08B}" type="presParOf" srcId="{DFA58E9B-3149-4C62-BF6B-DCCD5B5F6DF8}" destId="{301E60E0-FD54-4AEF-90B2-82F91EAD900E}" srcOrd="1" destOrd="0" presId="urn:microsoft.com/office/officeart/2005/8/layout/list1"/>
    <dgm:cxn modelId="{E7F7A8F3-557E-418D-8148-3D66607F3210}" type="presParOf" srcId="{04F90114-AFB6-464E-8A79-63E4342F6D61}" destId="{9F993BC3-69B6-4DFD-B76B-EA7AC01A1877}" srcOrd="5" destOrd="0" presId="urn:microsoft.com/office/officeart/2005/8/layout/list1"/>
    <dgm:cxn modelId="{D9E02120-E48E-47F0-9F58-B539B2080C6E}" type="presParOf" srcId="{04F90114-AFB6-464E-8A79-63E4342F6D61}" destId="{3C24AB19-B318-46F4-8957-20F6DE0C7C5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618A43-B996-474D-BE9B-2CD892F24C63}">
      <dsp:nvSpPr>
        <dsp:cNvPr id="0" name=""/>
        <dsp:cNvSpPr/>
      </dsp:nvSpPr>
      <dsp:spPr>
        <a:xfrm>
          <a:off x="0" y="305079"/>
          <a:ext cx="6096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75EA42-68C9-49DC-BA5C-59EA26009277}">
      <dsp:nvSpPr>
        <dsp:cNvPr id="0" name=""/>
        <dsp:cNvSpPr/>
      </dsp:nvSpPr>
      <dsp:spPr>
        <a:xfrm>
          <a:off x="347700" y="0"/>
          <a:ext cx="4267200" cy="531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0" i="0" kern="1200" dirty="0" smtClean="0">
              <a:hlinkClick xmlns:r="http://schemas.openxmlformats.org/officeDocument/2006/relationships" r:id="" action="ppaction://hlinkshowjump?jump=nextslide"/>
            </a:rPr>
            <a:t>ενσύρματα (σταθερή τηλεφωνία)</a:t>
          </a:r>
          <a:endParaRPr lang="en-US" sz="1800" kern="1200" dirty="0"/>
        </a:p>
      </dsp:txBody>
      <dsp:txXfrm>
        <a:off x="373639" y="25939"/>
        <a:ext cx="4215322" cy="479482"/>
      </dsp:txXfrm>
    </dsp:sp>
    <dsp:sp modelId="{3C24AB19-B318-46F4-8957-20F6DE0C7C57}">
      <dsp:nvSpPr>
        <dsp:cNvPr id="0" name=""/>
        <dsp:cNvSpPr/>
      </dsp:nvSpPr>
      <dsp:spPr>
        <a:xfrm>
          <a:off x="0" y="1121559"/>
          <a:ext cx="6096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170380"/>
              <a:satOff val="-1460"/>
              <a:lumOff val="3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1E60E0-FD54-4AEF-90B2-82F91EAD900E}">
      <dsp:nvSpPr>
        <dsp:cNvPr id="0" name=""/>
        <dsp:cNvSpPr/>
      </dsp:nvSpPr>
      <dsp:spPr>
        <a:xfrm>
          <a:off x="304800" y="855879"/>
          <a:ext cx="4267200" cy="531360"/>
        </a:xfrm>
        <a:prstGeom prst="round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0" i="0" kern="1200" dirty="0" smtClean="0">
              <a:hlinkClick xmlns:r="http://schemas.openxmlformats.org/officeDocument/2006/relationships" r:id="" action="ppaction://hlinkshowjump?jump=nextslide"/>
            </a:rPr>
            <a:t>με φωνές</a:t>
          </a:r>
          <a:endParaRPr lang="en-US" sz="1800" kern="1200" dirty="0"/>
        </a:p>
      </dsp:txBody>
      <dsp:txXfrm>
        <a:off x="330739" y="881818"/>
        <a:ext cx="4215322" cy="479482"/>
      </dsp:txXfrm>
    </dsp:sp>
    <dsp:sp modelId="{9128EB1D-B265-4037-A092-1C2499F7F9A6}">
      <dsp:nvSpPr>
        <dsp:cNvPr id="0" name=""/>
        <dsp:cNvSpPr/>
      </dsp:nvSpPr>
      <dsp:spPr>
        <a:xfrm>
          <a:off x="0" y="1938039"/>
          <a:ext cx="6096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C78A63-FE81-4770-AEA3-D0E73D2F9928}">
      <dsp:nvSpPr>
        <dsp:cNvPr id="0" name=""/>
        <dsp:cNvSpPr/>
      </dsp:nvSpPr>
      <dsp:spPr>
        <a:xfrm>
          <a:off x="304800" y="1672359"/>
          <a:ext cx="4267200" cy="53136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0" i="0" kern="1200" dirty="0" smtClean="0">
              <a:hlinkClick xmlns:r="http://schemas.openxmlformats.org/officeDocument/2006/relationships" r:id="" action="ppaction://hlinkshowjump?jump=nextslide"/>
            </a:rPr>
            <a:t>με σήματα καπνού</a:t>
          </a:r>
          <a:endParaRPr lang="en-US" sz="1800" kern="1200" dirty="0"/>
        </a:p>
      </dsp:txBody>
      <dsp:txXfrm>
        <a:off x="330739" y="1698298"/>
        <a:ext cx="4215322" cy="479482"/>
      </dsp:txXfrm>
    </dsp:sp>
    <dsp:sp modelId="{204FD84D-7D2B-4294-98DB-1576FCB0CB6A}">
      <dsp:nvSpPr>
        <dsp:cNvPr id="0" name=""/>
        <dsp:cNvSpPr/>
      </dsp:nvSpPr>
      <dsp:spPr>
        <a:xfrm>
          <a:off x="0" y="2754520"/>
          <a:ext cx="6096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511139"/>
              <a:satOff val="-4379"/>
              <a:lumOff val="10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A421BB-2E50-4DD1-A42D-B3825340403B}">
      <dsp:nvSpPr>
        <dsp:cNvPr id="0" name=""/>
        <dsp:cNvSpPr/>
      </dsp:nvSpPr>
      <dsp:spPr>
        <a:xfrm>
          <a:off x="360038" y="2513080"/>
          <a:ext cx="4267200" cy="531360"/>
        </a:xfrm>
        <a:prstGeom prst="round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0" i="0" kern="1200" dirty="0" smtClean="0">
              <a:hlinkClick xmlns:r="http://schemas.openxmlformats.org/officeDocument/2006/relationships" r:id="" action="ppaction://hlinkshowjump?jump=nextslide"/>
            </a:rPr>
            <a:t>ασύρματα (κινητή τηλεφωνία)</a:t>
          </a:r>
          <a:endParaRPr lang="en-US" sz="1800" kern="1200" dirty="0"/>
        </a:p>
      </dsp:txBody>
      <dsp:txXfrm>
        <a:off x="385977" y="2539019"/>
        <a:ext cx="4215322" cy="479482"/>
      </dsp:txXfrm>
    </dsp:sp>
    <dsp:sp modelId="{CF655C4B-3164-44E7-AC96-D978FD0C9365}">
      <dsp:nvSpPr>
        <dsp:cNvPr id="0" name=""/>
        <dsp:cNvSpPr/>
      </dsp:nvSpPr>
      <dsp:spPr>
        <a:xfrm>
          <a:off x="0" y="3571000"/>
          <a:ext cx="6096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60C517-07B3-47C7-A72E-08B03C65EE6D}">
      <dsp:nvSpPr>
        <dsp:cNvPr id="0" name=""/>
        <dsp:cNvSpPr/>
      </dsp:nvSpPr>
      <dsp:spPr>
        <a:xfrm>
          <a:off x="304800" y="3305320"/>
          <a:ext cx="4267200" cy="53136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0" i="0" kern="1200" dirty="0" smtClean="0">
              <a:hlinkClick xmlns:r="http://schemas.openxmlformats.org/officeDocument/2006/relationships" r:id="" action="ppaction://hlinksldjump"/>
            </a:rPr>
            <a:t>ενσύρματα </a:t>
          </a:r>
          <a:r>
            <a:rPr lang="en-US" sz="1800" b="0" i="0" kern="1200" dirty="0" smtClean="0">
              <a:hlinkClick xmlns:r="http://schemas.openxmlformats.org/officeDocument/2006/relationships" r:id="" action="ppaction://hlinksldjump"/>
            </a:rPr>
            <a:t>KAI </a:t>
          </a:r>
          <a:r>
            <a:rPr lang="el-GR" sz="1800" b="0" i="0" kern="1200" dirty="0" smtClean="0">
              <a:hlinkClick xmlns:r="http://schemas.openxmlformats.org/officeDocument/2006/relationships" r:id="" action="ppaction://hlinksldjump"/>
            </a:rPr>
            <a:t>ασύρματα </a:t>
          </a:r>
          <a:endParaRPr lang="en-US" sz="1800" kern="1200" dirty="0"/>
        </a:p>
      </dsp:txBody>
      <dsp:txXfrm>
        <a:off x="330739" y="3331259"/>
        <a:ext cx="4215322" cy="4794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618A43-B996-474D-BE9B-2CD892F24C63}">
      <dsp:nvSpPr>
        <dsp:cNvPr id="0" name=""/>
        <dsp:cNvSpPr/>
      </dsp:nvSpPr>
      <dsp:spPr>
        <a:xfrm>
          <a:off x="0" y="46401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75EA42-68C9-49DC-BA5C-59EA26009277}">
      <dsp:nvSpPr>
        <dsp:cNvPr id="0" name=""/>
        <dsp:cNvSpPr/>
      </dsp:nvSpPr>
      <dsp:spPr>
        <a:xfrm>
          <a:off x="347700" y="0"/>
          <a:ext cx="4267200" cy="9151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100" b="0" i="0" kern="1200" dirty="0" smtClean="0">
              <a:hlinkClick xmlns:r="http://schemas.openxmlformats.org/officeDocument/2006/relationships" r:id="" action="ppaction://hlinkshowjump?jump=nextslide"/>
            </a:rPr>
            <a:t>χειραψίες</a:t>
          </a:r>
          <a:r>
            <a:rPr lang="el-GR" sz="3100" b="0" i="0" kern="1200" dirty="0" smtClean="0"/>
            <a:t> </a:t>
          </a:r>
          <a:endParaRPr lang="en-US" sz="3100" kern="1200" dirty="0"/>
        </a:p>
      </dsp:txBody>
      <dsp:txXfrm>
        <a:off x="392372" y="44672"/>
        <a:ext cx="4177856" cy="825776"/>
      </dsp:txXfrm>
    </dsp:sp>
    <dsp:sp modelId="{F9DF070B-AC89-4174-87F9-CBDF4122673E}">
      <dsp:nvSpPr>
        <dsp:cNvPr id="0" name=""/>
        <dsp:cNvSpPr/>
      </dsp:nvSpPr>
      <dsp:spPr>
        <a:xfrm>
          <a:off x="0" y="187017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CCD766-F621-4DD9-A957-38FC7F18CF1F}">
      <dsp:nvSpPr>
        <dsp:cNvPr id="0" name=""/>
        <dsp:cNvSpPr/>
      </dsp:nvSpPr>
      <dsp:spPr>
        <a:xfrm>
          <a:off x="304800" y="1412619"/>
          <a:ext cx="4267200" cy="91512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100" b="0" i="0" kern="1200" dirty="0" smtClean="0">
              <a:hlinkClick xmlns:r="http://schemas.openxmlformats.org/officeDocument/2006/relationships" r:id="" action="ppaction://hlinksldjump"/>
            </a:rPr>
            <a:t>δεδομένα</a:t>
          </a:r>
          <a:endParaRPr lang="el-GR" sz="3100" kern="1200" dirty="0"/>
        </a:p>
      </dsp:txBody>
      <dsp:txXfrm>
        <a:off x="349472" y="1457291"/>
        <a:ext cx="4177856" cy="825776"/>
      </dsp:txXfrm>
    </dsp:sp>
    <dsp:sp modelId="{3C24AB19-B318-46F4-8957-20F6DE0C7C57}">
      <dsp:nvSpPr>
        <dsp:cNvPr id="0" name=""/>
        <dsp:cNvSpPr/>
      </dsp:nvSpPr>
      <dsp:spPr>
        <a:xfrm>
          <a:off x="0" y="3276340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1E60E0-FD54-4AEF-90B2-82F91EAD900E}">
      <dsp:nvSpPr>
        <dsp:cNvPr id="0" name=""/>
        <dsp:cNvSpPr/>
      </dsp:nvSpPr>
      <dsp:spPr>
        <a:xfrm>
          <a:off x="304800" y="2818780"/>
          <a:ext cx="4267200" cy="91512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100" b="0" i="0" kern="1200" dirty="0" smtClean="0">
              <a:hlinkClick xmlns:r="http://schemas.openxmlformats.org/officeDocument/2006/relationships" r:id="" action="ppaction://hlinkshowjump?jump=nextslide"/>
            </a:rPr>
            <a:t>χαμόγελα</a:t>
          </a:r>
          <a:endParaRPr lang="en-US" sz="3100" kern="1200" dirty="0"/>
        </a:p>
      </dsp:txBody>
      <dsp:txXfrm>
        <a:off x="349472" y="2863452"/>
        <a:ext cx="4177856" cy="8257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618A43-B996-474D-BE9B-2CD892F24C63}">
      <dsp:nvSpPr>
        <dsp:cNvPr id="0" name=""/>
        <dsp:cNvSpPr/>
      </dsp:nvSpPr>
      <dsp:spPr>
        <a:xfrm>
          <a:off x="0" y="397527"/>
          <a:ext cx="60960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75EA42-68C9-49DC-BA5C-59EA26009277}">
      <dsp:nvSpPr>
        <dsp:cNvPr id="0" name=""/>
        <dsp:cNvSpPr/>
      </dsp:nvSpPr>
      <dsp:spPr>
        <a:xfrm>
          <a:off x="347700" y="0"/>
          <a:ext cx="4267200" cy="6199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b="0" i="0" kern="1200" dirty="0" smtClean="0">
              <a:hlinkClick xmlns:r="http://schemas.openxmlformats.org/officeDocument/2006/relationships" r:id="" action="ppaction://hlinkshowjump?jump=nextslide"/>
            </a:rPr>
            <a:t>φωτογραφίες</a:t>
          </a:r>
          <a:endParaRPr lang="en-US" sz="2100" kern="1200" dirty="0"/>
        </a:p>
      </dsp:txBody>
      <dsp:txXfrm>
        <a:off x="377962" y="30262"/>
        <a:ext cx="4206676" cy="559396"/>
      </dsp:txXfrm>
    </dsp:sp>
    <dsp:sp modelId="{3C24AB19-B318-46F4-8957-20F6DE0C7C57}">
      <dsp:nvSpPr>
        <dsp:cNvPr id="0" name=""/>
        <dsp:cNvSpPr/>
      </dsp:nvSpPr>
      <dsp:spPr>
        <a:xfrm>
          <a:off x="0" y="1350087"/>
          <a:ext cx="60960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170380"/>
              <a:satOff val="-1460"/>
              <a:lumOff val="3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1E60E0-FD54-4AEF-90B2-82F91EAD900E}">
      <dsp:nvSpPr>
        <dsp:cNvPr id="0" name=""/>
        <dsp:cNvSpPr/>
      </dsp:nvSpPr>
      <dsp:spPr>
        <a:xfrm>
          <a:off x="304800" y="1040127"/>
          <a:ext cx="4267200" cy="619920"/>
        </a:xfrm>
        <a:prstGeom prst="round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b="0" i="0" kern="1200" dirty="0" smtClean="0">
              <a:hlinkClick xmlns:r="http://schemas.openxmlformats.org/officeDocument/2006/relationships" r:id="" action="ppaction://hlinkshowjump?jump=nextslide"/>
            </a:rPr>
            <a:t>βίντεο</a:t>
          </a:r>
          <a:endParaRPr lang="en-US" sz="2100" kern="1200" dirty="0"/>
        </a:p>
      </dsp:txBody>
      <dsp:txXfrm>
        <a:off x="335062" y="1070389"/>
        <a:ext cx="4206676" cy="559396"/>
      </dsp:txXfrm>
    </dsp:sp>
    <dsp:sp modelId="{9128EB1D-B265-4037-A092-1C2499F7F9A6}">
      <dsp:nvSpPr>
        <dsp:cNvPr id="0" name=""/>
        <dsp:cNvSpPr/>
      </dsp:nvSpPr>
      <dsp:spPr>
        <a:xfrm>
          <a:off x="0" y="2302648"/>
          <a:ext cx="60960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C78A63-FE81-4770-AEA3-D0E73D2F9928}">
      <dsp:nvSpPr>
        <dsp:cNvPr id="0" name=""/>
        <dsp:cNvSpPr/>
      </dsp:nvSpPr>
      <dsp:spPr>
        <a:xfrm>
          <a:off x="304800" y="1992687"/>
          <a:ext cx="4267200" cy="61992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b="0" i="0" kern="1200" dirty="0" smtClean="0">
              <a:hlinkClick xmlns:r="http://schemas.openxmlformats.org/officeDocument/2006/relationships" r:id="" action="ppaction://hlinkshowjump?jump=nextslide"/>
            </a:rPr>
            <a:t>μηνύματα</a:t>
          </a:r>
          <a:endParaRPr lang="en-US" sz="2100" kern="1200" dirty="0"/>
        </a:p>
      </dsp:txBody>
      <dsp:txXfrm>
        <a:off x="335062" y="2022949"/>
        <a:ext cx="4206676" cy="559396"/>
      </dsp:txXfrm>
    </dsp:sp>
    <dsp:sp modelId="{204FD84D-7D2B-4294-98DB-1576FCB0CB6A}">
      <dsp:nvSpPr>
        <dsp:cNvPr id="0" name=""/>
        <dsp:cNvSpPr/>
      </dsp:nvSpPr>
      <dsp:spPr>
        <a:xfrm>
          <a:off x="0" y="3255208"/>
          <a:ext cx="60960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511139"/>
              <a:satOff val="-4379"/>
              <a:lumOff val="10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A421BB-2E50-4DD1-A42D-B3825340403B}">
      <dsp:nvSpPr>
        <dsp:cNvPr id="0" name=""/>
        <dsp:cNvSpPr/>
      </dsp:nvSpPr>
      <dsp:spPr>
        <a:xfrm>
          <a:off x="360038" y="2973528"/>
          <a:ext cx="4267200" cy="619920"/>
        </a:xfrm>
        <a:prstGeom prst="round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b="0" i="0" kern="1200" dirty="0" smtClean="0">
              <a:hlinkClick xmlns:r="http://schemas.openxmlformats.org/officeDocument/2006/relationships" r:id="" action="ppaction://hlinkshowjump?jump=nextslide"/>
            </a:rPr>
            <a:t>κείμενο</a:t>
          </a:r>
          <a:endParaRPr lang="en-US" sz="2100" kern="1200" dirty="0"/>
        </a:p>
      </dsp:txBody>
      <dsp:txXfrm>
        <a:off x="390300" y="3003790"/>
        <a:ext cx="4206676" cy="559396"/>
      </dsp:txXfrm>
    </dsp:sp>
    <dsp:sp modelId="{AE1BC859-29EB-4C43-BE89-8386CFEE0A6F}">
      <dsp:nvSpPr>
        <dsp:cNvPr id="0" name=""/>
        <dsp:cNvSpPr/>
      </dsp:nvSpPr>
      <dsp:spPr>
        <a:xfrm>
          <a:off x="0" y="4207768"/>
          <a:ext cx="60960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CE201B-E225-48C6-945E-81D57F4A709E}">
      <dsp:nvSpPr>
        <dsp:cNvPr id="0" name=""/>
        <dsp:cNvSpPr/>
      </dsp:nvSpPr>
      <dsp:spPr>
        <a:xfrm>
          <a:off x="304800" y="3897808"/>
          <a:ext cx="4267200" cy="61992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b="0" i="0" kern="1200" dirty="0" smtClean="0">
              <a:hlinkClick xmlns:r="http://schemas.openxmlformats.org/officeDocument/2006/relationships" r:id="" action="ppaction://hlinksldjump"/>
            </a:rPr>
            <a:t>όλα τα παραπάνω</a:t>
          </a:r>
          <a:endParaRPr lang="el-GR" sz="2100" kern="1200" dirty="0"/>
        </a:p>
      </dsp:txBody>
      <dsp:txXfrm>
        <a:off x="335062" y="3928070"/>
        <a:ext cx="4206676" cy="5593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618A43-B996-474D-BE9B-2CD892F24C63}">
      <dsp:nvSpPr>
        <dsp:cNvPr id="0" name=""/>
        <dsp:cNvSpPr/>
      </dsp:nvSpPr>
      <dsp:spPr>
        <a:xfrm>
          <a:off x="0" y="720699"/>
          <a:ext cx="6096000" cy="118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75EA42-68C9-49DC-BA5C-59EA26009277}">
      <dsp:nvSpPr>
        <dsp:cNvPr id="0" name=""/>
        <dsp:cNvSpPr/>
      </dsp:nvSpPr>
      <dsp:spPr>
        <a:xfrm>
          <a:off x="347700" y="0"/>
          <a:ext cx="4267200" cy="13874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0" i="0" kern="1200" dirty="0" smtClean="0">
              <a:hlinkClick xmlns:r="http://schemas.openxmlformats.org/officeDocument/2006/relationships" r:id="" action="ppaction://hlinksldjump"/>
            </a:rPr>
            <a:t>ναι , αν πιάνω σήμα στο κινητό </a:t>
          </a:r>
          <a:endParaRPr lang="en-US" sz="1600" kern="1200" dirty="0"/>
        </a:p>
      </dsp:txBody>
      <dsp:txXfrm>
        <a:off x="415429" y="67729"/>
        <a:ext cx="4131742" cy="1251982"/>
      </dsp:txXfrm>
    </dsp:sp>
    <dsp:sp modelId="{3C24AB19-B318-46F4-8957-20F6DE0C7C57}">
      <dsp:nvSpPr>
        <dsp:cNvPr id="0" name=""/>
        <dsp:cNvSpPr/>
      </dsp:nvSpPr>
      <dsp:spPr>
        <a:xfrm>
          <a:off x="0" y="2852620"/>
          <a:ext cx="6096000" cy="118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1E60E0-FD54-4AEF-90B2-82F91EAD900E}">
      <dsp:nvSpPr>
        <dsp:cNvPr id="0" name=""/>
        <dsp:cNvSpPr/>
      </dsp:nvSpPr>
      <dsp:spPr>
        <a:xfrm>
          <a:off x="304800" y="2158900"/>
          <a:ext cx="4267200" cy="138744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0" i="0" kern="1200" dirty="0" smtClean="0">
              <a:hlinkClick xmlns:r="http://schemas.openxmlformats.org/officeDocument/2006/relationships" r:id="" action="ppaction://hlinkshowjump?jump=nextslide"/>
            </a:rPr>
            <a:t>όχι , γιατί δεν υπάρχει σταθερή γραμμή τηλεφώνου</a:t>
          </a:r>
          <a:endParaRPr lang="en-US" sz="1600" kern="1200" dirty="0"/>
        </a:p>
      </dsp:txBody>
      <dsp:txXfrm>
        <a:off x="372529" y="2226629"/>
        <a:ext cx="4131742" cy="12519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39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885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93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0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14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93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131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55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172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8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04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896" y="908720"/>
            <a:ext cx="4536504" cy="65653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ΤΟ ΔΙΑΔΙΚΤΥΟ</a:t>
            </a:r>
            <a:endParaRPr lang="en-US" dirty="0"/>
          </a:p>
        </p:txBody>
      </p:sp>
      <p:pic>
        <p:nvPicPr>
          <p:cNvPr id="1026" name="Picture 2" descr="C:\Users\Dimitri\AppData\Local\Microsoft\Windows\Temporary Internet Files\Content.IE5\QLEPHT5Q\quiz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3264363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imitri\AppData\Local\Microsoft\Windows\Temporary Internet Files\Content.IE5\QLEPHT5Q\Button_Icon_Red_Start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564904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3710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Users\Dimitri\AppData\Local\Microsoft\Windows\Temporary Internet Files\Content.IE5\A1IUJU2A\Yes_check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068797"/>
            <a:ext cx="4536504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Dimitri\AppData\Local\Microsoft\Windows\Temporary Internet Files\Content.IE5\8A94T3XL\cheesy-smile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697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ction Button: Forward or Next 1">
            <a:hlinkClick r:id="" action="ppaction://hlinkshowjump?jump=nextslide" highlightClick="1"/>
          </p:cNvPr>
          <p:cNvSpPr/>
          <p:nvPr/>
        </p:nvSpPr>
        <p:spPr>
          <a:xfrm>
            <a:off x="7452320" y="5582490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056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rizontal Scroll 2"/>
          <p:cNvSpPr/>
          <p:nvPr/>
        </p:nvSpPr>
        <p:spPr>
          <a:xfrm>
            <a:off x="1475656" y="3342"/>
            <a:ext cx="6696744" cy="160933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/>
              <a:t>Βρίσκομαι </a:t>
            </a:r>
            <a:r>
              <a:rPr lang="el-GR" sz="2400" dirty="0"/>
              <a:t>σε μια ερημική παραλία . Έχω διαδίκτυο;</a:t>
            </a:r>
            <a:endParaRPr lang="en-US" sz="24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89173758"/>
              </p:ext>
            </p:extLst>
          </p:nvPr>
        </p:nvGraphicFramePr>
        <p:xfrm>
          <a:off x="1475656" y="17728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C:\Users\Dimitri\AppData\Local\Microsoft\Windows\Temporary Internet Files\Content.IE5\AYW6M11E\googley-eye-birdie-has-questions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6388"/>
            <a:ext cx="1080120" cy="880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589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Dimitri\AppData\Local\Microsoft\Windows\Temporary Internet Files\Content.IE5\A1IUJU2A\500px-RedX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201" y="1073719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Dimitri\AppData\Local\Microsoft\Windows\Temporary Internet Files\Content.IE5\QLEPHT5Q\sad_face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2420888" cy="242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ction Button: Back or Previous 5">
            <a:hlinkClick r:id="" action="ppaction://hlinkshowjump?jump=previousslide" highlightClick="1"/>
          </p:cNvPr>
          <p:cNvSpPr/>
          <p:nvPr/>
        </p:nvSpPr>
        <p:spPr>
          <a:xfrm>
            <a:off x="7740352" y="5589240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256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Users\Dimitri\AppData\Local\Microsoft\Windows\Temporary Internet Files\Content.IE5\A1IUJU2A\Yes_check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438" y="764704"/>
            <a:ext cx="2075556" cy="2075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Users\Dimitri\AppData\Local\Microsoft\Windows\Temporary Internet Files\Content.IE5\QLEPHT5Q\1024px-End_(Script_MT_Bold).sv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573016"/>
            <a:ext cx="5364088" cy="2556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Dimitri\AppData\Local\Microsoft\Windows\Temporary Internet Files\Content.IE5\QLEPHT5Q\youpi-over-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52583"/>
            <a:ext cx="2857500" cy="362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ction Button: Forward or Next 4">
            <a:hlinkClick r:id="" action="ppaction://hlinkshowjump?jump=endshow" highlightClick="1"/>
          </p:cNvPr>
          <p:cNvSpPr/>
          <p:nvPr/>
        </p:nvSpPr>
        <p:spPr>
          <a:xfrm>
            <a:off x="7973528" y="6129338"/>
            <a:ext cx="918952" cy="64633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51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rizontal Scroll 2"/>
          <p:cNvSpPr/>
          <p:nvPr/>
        </p:nvSpPr>
        <p:spPr>
          <a:xfrm>
            <a:off x="1475656" y="3342"/>
            <a:ext cx="6696744" cy="160933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/>
              <a:t>Ο</a:t>
            </a:r>
            <a:r>
              <a:rPr lang="el-GR" sz="2800" dirty="0" smtClean="0"/>
              <a:t>ι </a:t>
            </a:r>
            <a:r>
              <a:rPr lang="el-GR" sz="2800" dirty="0"/>
              <a:t>υπολογιστές επικοινωνούν μεταξύ </a:t>
            </a:r>
            <a:r>
              <a:rPr lang="el-GR" sz="2800" dirty="0" smtClean="0"/>
              <a:t>τους:</a:t>
            </a:r>
            <a:endParaRPr lang="en-US" sz="28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07908021"/>
              </p:ext>
            </p:extLst>
          </p:nvPr>
        </p:nvGraphicFramePr>
        <p:xfrm>
          <a:off x="1475656" y="17728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C:\Users\Dimitri\AppData\Local\Microsoft\Windows\Temporary Internet Files\Content.IE5\AYW6M11E\googley-eye-birdie-has-questions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6388"/>
            <a:ext cx="1080120" cy="880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8453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Dimitri\AppData\Local\Microsoft\Windows\Temporary Internet Files\Content.IE5\A1IUJU2A\500px-RedX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201" y="1073719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Dimitri\AppData\Local\Microsoft\Windows\Temporary Internet Files\Content.IE5\QLEPHT5Q\sad_face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2420888" cy="242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ction Button: Back or Previous 1">
            <a:hlinkClick r:id="" action="ppaction://hlinkshowjump?jump=previousslide" highlightClick="1"/>
          </p:cNvPr>
          <p:cNvSpPr/>
          <p:nvPr/>
        </p:nvSpPr>
        <p:spPr>
          <a:xfrm>
            <a:off x="7740352" y="5589240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7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Users\Dimitri\AppData\Local\Microsoft\Windows\Temporary Internet Files\Content.IE5\A1IUJU2A\Yes_check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068797"/>
            <a:ext cx="4536504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Dimitri\AppData\Local\Microsoft\Windows\Temporary Internet Files\Content.IE5\8A94T3XL\cheesy-smile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697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ction Button: Forward or Next 1">
            <a:hlinkClick r:id="" action="ppaction://hlinkshowjump?jump=nextslide" highlightClick="1"/>
          </p:cNvPr>
          <p:cNvSpPr/>
          <p:nvPr/>
        </p:nvSpPr>
        <p:spPr>
          <a:xfrm>
            <a:off x="7452320" y="5582490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310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rizontal Scroll 2"/>
          <p:cNvSpPr/>
          <p:nvPr/>
        </p:nvSpPr>
        <p:spPr>
          <a:xfrm>
            <a:off x="1475656" y="3342"/>
            <a:ext cx="6696744" cy="160933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/>
              <a:t>Ο</a:t>
            </a:r>
            <a:r>
              <a:rPr lang="el-GR" sz="2400" dirty="0" smtClean="0"/>
              <a:t>ι </a:t>
            </a:r>
            <a:r>
              <a:rPr lang="el-GR" sz="2400" dirty="0"/>
              <a:t>υπολογιστές ανταλλάσσουν μεταξύ </a:t>
            </a:r>
            <a:r>
              <a:rPr lang="el-GR" sz="2400" dirty="0" smtClean="0"/>
              <a:t>τους:</a:t>
            </a:r>
            <a:endParaRPr lang="en-US" sz="24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34186620"/>
              </p:ext>
            </p:extLst>
          </p:nvPr>
        </p:nvGraphicFramePr>
        <p:xfrm>
          <a:off x="1475656" y="17728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C:\Users\Dimitri\AppData\Local\Microsoft\Windows\Temporary Internet Files\Content.IE5\AYW6M11E\googley-eye-birdie-has-questions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6388"/>
            <a:ext cx="1080120" cy="880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062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Dimitri\AppData\Local\Microsoft\Windows\Temporary Internet Files\Content.IE5\A1IUJU2A\500px-RedX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201" y="1073719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Dimitri\AppData\Local\Microsoft\Windows\Temporary Internet Files\Content.IE5\QLEPHT5Q\sad_face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2420888" cy="242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ction Button: Back or Previous 1">
            <a:hlinkClick r:id="" action="ppaction://hlinkshowjump?jump=previousslide" highlightClick="1"/>
          </p:cNvPr>
          <p:cNvSpPr/>
          <p:nvPr/>
        </p:nvSpPr>
        <p:spPr>
          <a:xfrm>
            <a:off x="7740352" y="5589240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18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Users\Dimitri\AppData\Local\Microsoft\Windows\Temporary Internet Files\Content.IE5\A1IUJU2A\Yes_check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068797"/>
            <a:ext cx="4536504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Dimitri\AppData\Local\Microsoft\Windows\Temporary Internet Files\Content.IE5\8A94T3XL\cheesy-smile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697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ction Button: Forward or Next 1">
            <a:hlinkClick r:id="" action="ppaction://hlinkshowjump?jump=nextslide" highlightClick="1"/>
          </p:cNvPr>
          <p:cNvSpPr/>
          <p:nvPr/>
        </p:nvSpPr>
        <p:spPr>
          <a:xfrm>
            <a:off x="7452320" y="5582490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18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rizontal Scroll 2"/>
          <p:cNvSpPr/>
          <p:nvPr/>
        </p:nvSpPr>
        <p:spPr>
          <a:xfrm>
            <a:off x="1475656" y="3342"/>
            <a:ext cx="6696744" cy="160933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/>
              <a:t>Τ</a:t>
            </a:r>
            <a:r>
              <a:rPr lang="el-GR" sz="2400" dirty="0" smtClean="0"/>
              <a:t>α </a:t>
            </a:r>
            <a:r>
              <a:rPr lang="el-GR" sz="2400" dirty="0"/>
              <a:t>δεδομένα μπορεί να </a:t>
            </a:r>
            <a:r>
              <a:rPr lang="el-GR" sz="2400" dirty="0" smtClean="0"/>
              <a:t>είναι:</a:t>
            </a:r>
            <a:endParaRPr lang="en-US" sz="24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00735990"/>
              </p:ext>
            </p:extLst>
          </p:nvPr>
        </p:nvGraphicFramePr>
        <p:xfrm>
          <a:off x="1475656" y="1700808"/>
          <a:ext cx="609600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C:\Users\Dimitri\AppData\Local\Microsoft\Windows\Temporary Internet Files\Content.IE5\AYW6M11E\googley-eye-birdie-has-questions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6388"/>
            <a:ext cx="1080120" cy="880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785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Dimitri\AppData\Local\Microsoft\Windows\Temporary Internet Files\Content.IE5\A1IUJU2A\500px-RedX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201" y="1073719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Dimitri\AppData\Local\Microsoft\Windows\Temporary Internet Files\Content.IE5\QLEPHT5Q\sad_face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2420888" cy="242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ction Button: Back or Previous 1">
            <a:hlinkClick r:id="" action="ppaction://hlinkshowjump?jump=previousslide" highlightClick="1"/>
          </p:cNvPr>
          <p:cNvSpPr/>
          <p:nvPr/>
        </p:nvSpPr>
        <p:spPr>
          <a:xfrm>
            <a:off x="7740352" y="5589240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60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71</Words>
  <Application>Microsoft Office PowerPoint</Application>
  <PresentationFormat>On-screen Show (4:3)</PresentationFormat>
  <Paragraphs>20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ΤΟ ΔΙΑΔΙΚΤΥΟ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Διαδίκτυο</dc:title>
  <dc:creator>Georgia</dc:creator>
  <cp:lastModifiedBy>Georgia</cp:lastModifiedBy>
  <cp:revision>12</cp:revision>
  <dcterms:created xsi:type="dcterms:W3CDTF">2018-10-08T18:54:54Z</dcterms:created>
  <dcterms:modified xsi:type="dcterms:W3CDTF">2018-10-10T14:32:56Z</dcterms:modified>
</cp:coreProperties>
</file>