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να έχει κάρτα δικτύου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B9E94A99-E7F2-440F-9CB0-476BB23E66B8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" action="ppaction://hlinkshowjump?jump=nextslide"/>
            </a:rPr>
            <a:t>να έχει κάρτα γραφικών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93447A57-D0B1-4687-ABD5-86585B4F2FAF}" type="parTrans" cxnId="{13B37D6D-CF61-45A1-B181-3198E04E928E}">
      <dgm:prSet/>
      <dgm:spPr/>
      <dgm:t>
        <a:bodyPr/>
        <a:lstStyle/>
        <a:p>
          <a:endParaRPr lang="en-US"/>
        </a:p>
      </dgm:t>
    </dgm:pt>
    <dgm:pt modelId="{B2900A69-E177-43D6-8944-BC8BF5D61C3B}" type="sibTrans" cxnId="{13B37D6D-CF61-45A1-B181-3198E04E928E}">
      <dgm:prSet/>
      <dgm:spPr/>
      <dgm:t>
        <a:bodyPr/>
        <a:lstStyle/>
        <a:p>
          <a:endParaRPr lang="en-US"/>
        </a:p>
      </dgm:t>
    </dgm:pt>
    <dgm:pt modelId="{221EDADC-5765-4295-88ED-3211543D94DA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" action="ppaction://hlinkshowjump?jump=nextslide"/>
            </a:rPr>
            <a:t>να έχει κάρτα ήχου 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36AC3202-A79C-4969-B66B-ACE95B8725D8}" type="parTrans" cxnId="{0B2743F7-3AA1-44A9-91AB-F023C0B7ABED}">
      <dgm:prSet/>
      <dgm:spPr/>
      <dgm:t>
        <a:bodyPr/>
        <a:lstStyle/>
        <a:p>
          <a:endParaRPr lang="en-US"/>
        </a:p>
      </dgm:t>
    </dgm:pt>
    <dgm:pt modelId="{A9C7DBA2-CBA5-437D-AD2A-BE345AB677EA}" type="sibTrans" cxnId="{0B2743F7-3AA1-44A9-91AB-F023C0B7ABED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3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3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DFA58E9B-3149-4C62-BF6B-DCCD5B5F6DF8}" type="pres">
      <dgm:prSet presAssocID="{B9E94A99-E7F2-440F-9CB0-476BB23E66B8}" presName="parentLin" presStyleCnt="0"/>
      <dgm:spPr/>
    </dgm:pt>
    <dgm:pt modelId="{77A8CEC9-1C2B-4BF0-B7F7-0A6D47035A80}" type="pres">
      <dgm:prSet presAssocID="{B9E94A99-E7F2-440F-9CB0-476BB23E66B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01E60E0-FD54-4AEF-90B2-82F91EAD900E}" type="pres">
      <dgm:prSet presAssocID="{B9E94A99-E7F2-440F-9CB0-476BB23E66B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93BC3-69B6-4DFD-B76B-EA7AC01A1877}" type="pres">
      <dgm:prSet presAssocID="{B9E94A99-E7F2-440F-9CB0-476BB23E66B8}" presName="negativeSpace" presStyleCnt="0"/>
      <dgm:spPr/>
    </dgm:pt>
    <dgm:pt modelId="{3C24AB19-B318-46F4-8957-20F6DE0C7C57}" type="pres">
      <dgm:prSet presAssocID="{B9E94A99-E7F2-440F-9CB0-476BB23E66B8}" presName="childText" presStyleLbl="conFgAcc1" presStyleIdx="1" presStyleCnt="3">
        <dgm:presLayoutVars>
          <dgm:bulletEnabled val="1"/>
        </dgm:presLayoutVars>
      </dgm:prSet>
      <dgm:spPr/>
    </dgm:pt>
    <dgm:pt modelId="{67877859-51B4-40B6-97F5-27BA94830320}" type="pres">
      <dgm:prSet presAssocID="{B2900A69-E177-43D6-8944-BC8BF5D61C3B}" presName="spaceBetweenRectangles" presStyleCnt="0"/>
      <dgm:spPr/>
    </dgm:pt>
    <dgm:pt modelId="{D8BB3DE8-D718-4DE6-8298-52C91424DEA7}" type="pres">
      <dgm:prSet presAssocID="{221EDADC-5765-4295-88ED-3211543D94DA}" presName="parentLin" presStyleCnt="0"/>
      <dgm:spPr/>
    </dgm:pt>
    <dgm:pt modelId="{D07F308A-1334-4CE8-A6AC-A757081F9C1F}" type="pres">
      <dgm:prSet presAssocID="{221EDADC-5765-4295-88ED-3211543D94D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4C78A63-FE81-4770-AEA3-D0E73D2F9928}" type="pres">
      <dgm:prSet presAssocID="{221EDADC-5765-4295-88ED-3211543D94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BC82-37D5-494A-AA4D-2F78C9C798C2}" type="pres">
      <dgm:prSet presAssocID="{221EDADC-5765-4295-88ED-3211543D94DA}" presName="negativeSpace" presStyleCnt="0"/>
      <dgm:spPr/>
    </dgm:pt>
    <dgm:pt modelId="{9128EB1D-B265-4037-A092-1C2499F7F9A6}" type="pres">
      <dgm:prSet presAssocID="{221EDADC-5765-4295-88ED-3211543D94D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5264474-F2C2-4140-97D8-E5AC6F0ABDE9}" type="presOf" srcId="{4D8261B2-C680-423D-A981-8664A44C1597}" destId="{FD5685BD-D9F5-40FF-99CE-23FC8335FD90}" srcOrd="0" destOrd="0" presId="urn:microsoft.com/office/officeart/2005/8/layout/list1"/>
    <dgm:cxn modelId="{0B2743F7-3AA1-44A9-91AB-F023C0B7ABED}" srcId="{9017CA4D-E030-4E94-8645-D2B68C703E0D}" destId="{221EDADC-5765-4295-88ED-3211543D94DA}" srcOrd="2" destOrd="0" parTransId="{36AC3202-A79C-4969-B66B-ACE95B8725D8}" sibTransId="{A9C7DBA2-CBA5-437D-AD2A-BE345AB677EA}"/>
    <dgm:cxn modelId="{CC4B782A-1DCE-4974-B20A-C4F7A7B4BE81}" type="presOf" srcId="{221EDADC-5765-4295-88ED-3211543D94DA}" destId="{C4C78A63-FE81-4770-AEA3-D0E73D2F9928}" srcOrd="1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FE076B07-6887-4321-9BE3-F13832847774}" type="presOf" srcId="{4D8261B2-C680-423D-A981-8664A44C1597}" destId="{7E75EA42-68C9-49DC-BA5C-59EA26009277}" srcOrd="1" destOrd="0" presId="urn:microsoft.com/office/officeart/2005/8/layout/list1"/>
    <dgm:cxn modelId="{BD0870B9-4024-4EEA-A4C7-19B4FE2AD136}" type="presOf" srcId="{9017CA4D-E030-4E94-8645-D2B68C703E0D}" destId="{04F90114-AFB6-464E-8A79-63E4342F6D61}" srcOrd="0" destOrd="0" presId="urn:microsoft.com/office/officeart/2005/8/layout/list1"/>
    <dgm:cxn modelId="{100CB606-C124-4A3E-8F41-1996BB34E62D}" type="presOf" srcId="{B9E94A99-E7F2-440F-9CB0-476BB23E66B8}" destId="{301E60E0-FD54-4AEF-90B2-82F91EAD900E}" srcOrd="1" destOrd="0" presId="urn:microsoft.com/office/officeart/2005/8/layout/list1"/>
    <dgm:cxn modelId="{13B37D6D-CF61-45A1-B181-3198E04E928E}" srcId="{9017CA4D-E030-4E94-8645-D2B68C703E0D}" destId="{B9E94A99-E7F2-440F-9CB0-476BB23E66B8}" srcOrd="1" destOrd="0" parTransId="{93447A57-D0B1-4687-ABD5-86585B4F2FAF}" sibTransId="{B2900A69-E177-43D6-8944-BC8BF5D61C3B}"/>
    <dgm:cxn modelId="{9CEC7E4D-1BDE-4D9A-ABBA-53E5AB627019}" type="presOf" srcId="{221EDADC-5765-4295-88ED-3211543D94DA}" destId="{D07F308A-1334-4CE8-A6AC-A757081F9C1F}" srcOrd="0" destOrd="0" presId="urn:microsoft.com/office/officeart/2005/8/layout/list1"/>
    <dgm:cxn modelId="{4BA7D12F-FB4B-4705-90D0-9EE56C2A4C33}" type="presOf" srcId="{B9E94A99-E7F2-440F-9CB0-476BB23E66B8}" destId="{77A8CEC9-1C2B-4BF0-B7F7-0A6D47035A80}" srcOrd="0" destOrd="0" presId="urn:microsoft.com/office/officeart/2005/8/layout/list1"/>
    <dgm:cxn modelId="{71C84B11-C912-4204-934F-80010D651EC0}" type="presParOf" srcId="{04F90114-AFB6-464E-8A79-63E4342F6D61}" destId="{930DA832-B2E1-4BE1-AD5B-871274FFDB6E}" srcOrd="0" destOrd="0" presId="urn:microsoft.com/office/officeart/2005/8/layout/list1"/>
    <dgm:cxn modelId="{A9A8332A-7231-45E6-BB98-A5DE5219200F}" type="presParOf" srcId="{930DA832-B2E1-4BE1-AD5B-871274FFDB6E}" destId="{FD5685BD-D9F5-40FF-99CE-23FC8335FD90}" srcOrd="0" destOrd="0" presId="urn:microsoft.com/office/officeart/2005/8/layout/list1"/>
    <dgm:cxn modelId="{06C4FAFB-C211-438D-B023-18917B689DDB}" type="presParOf" srcId="{930DA832-B2E1-4BE1-AD5B-871274FFDB6E}" destId="{7E75EA42-68C9-49DC-BA5C-59EA26009277}" srcOrd="1" destOrd="0" presId="urn:microsoft.com/office/officeart/2005/8/layout/list1"/>
    <dgm:cxn modelId="{27CB8D56-0F0A-4588-BC81-5FB960030723}" type="presParOf" srcId="{04F90114-AFB6-464E-8A79-63E4342F6D61}" destId="{1A4AA32B-3904-4F0E-8EDC-BD910A12AD7E}" srcOrd="1" destOrd="0" presId="urn:microsoft.com/office/officeart/2005/8/layout/list1"/>
    <dgm:cxn modelId="{70C90DF3-E5DC-43C5-8550-4B37AEDE8B1C}" type="presParOf" srcId="{04F90114-AFB6-464E-8A79-63E4342F6D61}" destId="{74618A43-B996-474D-BE9B-2CD892F24C63}" srcOrd="2" destOrd="0" presId="urn:microsoft.com/office/officeart/2005/8/layout/list1"/>
    <dgm:cxn modelId="{A831E92A-35A3-4B57-9526-78A07734B2A5}" type="presParOf" srcId="{04F90114-AFB6-464E-8A79-63E4342F6D61}" destId="{9C17B179-1434-4EAD-A8D1-5096DDF40458}" srcOrd="3" destOrd="0" presId="urn:microsoft.com/office/officeart/2005/8/layout/list1"/>
    <dgm:cxn modelId="{F2E3BF67-37AE-4851-81B1-AB27AB557DBE}" type="presParOf" srcId="{04F90114-AFB6-464E-8A79-63E4342F6D61}" destId="{DFA58E9B-3149-4C62-BF6B-DCCD5B5F6DF8}" srcOrd="4" destOrd="0" presId="urn:microsoft.com/office/officeart/2005/8/layout/list1"/>
    <dgm:cxn modelId="{E78D5839-1F1E-4205-BC49-6FE98D98C0BC}" type="presParOf" srcId="{DFA58E9B-3149-4C62-BF6B-DCCD5B5F6DF8}" destId="{77A8CEC9-1C2B-4BF0-B7F7-0A6D47035A80}" srcOrd="0" destOrd="0" presId="urn:microsoft.com/office/officeart/2005/8/layout/list1"/>
    <dgm:cxn modelId="{58DDD3C5-D415-4207-9408-13DED7F91138}" type="presParOf" srcId="{DFA58E9B-3149-4C62-BF6B-DCCD5B5F6DF8}" destId="{301E60E0-FD54-4AEF-90B2-82F91EAD900E}" srcOrd="1" destOrd="0" presId="urn:microsoft.com/office/officeart/2005/8/layout/list1"/>
    <dgm:cxn modelId="{C12274EC-DC68-4428-AF67-EDB6A7E2D68B}" type="presParOf" srcId="{04F90114-AFB6-464E-8A79-63E4342F6D61}" destId="{9F993BC3-69B6-4DFD-B76B-EA7AC01A1877}" srcOrd="5" destOrd="0" presId="urn:microsoft.com/office/officeart/2005/8/layout/list1"/>
    <dgm:cxn modelId="{88E168D2-456C-4D61-BD48-C280DFB55D91}" type="presParOf" srcId="{04F90114-AFB6-464E-8A79-63E4342F6D61}" destId="{3C24AB19-B318-46F4-8957-20F6DE0C7C57}" srcOrd="6" destOrd="0" presId="urn:microsoft.com/office/officeart/2005/8/layout/list1"/>
    <dgm:cxn modelId="{FDBAF9F0-C528-40F0-A964-572B096A44AD}" type="presParOf" srcId="{04F90114-AFB6-464E-8A79-63E4342F6D61}" destId="{67877859-51B4-40B6-97F5-27BA94830320}" srcOrd="7" destOrd="0" presId="urn:microsoft.com/office/officeart/2005/8/layout/list1"/>
    <dgm:cxn modelId="{A7FB882F-4CFE-48CE-8E69-AF51A3A0CC15}" type="presParOf" srcId="{04F90114-AFB6-464E-8A79-63E4342F6D61}" destId="{D8BB3DE8-D718-4DE6-8298-52C91424DEA7}" srcOrd="8" destOrd="0" presId="urn:microsoft.com/office/officeart/2005/8/layout/list1"/>
    <dgm:cxn modelId="{A523AC70-EBA3-4DF5-94DC-E5C4A23513F1}" type="presParOf" srcId="{D8BB3DE8-D718-4DE6-8298-52C91424DEA7}" destId="{D07F308A-1334-4CE8-A6AC-A757081F9C1F}" srcOrd="0" destOrd="0" presId="urn:microsoft.com/office/officeart/2005/8/layout/list1"/>
    <dgm:cxn modelId="{638B4567-4A3C-4AF2-8EE4-A568C0CD9FD1}" type="presParOf" srcId="{D8BB3DE8-D718-4DE6-8298-52C91424DEA7}" destId="{C4C78A63-FE81-4770-AEA3-D0E73D2F9928}" srcOrd="1" destOrd="0" presId="urn:microsoft.com/office/officeart/2005/8/layout/list1"/>
    <dgm:cxn modelId="{E05ACA3A-247E-4841-8298-3FBDE0579F84}" type="presParOf" srcId="{04F90114-AFB6-464E-8A79-63E4342F6D61}" destId="{F28DBC82-37D5-494A-AA4D-2F78C9C798C2}" srcOrd="9" destOrd="0" presId="urn:microsoft.com/office/officeart/2005/8/layout/list1"/>
    <dgm:cxn modelId="{29BB520A-4D2D-449E-9C92-2130A023DD7E}" type="presParOf" srcId="{04F90114-AFB6-464E-8A79-63E4342F6D61}" destId="{9128EB1D-B265-4037-A092-1C2499F7F9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" action="ppaction://hlinkshowjump?jump=nextslide"/>
            </a:rPr>
            <a:t>χρειαζόμαστε ένα καλώδιο τηλεφώνου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221EDADC-5765-4295-88ED-3211543D94DA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" action="ppaction://hlinkshowjump?jump=nextslide"/>
            </a:rPr>
            <a:t>χρειαζόμαστε ένα καλώδιο ρεύματος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36AC3202-A79C-4969-B66B-ACE95B8725D8}" type="parTrans" cxnId="{0B2743F7-3AA1-44A9-91AB-F023C0B7ABED}">
      <dgm:prSet/>
      <dgm:spPr/>
      <dgm:t>
        <a:bodyPr/>
        <a:lstStyle/>
        <a:p>
          <a:endParaRPr lang="en-US"/>
        </a:p>
      </dgm:t>
    </dgm:pt>
    <dgm:pt modelId="{A9C7DBA2-CBA5-437D-AD2A-BE345AB677EA}" type="sibTrans" cxnId="{0B2743F7-3AA1-44A9-91AB-F023C0B7ABED}">
      <dgm:prSet/>
      <dgm:spPr/>
      <dgm:t>
        <a:bodyPr/>
        <a:lstStyle/>
        <a:p>
          <a:endParaRPr lang="en-US"/>
        </a:p>
      </dgm:t>
    </dgm:pt>
    <dgm:pt modelId="{0E4030D9-9C04-4430-ABD0-58A2242ACE53}">
      <dgm:prSet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χρειαζόμαστε ένα καλώδιο δικτύου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0AAC9BA-5DA2-4101-89BE-3F1A93263A60}" type="parTrans" cxnId="{39C6EEAE-2F8E-4AAC-B47C-4466036070ED}">
      <dgm:prSet/>
      <dgm:spPr/>
      <dgm:t>
        <a:bodyPr/>
        <a:lstStyle/>
        <a:p>
          <a:endParaRPr lang="en-US"/>
        </a:p>
      </dgm:t>
    </dgm:pt>
    <dgm:pt modelId="{B3D35CCC-48E2-415A-8B5C-A937AAE7E5E4}" type="sibTrans" cxnId="{39C6EEAE-2F8E-4AAC-B47C-4466036070ED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3" custLinFactNeighborX="18124" custLinFactNeighborY="27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3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C9362AC6-CD75-483E-802D-8F3957D1F74F}" type="pres">
      <dgm:prSet presAssocID="{0E4030D9-9C04-4430-ABD0-58A2242ACE53}" presName="parentLin" presStyleCnt="0"/>
      <dgm:spPr/>
    </dgm:pt>
    <dgm:pt modelId="{96D31FDD-2EC9-412B-9803-6B3953C423AD}" type="pres">
      <dgm:prSet presAssocID="{0E4030D9-9C04-4430-ABD0-58A2242ACE5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3FE7BB4-5173-4725-B00F-85421527613B}" type="pres">
      <dgm:prSet presAssocID="{0E4030D9-9C04-4430-ABD0-58A2242ACE5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8447E-CB6E-420E-AE08-6376595E7D21}" type="pres">
      <dgm:prSet presAssocID="{0E4030D9-9C04-4430-ABD0-58A2242ACE53}" presName="negativeSpace" presStyleCnt="0"/>
      <dgm:spPr/>
    </dgm:pt>
    <dgm:pt modelId="{FB8BFD1A-EE91-4FB5-8B53-F673928E9BFD}" type="pres">
      <dgm:prSet presAssocID="{0E4030D9-9C04-4430-ABD0-58A2242ACE53}" presName="childText" presStyleLbl="conFgAcc1" presStyleIdx="1" presStyleCnt="3">
        <dgm:presLayoutVars>
          <dgm:bulletEnabled val="1"/>
        </dgm:presLayoutVars>
      </dgm:prSet>
      <dgm:spPr/>
    </dgm:pt>
    <dgm:pt modelId="{D67E836D-5919-4D13-8CA9-9706D75E3A5C}" type="pres">
      <dgm:prSet presAssocID="{B3D35CCC-48E2-415A-8B5C-A937AAE7E5E4}" presName="spaceBetweenRectangles" presStyleCnt="0"/>
      <dgm:spPr/>
    </dgm:pt>
    <dgm:pt modelId="{D8BB3DE8-D718-4DE6-8298-52C91424DEA7}" type="pres">
      <dgm:prSet presAssocID="{221EDADC-5765-4295-88ED-3211543D94DA}" presName="parentLin" presStyleCnt="0"/>
      <dgm:spPr/>
    </dgm:pt>
    <dgm:pt modelId="{D07F308A-1334-4CE8-A6AC-A757081F9C1F}" type="pres">
      <dgm:prSet presAssocID="{221EDADC-5765-4295-88ED-3211543D94D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4C78A63-FE81-4770-AEA3-D0E73D2F9928}" type="pres">
      <dgm:prSet presAssocID="{221EDADC-5765-4295-88ED-3211543D94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BC82-37D5-494A-AA4D-2F78C9C798C2}" type="pres">
      <dgm:prSet presAssocID="{221EDADC-5765-4295-88ED-3211543D94DA}" presName="negativeSpace" presStyleCnt="0"/>
      <dgm:spPr/>
    </dgm:pt>
    <dgm:pt modelId="{9128EB1D-B265-4037-A092-1C2499F7F9A6}" type="pres">
      <dgm:prSet presAssocID="{221EDADC-5765-4295-88ED-3211543D94D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65B9AEE-A1B0-405A-BA9B-D35F401CD082}" type="presOf" srcId="{9017CA4D-E030-4E94-8645-D2B68C703E0D}" destId="{04F90114-AFB6-464E-8A79-63E4342F6D61}" srcOrd="0" destOrd="0" presId="urn:microsoft.com/office/officeart/2005/8/layout/list1"/>
    <dgm:cxn modelId="{0B2743F7-3AA1-44A9-91AB-F023C0B7ABED}" srcId="{9017CA4D-E030-4E94-8645-D2B68C703E0D}" destId="{221EDADC-5765-4295-88ED-3211543D94DA}" srcOrd="2" destOrd="0" parTransId="{36AC3202-A79C-4969-B66B-ACE95B8725D8}" sibTransId="{A9C7DBA2-CBA5-437D-AD2A-BE345AB677EA}"/>
    <dgm:cxn modelId="{CBC021C8-2382-447D-B39B-CA8CC6F3609F}" type="presOf" srcId="{4D8261B2-C680-423D-A981-8664A44C1597}" destId="{7E75EA42-68C9-49DC-BA5C-59EA26009277}" srcOrd="1" destOrd="0" presId="urn:microsoft.com/office/officeart/2005/8/layout/list1"/>
    <dgm:cxn modelId="{A0900F3A-38B3-4386-A94F-22768B35872F}" type="presOf" srcId="{0E4030D9-9C04-4430-ABD0-58A2242ACE53}" destId="{96D31FDD-2EC9-412B-9803-6B3953C423AD}" srcOrd="0" destOrd="0" presId="urn:microsoft.com/office/officeart/2005/8/layout/list1"/>
    <dgm:cxn modelId="{63DD6176-A997-451F-839C-2506CC02C2F7}" type="presOf" srcId="{221EDADC-5765-4295-88ED-3211543D94DA}" destId="{C4C78A63-FE81-4770-AEA3-D0E73D2F9928}" srcOrd="1" destOrd="0" presId="urn:microsoft.com/office/officeart/2005/8/layout/list1"/>
    <dgm:cxn modelId="{F0B7A5F6-B9FB-4ABD-9C38-9422FF7D82DC}" type="presOf" srcId="{0E4030D9-9C04-4430-ABD0-58A2242ACE53}" destId="{83FE7BB4-5173-4725-B00F-85421527613B}" srcOrd="1" destOrd="0" presId="urn:microsoft.com/office/officeart/2005/8/layout/list1"/>
    <dgm:cxn modelId="{9A4C83DD-EA90-4514-9E19-A5A88946FA16}" type="presOf" srcId="{221EDADC-5765-4295-88ED-3211543D94DA}" destId="{D07F308A-1334-4CE8-A6AC-A757081F9C1F}" srcOrd="0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3A376280-2120-4862-AA30-69DB5B92BD78}" type="presOf" srcId="{4D8261B2-C680-423D-A981-8664A44C1597}" destId="{FD5685BD-D9F5-40FF-99CE-23FC8335FD90}" srcOrd="0" destOrd="0" presId="urn:microsoft.com/office/officeart/2005/8/layout/list1"/>
    <dgm:cxn modelId="{39C6EEAE-2F8E-4AAC-B47C-4466036070ED}" srcId="{9017CA4D-E030-4E94-8645-D2B68C703E0D}" destId="{0E4030D9-9C04-4430-ABD0-58A2242ACE53}" srcOrd="1" destOrd="0" parTransId="{E0AAC9BA-5DA2-4101-89BE-3F1A93263A60}" sibTransId="{B3D35CCC-48E2-415A-8B5C-A937AAE7E5E4}"/>
    <dgm:cxn modelId="{59C23D46-32B1-46F2-9AA0-854EA6D8E482}" type="presParOf" srcId="{04F90114-AFB6-464E-8A79-63E4342F6D61}" destId="{930DA832-B2E1-4BE1-AD5B-871274FFDB6E}" srcOrd="0" destOrd="0" presId="urn:microsoft.com/office/officeart/2005/8/layout/list1"/>
    <dgm:cxn modelId="{EFE49936-0888-41C1-B7D6-0CBB8A74A2E5}" type="presParOf" srcId="{930DA832-B2E1-4BE1-AD5B-871274FFDB6E}" destId="{FD5685BD-D9F5-40FF-99CE-23FC8335FD90}" srcOrd="0" destOrd="0" presId="urn:microsoft.com/office/officeart/2005/8/layout/list1"/>
    <dgm:cxn modelId="{0F83A68B-8EFB-464C-B133-3AC37A36C9A5}" type="presParOf" srcId="{930DA832-B2E1-4BE1-AD5B-871274FFDB6E}" destId="{7E75EA42-68C9-49DC-BA5C-59EA26009277}" srcOrd="1" destOrd="0" presId="urn:microsoft.com/office/officeart/2005/8/layout/list1"/>
    <dgm:cxn modelId="{20457B88-59CF-4290-A80D-5AB41F8D6973}" type="presParOf" srcId="{04F90114-AFB6-464E-8A79-63E4342F6D61}" destId="{1A4AA32B-3904-4F0E-8EDC-BD910A12AD7E}" srcOrd="1" destOrd="0" presId="urn:microsoft.com/office/officeart/2005/8/layout/list1"/>
    <dgm:cxn modelId="{BDEC793B-8BB7-4C3A-971E-D6C1E6E36648}" type="presParOf" srcId="{04F90114-AFB6-464E-8A79-63E4342F6D61}" destId="{74618A43-B996-474D-BE9B-2CD892F24C63}" srcOrd="2" destOrd="0" presId="urn:microsoft.com/office/officeart/2005/8/layout/list1"/>
    <dgm:cxn modelId="{102300C2-F485-4A83-B0A3-2536E277772B}" type="presParOf" srcId="{04F90114-AFB6-464E-8A79-63E4342F6D61}" destId="{9C17B179-1434-4EAD-A8D1-5096DDF40458}" srcOrd="3" destOrd="0" presId="urn:microsoft.com/office/officeart/2005/8/layout/list1"/>
    <dgm:cxn modelId="{A69C6675-DB3A-421A-9DF5-5D6C6DDF08DD}" type="presParOf" srcId="{04F90114-AFB6-464E-8A79-63E4342F6D61}" destId="{C9362AC6-CD75-483E-802D-8F3957D1F74F}" srcOrd="4" destOrd="0" presId="urn:microsoft.com/office/officeart/2005/8/layout/list1"/>
    <dgm:cxn modelId="{ED83E7C9-EEF7-4702-85DB-AFE788135464}" type="presParOf" srcId="{C9362AC6-CD75-483E-802D-8F3957D1F74F}" destId="{96D31FDD-2EC9-412B-9803-6B3953C423AD}" srcOrd="0" destOrd="0" presId="urn:microsoft.com/office/officeart/2005/8/layout/list1"/>
    <dgm:cxn modelId="{41018704-457D-4A5E-8B26-0CF42966C96A}" type="presParOf" srcId="{C9362AC6-CD75-483E-802D-8F3957D1F74F}" destId="{83FE7BB4-5173-4725-B00F-85421527613B}" srcOrd="1" destOrd="0" presId="urn:microsoft.com/office/officeart/2005/8/layout/list1"/>
    <dgm:cxn modelId="{C7DD9A62-AC91-465B-B74B-48FEEF05964F}" type="presParOf" srcId="{04F90114-AFB6-464E-8A79-63E4342F6D61}" destId="{72A8447E-CB6E-420E-AE08-6376595E7D21}" srcOrd="5" destOrd="0" presId="urn:microsoft.com/office/officeart/2005/8/layout/list1"/>
    <dgm:cxn modelId="{5630231F-8D4B-495C-A339-BE987A67B225}" type="presParOf" srcId="{04F90114-AFB6-464E-8A79-63E4342F6D61}" destId="{FB8BFD1A-EE91-4FB5-8B53-F673928E9BFD}" srcOrd="6" destOrd="0" presId="urn:microsoft.com/office/officeart/2005/8/layout/list1"/>
    <dgm:cxn modelId="{A5151278-C216-4908-8850-20D2C57453EB}" type="presParOf" srcId="{04F90114-AFB6-464E-8A79-63E4342F6D61}" destId="{D67E836D-5919-4D13-8CA9-9706D75E3A5C}" srcOrd="7" destOrd="0" presId="urn:microsoft.com/office/officeart/2005/8/layout/list1"/>
    <dgm:cxn modelId="{F4304B48-1B70-4A7B-99ED-3C6961F173EA}" type="presParOf" srcId="{04F90114-AFB6-464E-8A79-63E4342F6D61}" destId="{D8BB3DE8-D718-4DE6-8298-52C91424DEA7}" srcOrd="8" destOrd="0" presId="urn:microsoft.com/office/officeart/2005/8/layout/list1"/>
    <dgm:cxn modelId="{DAAB278D-EB91-4997-BD37-4EAF93E1FFFD}" type="presParOf" srcId="{D8BB3DE8-D718-4DE6-8298-52C91424DEA7}" destId="{D07F308A-1334-4CE8-A6AC-A757081F9C1F}" srcOrd="0" destOrd="0" presId="urn:microsoft.com/office/officeart/2005/8/layout/list1"/>
    <dgm:cxn modelId="{B2B352DD-C88C-40D8-9CBD-D3EDC3D3E0BE}" type="presParOf" srcId="{D8BB3DE8-D718-4DE6-8298-52C91424DEA7}" destId="{C4C78A63-FE81-4770-AEA3-D0E73D2F9928}" srcOrd="1" destOrd="0" presId="urn:microsoft.com/office/officeart/2005/8/layout/list1"/>
    <dgm:cxn modelId="{3DB8F10F-B679-475A-BBA4-0F0B8DC17B47}" type="presParOf" srcId="{04F90114-AFB6-464E-8A79-63E4342F6D61}" destId="{F28DBC82-37D5-494A-AA4D-2F78C9C798C2}" srcOrd="9" destOrd="0" presId="urn:microsoft.com/office/officeart/2005/8/layout/list1"/>
    <dgm:cxn modelId="{B1B78373-757D-414A-AEDD-551732ABFFC5}" type="presParOf" srcId="{04F90114-AFB6-464E-8A79-63E4342F6D61}" destId="{9128EB1D-B265-4037-A092-1C2499F7F9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" action="ppaction://hlinkshowjump?jump=nextslide"/>
            </a:rPr>
            <a:t>κατάλληλη ταχύτητα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B9E94A99-E7F2-440F-9CB0-476BB23E66B8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" action="ppaction://hlinkshowjump?jump=nextslide"/>
            </a:rPr>
            <a:t>κατάλληλη διάθεση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93447A57-D0B1-4687-ABD5-86585B4F2FAF}" type="parTrans" cxnId="{13B37D6D-CF61-45A1-B181-3198E04E928E}">
      <dgm:prSet/>
      <dgm:spPr/>
      <dgm:t>
        <a:bodyPr/>
        <a:lstStyle/>
        <a:p>
          <a:endParaRPr lang="en-US"/>
        </a:p>
      </dgm:t>
    </dgm:pt>
    <dgm:pt modelId="{B2900A69-E177-43D6-8944-BC8BF5D61C3B}" type="sibTrans" cxnId="{13B37D6D-CF61-45A1-B181-3198E04E928E}">
      <dgm:prSet/>
      <dgm:spPr/>
      <dgm:t>
        <a:bodyPr/>
        <a:lstStyle/>
        <a:p>
          <a:endParaRPr lang="en-US"/>
        </a:p>
      </dgm:t>
    </dgm:pt>
    <dgm:pt modelId="{221EDADC-5765-4295-88ED-3211543D94DA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κατάλληλο πρόγραμμα (λογισμικό)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36AC3202-A79C-4969-B66B-ACE95B8725D8}" type="parTrans" cxnId="{0B2743F7-3AA1-44A9-91AB-F023C0B7ABED}">
      <dgm:prSet/>
      <dgm:spPr/>
      <dgm:t>
        <a:bodyPr/>
        <a:lstStyle/>
        <a:p>
          <a:endParaRPr lang="en-US"/>
        </a:p>
      </dgm:t>
    </dgm:pt>
    <dgm:pt modelId="{A9C7DBA2-CBA5-437D-AD2A-BE345AB677EA}" type="sibTrans" cxnId="{0B2743F7-3AA1-44A9-91AB-F023C0B7ABED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3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3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DFA58E9B-3149-4C62-BF6B-DCCD5B5F6DF8}" type="pres">
      <dgm:prSet presAssocID="{B9E94A99-E7F2-440F-9CB0-476BB23E66B8}" presName="parentLin" presStyleCnt="0"/>
      <dgm:spPr/>
    </dgm:pt>
    <dgm:pt modelId="{77A8CEC9-1C2B-4BF0-B7F7-0A6D47035A80}" type="pres">
      <dgm:prSet presAssocID="{B9E94A99-E7F2-440F-9CB0-476BB23E66B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01E60E0-FD54-4AEF-90B2-82F91EAD900E}" type="pres">
      <dgm:prSet presAssocID="{B9E94A99-E7F2-440F-9CB0-476BB23E66B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93BC3-69B6-4DFD-B76B-EA7AC01A1877}" type="pres">
      <dgm:prSet presAssocID="{B9E94A99-E7F2-440F-9CB0-476BB23E66B8}" presName="negativeSpace" presStyleCnt="0"/>
      <dgm:spPr/>
    </dgm:pt>
    <dgm:pt modelId="{3C24AB19-B318-46F4-8957-20F6DE0C7C57}" type="pres">
      <dgm:prSet presAssocID="{B9E94A99-E7F2-440F-9CB0-476BB23E66B8}" presName="childText" presStyleLbl="conFgAcc1" presStyleIdx="1" presStyleCnt="3">
        <dgm:presLayoutVars>
          <dgm:bulletEnabled val="1"/>
        </dgm:presLayoutVars>
      </dgm:prSet>
      <dgm:spPr/>
    </dgm:pt>
    <dgm:pt modelId="{67877859-51B4-40B6-97F5-27BA94830320}" type="pres">
      <dgm:prSet presAssocID="{B2900A69-E177-43D6-8944-BC8BF5D61C3B}" presName="spaceBetweenRectangles" presStyleCnt="0"/>
      <dgm:spPr/>
    </dgm:pt>
    <dgm:pt modelId="{D8BB3DE8-D718-4DE6-8298-52C91424DEA7}" type="pres">
      <dgm:prSet presAssocID="{221EDADC-5765-4295-88ED-3211543D94DA}" presName="parentLin" presStyleCnt="0"/>
      <dgm:spPr/>
    </dgm:pt>
    <dgm:pt modelId="{D07F308A-1334-4CE8-A6AC-A757081F9C1F}" type="pres">
      <dgm:prSet presAssocID="{221EDADC-5765-4295-88ED-3211543D94D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4C78A63-FE81-4770-AEA3-D0E73D2F9928}" type="pres">
      <dgm:prSet presAssocID="{221EDADC-5765-4295-88ED-3211543D94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BC82-37D5-494A-AA4D-2F78C9C798C2}" type="pres">
      <dgm:prSet presAssocID="{221EDADC-5765-4295-88ED-3211543D94DA}" presName="negativeSpace" presStyleCnt="0"/>
      <dgm:spPr/>
    </dgm:pt>
    <dgm:pt modelId="{9128EB1D-B265-4037-A092-1C2499F7F9A6}" type="pres">
      <dgm:prSet presAssocID="{221EDADC-5765-4295-88ED-3211543D94D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DA04928-D255-4FA3-83B2-2D63063CA912}" type="presOf" srcId="{4D8261B2-C680-423D-A981-8664A44C1597}" destId="{7E75EA42-68C9-49DC-BA5C-59EA26009277}" srcOrd="1" destOrd="0" presId="urn:microsoft.com/office/officeart/2005/8/layout/list1"/>
    <dgm:cxn modelId="{83569A1A-3766-4D93-A7E2-000E5681B9D8}" type="presOf" srcId="{4D8261B2-C680-423D-A981-8664A44C1597}" destId="{FD5685BD-D9F5-40FF-99CE-23FC8335FD90}" srcOrd="0" destOrd="0" presId="urn:microsoft.com/office/officeart/2005/8/layout/list1"/>
    <dgm:cxn modelId="{D117D67B-7E08-4759-9A8C-97017CE34188}" type="presOf" srcId="{B9E94A99-E7F2-440F-9CB0-476BB23E66B8}" destId="{301E60E0-FD54-4AEF-90B2-82F91EAD900E}" srcOrd="1" destOrd="0" presId="urn:microsoft.com/office/officeart/2005/8/layout/list1"/>
    <dgm:cxn modelId="{0B2743F7-3AA1-44A9-91AB-F023C0B7ABED}" srcId="{9017CA4D-E030-4E94-8645-D2B68C703E0D}" destId="{221EDADC-5765-4295-88ED-3211543D94DA}" srcOrd="2" destOrd="0" parTransId="{36AC3202-A79C-4969-B66B-ACE95B8725D8}" sibTransId="{A9C7DBA2-CBA5-437D-AD2A-BE345AB677EA}"/>
    <dgm:cxn modelId="{D53C85EC-A66E-4302-96D1-653D8F86AF00}" type="presOf" srcId="{9017CA4D-E030-4E94-8645-D2B68C703E0D}" destId="{04F90114-AFB6-464E-8A79-63E4342F6D61}" srcOrd="0" destOrd="0" presId="urn:microsoft.com/office/officeart/2005/8/layout/list1"/>
    <dgm:cxn modelId="{2DE3A187-0725-4510-97A0-496FB3C9ACDF}" type="presOf" srcId="{221EDADC-5765-4295-88ED-3211543D94DA}" destId="{D07F308A-1334-4CE8-A6AC-A757081F9C1F}" srcOrd="0" destOrd="0" presId="urn:microsoft.com/office/officeart/2005/8/layout/list1"/>
    <dgm:cxn modelId="{EE20A8ED-813A-42FA-A315-CC75C6741424}" type="presOf" srcId="{221EDADC-5765-4295-88ED-3211543D94DA}" destId="{C4C78A63-FE81-4770-AEA3-D0E73D2F9928}" srcOrd="1" destOrd="0" presId="urn:microsoft.com/office/officeart/2005/8/layout/list1"/>
    <dgm:cxn modelId="{9B6123A8-B0B8-47AF-9240-796FE3E99EB9}" type="presOf" srcId="{B9E94A99-E7F2-440F-9CB0-476BB23E66B8}" destId="{77A8CEC9-1C2B-4BF0-B7F7-0A6D47035A80}" srcOrd="0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13B37D6D-CF61-45A1-B181-3198E04E928E}" srcId="{9017CA4D-E030-4E94-8645-D2B68C703E0D}" destId="{B9E94A99-E7F2-440F-9CB0-476BB23E66B8}" srcOrd="1" destOrd="0" parTransId="{93447A57-D0B1-4687-ABD5-86585B4F2FAF}" sibTransId="{B2900A69-E177-43D6-8944-BC8BF5D61C3B}"/>
    <dgm:cxn modelId="{67C8CD60-9AFF-40DB-B629-8D656885D3E1}" type="presParOf" srcId="{04F90114-AFB6-464E-8A79-63E4342F6D61}" destId="{930DA832-B2E1-4BE1-AD5B-871274FFDB6E}" srcOrd="0" destOrd="0" presId="urn:microsoft.com/office/officeart/2005/8/layout/list1"/>
    <dgm:cxn modelId="{5491DD02-DC32-485D-8EEA-3E01E8282341}" type="presParOf" srcId="{930DA832-B2E1-4BE1-AD5B-871274FFDB6E}" destId="{FD5685BD-D9F5-40FF-99CE-23FC8335FD90}" srcOrd="0" destOrd="0" presId="urn:microsoft.com/office/officeart/2005/8/layout/list1"/>
    <dgm:cxn modelId="{0F8F7140-FCB2-44DF-9500-12B9D3212609}" type="presParOf" srcId="{930DA832-B2E1-4BE1-AD5B-871274FFDB6E}" destId="{7E75EA42-68C9-49DC-BA5C-59EA26009277}" srcOrd="1" destOrd="0" presId="urn:microsoft.com/office/officeart/2005/8/layout/list1"/>
    <dgm:cxn modelId="{D783E91D-9432-4FB0-AD16-9CFD41DCC052}" type="presParOf" srcId="{04F90114-AFB6-464E-8A79-63E4342F6D61}" destId="{1A4AA32B-3904-4F0E-8EDC-BD910A12AD7E}" srcOrd="1" destOrd="0" presId="urn:microsoft.com/office/officeart/2005/8/layout/list1"/>
    <dgm:cxn modelId="{B0534630-BDC7-4DB2-9734-E1D2BC593C8A}" type="presParOf" srcId="{04F90114-AFB6-464E-8A79-63E4342F6D61}" destId="{74618A43-B996-474D-BE9B-2CD892F24C63}" srcOrd="2" destOrd="0" presId="urn:microsoft.com/office/officeart/2005/8/layout/list1"/>
    <dgm:cxn modelId="{E509AFF1-9D14-4523-9EC4-57B9ED67EBC9}" type="presParOf" srcId="{04F90114-AFB6-464E-8A79-63E4342F6D61}" destId="{9C17B179-1434-4EAD-A8D1-5096DDF40458}" srcOrd="3" destOrd="0" presId="urn:microsoft.com/office/officeart/2005/8/layout/list1"/>
    <dgm:cxn modelId="{66F6D05B-5E9D-40B4-9CC6-5146FE01C0E8}" type="presParOf" srcId="{04F90114-AFB6-464E-8A79-63E4342F6D61}" destId="{DFA58E9B-3149-4C62-BF6B-DCCD5B5F6DF8}" srcOrd="4" destOrd="0" presId="urn:microsoft.com/office/officeart/2005/8/layout/list1"/>
    <dgm:cxn modelId="{9B331C47-E04B-4C30-BCF9-5F47E5052335}" type="presParOf" srcId="{DFA58E9B-3149-4C62-BF6B-DCCD5B5F6DF8}" destId="{77A8CEC9-1C2B-4BF0-B7F7-0A6D47035A80}" srcOrd="0" destOrd="0" presId="urn:microsoft.com/office/officeart/2005/8/layout/list1"/>
    <dgm:cxn modelId="{67D9BCC6-860E-4DF9-8A9F-5AEB5A2E80B1}" type="presParOf" srcId="{DFA58E9B-3149-4C62-BF6B-DCCD5B5F6DF8}" destId="{301E60E0-FD54-4AEF-90B2-82F91EAD900E}" srcOrd="1" destOrd="0" presId="urn:microsoft.com/office/officeart/2005/8/layout/list1"/>
    <dgm:cxn modelId="{0F5A2D1E-5DC4-471A-A98D-A1569B12FEE6}" type="presParOf" srcId="{04F90114-AFB6-464E-8A79-63E4342F6D61}" destId="{9F993BC3-69B6-4DFD-B76B-EA7AC01A1877}" srcOrd="5" destOrd="0" presId="urn:microsoft.com/office/officeart/2005/8/layout/list1"/>
    <dgm:cxn modelId="{C23A506B-FECA-4D96-8BA4-B3C82C38EBF7}" type="presParOf" srcId="{04F90114-AFB6-464E-8A79-63E4342F6D61}" destId="{3C24AB19-B318-46F4-8957-20F6DE0C7C57}" srcOrd="6" destOrd="0" presId="urn:microsoft.com/office/officeart/2005/8/layout/list1"/>
    <dgm:cxn modelId="{9BCA2167-391E-45BB-B416-536E5FFAF5BC}" type="presParOf" srcId="{04F90114-AFB6-464E-8A79-63E4342F6D61}" destId="{67877859-51B4-40B6-97F5-27BA94830320}" srcOrd="7" destOrd="0" presId="urn:microsoft.com/office/officeart/2005/8/layout/list1"/>
    <dgm:cxn modelId="{DF618204-3DCB-45A7-8D82-E260158C53E9}" type="presParOf" srcId="{04F90114-AFB6-464E-8A79-63E4342F6D61}" destId="{D8BB3DE8-D718-4DE6-8298-52C91424DEA7}" srcOrd="8" destOrd="0" presId="urn:microsoft.com/office/officeart/2005/8/layout/list1"/>
    <dgm:cxn modelId="{5566D982-99F7-4CAE-A9B1-9744CEE9B761}" type="presParOf" srcId="{D8BB3DE8-D718-4DE6-8298-52C91424DEA7}" destId="{D07F308A-1334-4CE8-A6AC-A757081F9C1F}" srcOrd="0" destOrd="0" presId="urn:microsoft.com/office/officeart/2005/8/layout/list1"/>
    <dgm:cxn modelId="{BF57548B-9BA3-43E2-AFA5-3CFBB6906C07}" type="presParOf" srcId="{D8BB3DE8-D718-4DE6-8298-52C91424DEA7}" destId="{C4C78A63-FE81-4770-AEA3-D0E73D2F9928}" srcOrd="1" destOrd="0" presId="urn:microsoft.com/office/officeart/2005/8/layout/list1"/>
    <dgm:cxn modelId="{C5050BE3-71B1-4E06-AB09-3ACCF06807D0}" type="presParOf" srcId="{04F90114-AFB6-464E-8A79-63E4342F6D61}" destId="{F28DBC82-37D5-494A-AA4D-2F78C9C798C2}" srcOrd="9" destOrd="0" presId="urn:microsoft.com/office/officeart/2005/8/layout/list1"/>
    <dgm:cxn modelId="{913965A3-4382-4E2E-8733-33EC7E4C1CC7}" type="presParOf" srcId="{04F90114-AFB6-464E-8A79-63E4342F6D61}" destId="{9128EB1D-B265-4037-A092-1C2499F7F9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" action="ppaction://hlinkshowjump?jump=nextslide"/>
            </a:rPr>
            <a:t>όχι , μπορούν να συνδεθούν και φιλικά 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B9E94A99-E7F2-440F-9CB0-476BB23E66B8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rId1" action="ppaction://hlinksldjump"/>
            </a:rPr>
            <a:t>όχι , μπορούν να συνδεθούν και ασύρματα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3447A57-D0B1-4687-ABD5-86585B4F2FAF}" type="parTrans" cxnId="{13B37D6D-CF61-45A1-B181-3198E04E928E}">
      <dgm:prSet/>
      <dgm:spPr/>
      <dgm:t>
        <a:bodyPr/>
        <a:lstStyle/>
        <a:p>
          <a:endParaRPr lang="en-US"/>
        </a:p>
      </dgm:t>
    </dgm:pt>
    <dgm:pt modelId="{B2900A69-E177-43D6-8944-BC8BF5D61C3B}" type="sibTrans" cxnId="{13B37D6D-CF61-45A1-B181-3198E04E928E}">
      <dgm:prSet/>
      <dgm:spPr/>
      <dgm:t>
        <a:bodyPr/>
        <a:lstStyle/>
        <a:p>
          <a:endParaRPr lang="en-US"/>
        </a:p>
      </dgm:t>
    </dgm:pt>
    <dgm:pt modelId="{221EDADC-5765-4295-88ED-3211543D94DA}">
      <dgm:prSet phldrT="[Text]"/>
      <dgm:spPr/>
      <dgm:t>
        <a:bodyPr/>
        <a:lstStyle/>
        <a:p>
          <a:r>
            <a:rPr lang="el-GR" dirty="0" smtClean="0">
              <a:hlinkClick xmlns:r="http://schemas.openxmlformats.org/officeDocument/2006/relationships" r:id="" action="ppaction://hlinkshowjump?jump=nextslide"/>
            </a:rPr>
            <a:t>ναι , συνδέονται μόνο με καλώδια 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36AC3202-A79C-4969-B66B-ACE95B8725D8}" type="parTrans" cxnId="{0B2743F7-3AA1-44A9-91AB-F023C0B7ABED}">
      <dgm:prSet/>
      <dgm:spPr/>
      <dgm:t>
        <a:bodyPr/>
        <a:lstStyle/>
        <a:p>
          <a:endParaRPr lang="en-US"/>
        </a:p>
      </dgm:t>
    </dgm:pt>
    <dgm:pt modelId="{A9C7DBA2-CBA5-437D-AD2A-BE345AB677EA}" type="sibTrans" cxnId="{0B2743F7-3AA1-44A9-91AB-F023C0B7ABED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3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3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DFA58E9B-3149-4C62-BF6B-DCCD5B5F6DF8}" type="pres">
      <dgm:prSet presAssocID="{B9E94A99-E7F2-440F-9CB0-476BB23E66B8}" presName="parentLin" presStyleCnt="0"/>
      <dgm:spPr/>
    </dgm:pt>
    <dgm:pt modelId="{77A8CEC9-1C2B-4BF0-B7F7-0A6D47035A80}" type="pres">
      <dgm:prSet presAssocID="{B9E94A99-E7F2-440F-9CB0-476BB23E66B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01E60E0-FD54-4AEF-90B2-82F91EAD900E}" type="pres">
      <dgm:prSet presAssocID="{B9E94A99-E7F2-440F-9CB0-476BB23E66B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93BC3-69B6-4DFD-B76B-EA7AC01A1877}" type="pres">
      <dgm:prSet presAssocID="{B9E94A99-E7F2-440F-9CB0-476BB23E66B8}" presName="negativeSpace" presStyleCnt="0"/>
      <dgm:spPr/>
    </dgm:pt>
    <dgm:pt modelId="{3C24AB19-B318-46F4-8957-20F6DE0C7C57}" type="pres">
      <dgm:prSet presAssocID="{B9E94A99-E7F2-440F-9CB0-476BB23E66B8}" presName="childText" presStyleLbl="conFgAcc1" presStyleIdx="1" presStyleCnt="3">
        <dgm:presLayoutVars>
          <dgm:bulletEnabled val="1"/>
        </dgm:presLayoutVars>
      </dgm:prSet>
      <dgm:spPr/>
    </dgm:pt>
    <dgm:pt modelId="{67877859-51B4-40B6-97F5-27BA94830320}" type="pres">
      <dgm:prSet presAssocID="{B2900A69-E177-43D6-8944-BC8BF5D61C3B}" presName="spaceBetweenRectangles" presStyleCnt="0"/>
      <dgm:spPr/>
    </dgm:pt>
    <dgm:pt modelId="{D8BB3DE8-D718-4DE6-8298-52C91424DEA7}" type="pres">
      <dgm:prSet presAssocID="{221EDADC-5765-4295-88ED-3211543D94DA}" presName="parentLin" presStyleCnt="0"/>
      <dgm:spPr/>
    </dgm:pt>
    <dgm:pt modelId="{D07F308A-1334-4CE8-A6AC-A757081F9C1F}" type="pres">
      <dgm:prSet presAssocID="{221EDADC-5765-4295-88ED-3211543D94D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4C78A63-FE81-4770-AEA3-D0E73D2F9928}" type="pres">
      <dgm:prSet presAssocID="{221EDADC-5765-4295-88ED-3211543D94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BC82-37D5-494A-AA4D-2F78C9C798C2}" type="pres">
      <dgm:prSet presAssocID="{221EDADC-5765-4295-88ED-3211543D94DA}" presName="negativeSpace" presStyleCnt="0"/>
      <dgm:spPr/>
    </dgm:pt>
    <dgm:pt modelId="{9128EB1D-B265-4037-A092-1C2499F7F9A6}" type="pres">
      <dgm:prSet presAssocID="{221EDADC-5765-4295-88ED-3211543D94D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E99C188-81DD-4559-A18B-9C8AD62C8663}" type="presOf" srcId="{221EDADC-5765-4295-88ED-3211543D94DA}" destId="{C4C78A63-FE81-4770-AEA3-D0E73D2F9928}" srcOrd="1" destOrd="0" presId="urn:microsoft.com/office/officeart/2005/8/layout/list1"/>
    <dgm:cxn modelId="{B88A5BA2-B5A9-4A79-B1E3-72F3AA7C2FD2}" type="presOf" srcId="{4D8261B2-C680-423D-A981-8664A44C1597}" destId="{7E75EA42-68C9-49DC-BA5C-59EA26009277}" srcOrd="1" destOrd="0" presId="urn:microsoft.com/office/officeart/2005/8/layout/list1"/>
    <dgm:cxn modelId="{0B2743F7-3AA1-44A9-91AB-F023C0B7ABED}" srcId="{9017CA4D-E030-4E94-8645-D2B68C703E0D}" destId="{221EDADC-5765-4295-88ED-3211543D94DA}" srcOrd="2" destOrd="0" parTransId="{36AC3202-A79C-4969-B66B-ACE95B8725D8}" sibTransId="{A9C7DBA2-CBA5-437D-AD2A-BE345AB677EA}"/>
    <dgm:cxn modelId="{2744512F-071C-4D6E-9EDD-56F54159B688}" type="presOf" srcId="{B9E94A99-E7F2-440F-9CB0-476BB23E66B8}" destId="{77A8CEC9-1C2B-4BF0-B7F7-0A6D47035A80}" srcOrd="0" destOrd="0" presId="urn:microsoft.com/office/officeart/2005/8/layout/list1"/>
    <dgm:cxn modelId="{A455873A-CBBD-4AE3-92C6-AF20DBD2279D}" type="presOf" srcId="{221EDADC-5765-4295-88ED-3211543D94DA}" destId="{D07F308A-1334-4CE8-A6AC-A757081F9C1F}" srcOrd="0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13B37D6D-CF61-45A1-B181-3198E04E928E}" srcId="{9017CA4D-E030-4E94-8645-D2B68C703E0D}" destId="{B9E94A99-E7F2-440F-9CB0-476BB23E66B8}" srcOrd="1" destOrd="0" parTransId="{93447A57-D0B1-4687-ABD5-86585B4F2FAF}" sibTransId="{B2900A69-E177-43D6-8944-BC8BF5D61C3B}"/>
    <dgm:cxn modelId="{7F2C75FA-6005-4BC7-B7CC-F53320644CF1}" type="presOf" srcId="{9017CA4D-E030-4E94-8645-D2B68C703E0D}" destId="{04F90114-AFB6-464E-8A79-63E4342F6D61}" srcOrd="0" destOrd="0" presId="urn:microsoft.com/office/officeart/2005/8/layout/list1"/>
    <dgm:cxn modelId="{7272BB62-3FE8-4B44-8DD3-064968E767EE}" type="presOf" srcId="{B9E94A99-E7F2-440F-9CB0-476BB23E66B8}" destId="{301E60E0-FD54-4AEF-90B2-82F91EAD900E}" srcOrd="1" destOrd="0" presId="urn:microsoft.com/office/officeart/2005/8/layout/list1"/>
    <dgm:cxn modelId="{9A08F914-37D3-4382-AD44-C3FD6F65CB02}" type="presOf" srcId="{4D8261B2-C680-423D-A981-8664A44C1597}" destId="{FD5685BD-D9F5-40FF-99CE-23FC8335FD90}" srcOrd="0" destOrd="0" presId="urn:microsoft.com/office/officeart/2005/8/layout/list1"/>
    <dgm:cxn modelId="{B095817B-006D-4DBC-B9EA-1C303A8586FB}" type="presParOf" srcId="{04F90114-AFB6-464E-8A79-63E4342F6D61}" destId="{930DA832-B2E1-4BE1-AD5B-871274FFDB6E}" srcOrd="0" destOrd="0" presId="urn:microsoft.com/office/officeart/2005/8/layout/list1"/>
    <dgm:cxn modelId="{32A69315-64EF-4A55-8679-6B1D5AF06F86}" type="presParOf" srcId="{930DA832-B2E1-4BE1-AD5B-871274FFDB6E}" destId="{FD5685BD-D9F5-40FF-99CE-23FC8335FD90}" srcOrd="0" destOrd="0" presId="urn:microsoft.com/office/officeart/2005/8/layout/list1"/>
    <dgm:cxn modelId="{A19B20FE-D476-480E-BC56-0AB311C2DCEA}" type="presParOf" srcId="{930DA832-B2E1-4BE1-AD5B-871274FFDB6E}" destId="{7E75EA42-68C9-49DC-BA5C-59EA26009277}" srcOrd="1" destOrd="0" presId="urn:microsoft.com/office/officeart/2005/8/layout/list1"/>
    <dgm:cxn modelId="{09CBE09C-CB54-4D3D-8D84-2E67B68860F2}" type="presParOf" srcId="{04F90114-AFB6-464E-8A79-63E4342F6D61}" destId="{1A4AA32B-3904-4F0E-8EDC-BD910A12AD7E}" srcOrd="1" destOrd="0" presId="urn:microsoft.com/office/officeart/2005/8/layout/list1"/>
    <dgm:cxn modelId="{473BE732-2316-4229-9B87-706599DD5B45}" type="presParOf" srcId="{04F90114-AFB6-464E-8A79-63E4342F6D61}" destId="{74618A43-B996-474D-BE9B-2CD892F24C63}" srcOrd="2" destOrd="0" presId="urn:microsoft.com/office/officeart/2005/8/layout/list1"/>
    <dgm:cxn modelId="{15A76938-10EA-4F24-9966-ED7D7511532F}" type="presParOf" srcId="{04F90114-AFB6-464E-8A79-63E4342F6D61}" destId="{9C17B179-1434-4EAD-A8D1-5096DDF40458}" srcOrd="3" destOrd="0" presId="urn:microsoft.com/office/officeart/2005/8/layout/list1"/>
    <dgm:cxn modelId="{D9C7B469-F0A3-4B5D-9A8B-30F5286E6AE9}" type="presParOf" srcId="{04F90114-AFB6-464E-8A79-63E4342F6D61}" destId="{DFA58E9B-3149-4C62-BF6B-DCCD5B5F6DF8}" srcOrd="4" destOrd="0" presId="urn:microsoft.com/office/officeart/2005/8/layout/list1"/>
    <dgm:cxn modelId="{BB4EB120-3007-4D48-9055-09477AC1C298}" type="presParOf" srcId="{DFA58E9B-3149-4C62-BF6B-DCCD5B5F6DF8}" destId="{77A8CEC9-1C2B-4BF0-B7F7-0A6D47035A80}" srcOrd="0" destOrd="0" presId="urn:microsoft.com/office/officeart/2005/8/layout/list1"/>
    <dgm:cxn modelId="{7AC626F5-8C13-418D-965B-0405DC40CBC5}" type="presParOf" srcId="{DFA58E9B-3149-4C62-BF6B-DCCD5B5F6DF8}" destId="{301E60E0-FD54-4AEF-90B2-82F91EAD900E}" srcOrd="1" destOrd="0" presId="urn:microsoft.com/office/officeart/2005/8/layout/list1"/>
    <dgm:cxn modelId="{EDF10A3B-2525-44FC-86B0-1A2D77B628DE}" type="presParOf" srcId="{04F90114-AFB6-464E-8A79-63E4342F6D61}" destId="{9F993BC3-69B6-4DFD-B76B-EA7AC01A1877}" srcOrd="5" destOrd="0" presId="urn:microsoft.com/office/officeart/2005/8/layout/list1"/>
    <dgm:cxn modelId="{FC7C9965-C669-4843-8B10-FFEC03470239}" type="presParOf" srcId="{04F90114-AFB6-464E-8A79-63E4342F6D61}" destId="{3C24AB19-B318-46F4-8957-20F6DE0C7C57}" srcOrd="6" destOrd="0" presId="urn:microsoft.com/office/officeart/2005/8/layout/list1"/>
    <dgm:cxn modelId="{A3188247-4D5B-40F6-875D-CA6490BA6D53}" type="presParOf" srcId="{04F90114-AFB6-464E-8A79-63E4342F6D61}" destId="{67877859-51B4-40B6-97F5-27BA94830320}" srcOrd="7" destOrd="0" presId="urn:microsoft.com/office/officeart/2005/8/layout/list1"/>
    <dgm:cxn modelId="{0ED257AE-F1D6-4D73-AF92-95AA27664E70}" type="presParOf" srcId="{04F90114-AFB6-464E-8A79-63E4342F6D61}" destId="{D8BB3DE8-D718-4DE6-8298-52C91424DEA7}" srcOrd="8" destOrd="0" presId="urn:microsoft.com/office/officeart/2005/8/layout/list1"/>
    <dgm:cxn modelId="{B7BC6914-872C-429D-BFC9-128586481FAE}" type="presParOf" srcId="{D8BB3DE8-D718-4DE6-8298-52C91424DEA7}" destId="{D07F308A-1334-4CE8-A6AC-A757081F9C1F}" srcOrd="0" destOrd="0" presId="urn:microsoft.com/office/officeart/2005/8/layout/list1"/>
    <dgm:cxn modelId="{A45869E5-280E-4A7D-8E13-BBCD05C04720}" type="presParOf" srcId="{D8BB3DE8-D718-4DE6-8298-52C91424DEA7}" destId="{C4C78A63-FE81-4770-AEA3-D0E73D2F9928}" srcOrd="1" destOrd="0" presId="urn:microsoft.com/office/officeart/2005/8/layout/list1"/>
    <dgm:cxn modelId="{B218FE87-8857-426E-8F7B-217B6A7A9361}" type="presParOf" srcId="{04F90114-AFB6-464E-8A79-63E4342F6D61}" destId="{F28DBC82-37D5-494A-AA4D-2F78C9C798C2}" srcOrd="9" destOrd="0" presId="urn:microsoft.com/office/officeart/2005/8/layout/list1"/>
    <dgm:cxn modelId="{23FB78E2-D4B3-4780-9086-FAE9154FA25A}" type="presParOf" srcId="{04F90114-AFB6-464E-8A79-63E4342F6D61}" destId="{9128EB1D-B265-4037-A092-1C2499F7F9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17CA4D-E030-4E94-8645-D2B68C703E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8261B2-C680-423D-A981-8664A44C1597}">
      <dgm:prSet phldrT="[Text]" custT="1"/>
      <dgm:spPr/>
      <dgm:t>
        <a:bodyPr/>
        <a:lstStyle/>
        <a:p>
          <a:r>
            <a:rPr lang="el-GR" sz="1400" dirty="0" smtClean="0">
              <a:hlinkClick xmlns:r="http://schemas.openxmlformats.org/officeDocument/2006/relationships" r:id="" action="ppaction://hlinkshowjump?jump=nextslide"/>
            </a:rPr>
            <a:t>να συνδέσουμε περισσότερο από μια οθόνη στο δίκτυο</a:t>
          </a:r>
          <a:endParaRPr lang="en-US" sz="1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E12FB37E-AA8B-4521-82FD-B6EBB09D3A26}" type="parTrans" cxnId="{DB09C46C-FCE5-4594-B47E-88BA95457AEF}">
      <dgm:prSet/>
      <dgm:spPr/>
      <dgm:t>
        <a:bodyPr/>
        <a:lstStyle/>
        <a:p>
          <a:endParaRPr lang="en-US"/>
        </a:p>
      </dgm:t>
    </dgm:pt>
    <dgm:pt modelId="{764AC51F-1C35-4E1A-B254-ABE9B5EBECAB}" type="sibTrans" cxnId="{DB09C46C-FCE5-4594-B47E-88BA95457AEF}">
      <dgm:prSet/>
      <dgm:spPr/>
      <dgm:t>
        <a:bodyPr/>
        <a:lstStyle/>
        <a:p>
          <a:endParaRPr lang="en-US"/>
        </a:p>
      </dgm:t>
    </dgm:pt>
    <dgm:pt modelId="{B9E94A99-E7F2-440F-9CB0-476BB23E66B8}">
      <dgm:prSet phldrT="[Text]" custT="1"/>
      <dgm:spPr/>
      <dgm:t>
        <a:bodyPr/>
        <a:lstStyle/>
        <a:p>
          <a:r>
            <a:rPr lang="el-GR" sz="1400" dirty="0" smtClean="0">
              <a:hlinkClick xmlns:r="http://schemas.openxmlformats.org/officeDocument/2006/relationships" r:id="rId1" action="ppaction://hlinksldjump"/>
            </a:rPr>
            <a:t>να συνδέσουμε περισσότερους από έναν υπολογιστή στο δίκτυο</a:t>
          </a:r>
          <a:endParaRPr lang="en-US" sz="1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3447A57-D0B1-4687-ABD5-86585B4F2FAF}" type="parTrans" cxnId="{13B37D6D-CF61-45A1-B181-3198E04E928E}">
      <dgm:prSet/>
      <dgm:spPr/>
      <dgm:t>
        <a:bodyPr/>
        <a:lstStyle/>
        <a:p>
          <a:endParaRPr lang="en-US"/>
        </a:p>
      </dgm:t>
    </dgm:pt>
    <dgm:pt modelId="{B2900A69-E177-43D6-8944-BC8BF5D61C3B}" type="sibTrans" cxnId="{13B37D6D-CF61-45A1-B181-3198E04E928E}">
      <dgm:prSet/>
      <dgm:spPr/>
      <dgm:t>
        <a:bodyPr/>
        <a:lstStyle/>
        <a:p>
          <a:endParaRPr lang="en-US"/>
        </a:p>
      </dgm:t>
    </dgm:pt>
    <dgm:pt modelId="{221EDADC-5765-4295-88ED-3211543D94DA}">
      <dgm:prSet phldrT="[Text]" custT="1"/>
      <dgm:spPr/>
      <dgm:t>
        <a:bodyPr/>
        <a:lstStyle/>
        <a:p>
          <a:r>
            <a:rPr lang="el-GR" sz="1400" dirty="0" smtClean="0">
              <a:hlinkClick xmlns:r="http://schemas.openxmlformats.org/officeDocument/2006/relationships" r:id="" action="ppaction://hlinkshowjump?jump=nextslide"/>
            </a:rPr>
            <a:t>τίποτα από τα παραπάνω </a:t>
          </a:r>
          <a:endParaRPr lang="en-US" sz="1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36AC3202-A79C-4969-B66B-ACE95B8725D8}" type="parTrans" cxnId="{0B2743F7-3AA1-44A9-91AB-F023C0B7ABED}">
      <dgm:prSet/>
      <dgm:spPr/>
      <dgm:t>
        <a:bodyPr/>
        <a:lstStyle/>
        <a:p>
          <a:endParaRPr lang="en-US"/>
        </a:p>
      </dgm:t>
    </dgm:pt>
    <dgm:pt modelId="{A9C7DBA2-CBA5-437D-AD2A-BE345AB677EA}" type="sibTrans" cxnId="{0B2743F7-3AA1-44A9-91AB-F023C0B7ABED}">
      <dgm:prSet/>
      <dgm:spPr/>
      <dgm:t>
        <a:bodyPr/>
        <a:lstStyle/>
        <a:p>
          <a:endParaRPr lang="en-US"/>
        </a:p>
      </dgm:t>
    </dgm:pt>
    <dgm:pt modelId="{04F90114-AFB6-464E-8A79-63E4342F6D61}" type="pres">
      <dgm:prSet presAssocID="{9017CA4D-E030-4E94-8645-D2B68C703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DA832-B2E1-4BE1-AD5B-871274FFDB6E}" type="pres">
      <dgm:prSet presAssocID="{4D8261B2-C680-423D-A981-8664A44C1597}" presName="parentLin" presStyleCnt="0"/>
      <dgm:spPr/>
    </dgm:pt>
    <dgm:pt modelId="{FD5685BD-D9F5-40FF-99CE-23FC8335FD90}" type="pres">
      <dgm:prSet presAssocID="{4D8261B2-C680-423D-A981-8664A44C159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75EA42-68C9-49DC-BA5C-59EA26009277}" type="pres">
      <dgm:prSet presAssocID="{4D8261B2-C680-423D-A981-8664A44C1597}" presName="parentText" presStyleLbl="node1" presStyleIdx="0" presStyleCnt="3" custScaleX="120250" custLinFactNeighborX="14075" custLinFactNeighborY="-32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4AA32B-3904-4F0E-8EDC-BD910A12AD7E}" type="pres">
      <dgm:prSet presAssocID="{4D8261B2-C680-423D-A981-8664A44C1597}" presName="negativeSpace" presStyleCnt="0"/>
      <dgm:spPr/>
    </dgm:pt>
    <dgm:pt modelId="{74618A43-B996-474D-BE9B-2CD892F24C63}" type="pres">
      <dgm:prSet presAssocID="{4D8261B2-C680-423D-A981-8664A44C1597}" presName="childText" presStyleLbl="conFgAcc1" presStyleIdx="0" presStyleCnt="3">
        <dgm:presLayoutVars>
          <dgm:bulletEnabled val="1"/>
        </dgm:presLayoutVars>
      </dgm:prSet>
      <dgm:spPr/>
    </dgm:pt>
    <dgm:pt modelId="{9C17B179-1434-4EAD-A8D1-5096DDF40458}" type="pres">
      <dgm:prSet presAssocID="{764AC51F-1C35-4E1A-B254-ABE9B5EBECAB}" presName="spaceBetweenRectangles" presStyleCnt="0"/>
      <dgm:spPr/>
    </dgm:pt>
    <dgm:pt modelId="{DFA58E9B-3149-4C62-BF6B-DCCD5B5F6DF8}" type="pres">
      <dgm:prSet presAssocID="{B9E94A99-E7F2-440F-9CB0-476BB23E66B8}" presName="parentLin" presStyleCnt="0"/>
      <dgm:spPr/>
    </dgm:pt>
    <dgm:pt modelId="{77A8CEC9-1C2B-4BF0-B7F7-0A6D47035A80}" type="pres">
      <dgm:prSet presAssocID="{B9E94A99-E7F2-440F-9CB0-476BB23E66B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01E60E0-FD54-4AEF-90B2-82F91EAD900E}" type="pres">
      <dgm:prSet presAssocID="{B9E94A99-E7F2-440F-9CB0-476BB23E66B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93BC3-69B6-4DFD-B76B-EA7AC01A1877}" type="pres">
      <dgm:prSet presAssocID="{B9E94A99-E7F2-440F-9CB0-476BB23E66B8}" presName="negativeSpace" presStyleCnt="0"/>
      <dgm:spPr/>
    </dgm:pt>
    <dgm:pt modelId="{3C24AB19-B318-46F4-8957-20F6DE0C7C57}" type="pres">
      <dgm:prSet presAssocID="{B9E94A99-E7F2-440F-9CB0-476BB23E66B8}" presName="childText" presStyleLbl="conFgAcc1" presStyleIdx="1" presStyleCnt="3">
        <dgm:presLayoutVars>
          <dgm:bulletEnabled val="1"/>
        </dgm:presLayoutVars>
      </dgm:prSet>
      <dgm:spPr/>
    </dgm:pt>
    <dgm:pt modelId="{67877859-51B4-40B6-97F5-27BA94830320}" type="pres">
      <dgm:prSet presAssocID="{B2900A69-E177-43D6-8944-BC8BF5D61C3B}" presName="spaceBetweenRectangles" presStyleCnt="0"/>
      <dgm:spPr/>
    </dgm:pt>
    <dgm:pt modelId="{D8BB3DE8-D718-4DE6-8298-52C91424DEA7}" type="pres">
      <dgm:prSet presAssocID="{221EDADC-5765-4295-88ED-3211543D94DA}" presName="parentLin" presStyleCnt="0"/>
      <dgm:spPr/>
    </dgm:pt>
    <dgm:pt modelId="{D07F308A-1334-4CE8-A6AC-A757081F9C1F}" type="pres">
      <dgm:prSet presAssocID="{221EDADC-5765-4295-88ED-3211543D94D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4C78A63-FE81-4770-AEA3-D0E73D2F9928}" type="pres">
      <dgm:prSet presAssocID="{221EDADC-5765-4295-88ED-3211543D94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BC82-37D5-494A-AA4D-2F78C9C798C2}" type="pres">
      <dgm:prSet presAssocID="{221EDADC-5765-4295-88ED-3211543D94DA}" presName="negativeSpace" presStyleCnt="0"/>
      <dgm:spPr/>
    </dgm:pt>
    <dgm:pt modelId="{9128EB1D-B265-4037-A092-1C2499F7F9A6}" type="pres">
      <dgm:prSet presAssocID="{221EDADC-5765-4295-88ED-3211543D94D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EA41088-BF0D-45B8-BF18-16C7908D9810}" type="presOf" srcId="{9017CA4D-E030-4E94-8645-D2B68C703E0D}" destId="{04F90114-AFB6-464E-8A79-63E4342F6D61}" srcOrd="0" destOrd="0" presId="urn:microsoft.com/office/officeart/2005/8/layout/list1"/>
    <dgm:cxn modelId="{13B37D6D-CF61-45A1-B181-3198E04E928E}" srcId="{9017CA4D-E030-4E94-8645-D2B68C703E0D}" destId="{B9E94A99-E7F2-440F-9CB0-476BB23E66B8}" srcOrd="1" destOrd="0" parTransId="{93447A57-D0B1-4687-ABD5-86585B4F2FAF}" sibTransId="{B2900A69-E177-43D6-8944-BC8BF5D61C3B}"/>
    <dgm:cxn modelId="{04961E6C-C29E-41DA-9C55-B04EA9BF83A4}" type="presOf" srcId="{221EDADC-5765-4295-88ED-3211543D94DA}" destId="{C4C78A63-FE81-4770-AEA3-D0E73D2F9928}" srcOrd="1" destOrd="0" presId="urn:microsoft.com/office/officeart/2005/8/layout/list1"/>
    <dgm:cxn modelId="{DB09C46C-FCE5-4594-B47E-88BA95457AEF}" srcId="{9017CA4D-E030-4E94-8645-D2B68C703E0D}" destId="{4D8261B2-C680-423D-A981-8664A44C1597}" srcOrd="0" destOrd="0" parTransId="{E12FB37E-AA8B-4521-82FD-B6EBB09D3A26}" sibTransId="{764AC51F-1C35-4E1A-B254-ABE9B5EBECAB}"/>
    <dgm:cxn modelId="{D9BF8CA1-ED0E-44D1-BB46-A001730D0D3D}" type="presOf" srcId="{221EDADC-5765-4295-88ED-3211543D94DA}" destId="{D07F308A-1334-4CE8-A6AC-A757081F9C1F}" srcOrd="0" destOrd="0" presId="urn:microsoft.com/office/officeart/2005/8/layout/list1"/>
    <dgm:cxn modelId="{1A9D87A6-052A-4BEC-936D-B8285D226325}" type="presOf" srcId="{B9E94A99-E7F2-440F-9CB0-476BB23E66B8}" destId="{301E60E0-FD54-4AEF-90B2-82F91EAD900E}" srcOrd="1" destOrd="0" presId="urn:microsoft.com/office/officeart/2005/8/layout/list1"/>
    <dgm:cxn modelId="{0B2743F7-3AA1-44A9-91AB-F023C0B7ABED}" srcId="{9017CA4D-E030-4E94-8645-D2B68C703E0D}" destId="{221EDADC-5765-4295-88ED-3211543D94DA}" srcOrd="2" destOrd="0" parTransId="{36AC3202-A79C-4969-B66B-ACE95B8725D8}" sibTransId="{A9C7DBA2-CBA5-437D-AD2A-BE345AB677EA}"/>
    <dgm:cxn modelId="{CECA8C08-BD89-41AC-AA92-760A4012E6CD}" type="presOf" srcId="{B9E94A99-E7F2-440F-9CB0-476BB23E66B8}" destId="{77A8CEC9-1C2B-4BF0-B7F7-0A6D47035A80}" srcOrd="0" destOrd="0" presId="urn:microsoft.com/office/officeart/2005/8/layout/list1"/>
    <dgm:cxn modelId="{F5769690-EDBE-4408-9A24-5B3B076A041C}" type="presOf" srcId="{4D8261B2-C680-423D-A981-8664A44C1597}" destId="{7E75EA42-68C9-49DC-BA5C-59EA26009277}" srcOrd="1" destOrd="0" presId="urn:microsoft.com/office/officeart/2005/8/layout/list1"/>
    <dgm:cxn modelId="{63987B79-B510-44A2-84E7-5D7ED977805F}" type="presOf" srcId="{4D8261B2-C680-423D-A981-8664A44C1597}" destId="{FD5685BD-D9F5-40FF-99CE-23FC8335FD90}" srcOrd="0" destOrd="0" presId="urn:microsoft.com/office/officeart/2005/8/layout/list1"/>
    <dgm:cxn modelId="{4D79C3C0-ECDE-4CA8-A4AF-7D13D99A6ECF}" type="presParOf" srcId="{04F90114-AFB6-464E-8A79-63E4342F6D61}" destId="{930DA832-B2E1-4BE1-AD5B-871274FFDB6E}" srcOrd="0" destOrd="0" presId="urn:microsoft.com/office/officeart/2005/8/layout/list1"/>
    <dgm:cxn modelId="{6ED7C33C-0981-49DE-81C3-233B31F36DD7}" type="presParOf" srcId="{930DA832-B2E1-4BE1-AD5B-871274FFDB6E}" destId="{FD5685BD-D9F5-40FF-99CE-23FC8335FD90}" srcOrd="0" destOrd="0" presId="urn:microsoft.com/office/officeart/2005/8/layout/list1"/>
    <dgm:cxn modelId="{E5883AC8-097F-4CB6-BD7B-FF309D4FB6AD}" type="presParOf" srcId="{930DA832-B2E1-4BE1-AD5B-871274FFDB6E}" destId="{7E75EA42-68C9-49DC-BA5C-59EA26009277}" srcOrd="1" destOrd="0" presId="urn:microsoft.com/office/officeart/2005/8/layout/list1"/>
    <dgm:cxn modelId="{27293026-803D-4274-8179-64E42CB952BE}" type="presParOf" srcId="{04F90114-AFB6-464E-8A79-63E4342F6D61}" destId="{1A4AA32B-3904-4F0E-8EDC-BD910A12AD7E}" srcOrd="1" destOrd="0" presId="urn:microsoft.com/office/officeart/2005/8/layout/list1"/>
    <dgm:cxn modelId="{3DFDC032-56F7-42B9-8AE5-0FBBB2D08DDE}" type="presParOf" srcId="{04F90114-AFB6-464E-8A79-63E4342F6D61}" destId="{74618A43-B996-474D-BE9B-2CD892F24C63}" srcOrd="2" destOrd="0" presId="urn:microsoft.com/office/officeart/2005/8/layout/list1"/>
    <dgm:cxn modelId="{08890AF9-A5EF-4F23-A0C5-1F63BD2CCAF6}" type="presParOf" srcId="{04F90114-AFB6-464E-8A79-63E4342F6D61}" destId="{9C17B179-1434-4EAD-A8D1-5096DDF40458}" srcOrd="3" destOrd="0" presId="urn:microsoft.com/office/officeart/2005/8/layout/list1"/>
    <dgm:cxn modelId="{6C947137-0A96-4ED8-B980-FE63227B6B4D}" type="presParOf" srcId="{04F90114-AFB6-464E-8A79-63E4342F6D61}" destId="{DFA58E9B-3149-4C62-BF6B-DCCD5B5F6DF8}" srcOrd="4" destOrd="0" presId="urn:microsoft.com/office/officeart/2005/8/layout/list1"/>
    <dgm:cxn modelId="{4E2DA63E-4425-4422-B32E-BCA9D607CDFE}" type="presParOf" srcId="{DFA58E9B-3149-4C62-BF6B-DCCD5B5F6DF8}" destId="{77A8CEC9-1C2B-4BF0-B7F7-0A6D47035A80}" srcOrd="0" destOrd="0" presId="urn:microsoft.com/office/officeart/2005/8/layout/list1"/>
    <dgm:cxn modelId="{8B08EB2B-A4D4-4D65-95D6-2488541CE853}" type="presParOf" srcId="{DFA58E9B-3149-4C62-BF6B-DCCD5B5F6DF8}" destId="{301E60E0-FD54-4AEF-90B2-82F91EAD900E}" srcOrd="1" destOrd="0" presId="urn:microsoft.com/office/officeart/2005/8/layout/list1"/>
    <dgm:cxn modelId="{533A2EA2-E499-4B78-8270-6F94A4E8E6A4}" type="presParOf" srcId="{04F90114-AFB6-464E-8A79-63E4342F6D61}" destId="{9F993BC3-69B6-4DFD-B76B-EA7AC01A1877}" srcOrd="5" destOrd="0" presId="urn:microsoft.com/office/officeart/2005/8/layout/list1"/>
    <dgm:cxn modelId="{5302C87E-C33C-488C-9365-BD3BC842DB84}" type="presParOf" srcId="{04F90114-AFB6-464E-8A79-63E4342F6D61}" destId="{3C24AB19-B318-46F4-8957-20F6DE0C7C57}" srcOrd="6" destOrd="0" presId="urn:microsoft.com/office/officeart/2005/8/layout/list1"/>
    <dgm:cxn modelId="{CD59103F-1701-4264-8CD2-D34EB2929F09}" type="presParOf" srcId="{04F90114-AFB6-464E-8A79-63E4342F6D61}" destId="{67877859-51B4-40B6-97F5-27BA94830320}" srcOrd="7" destOrd="0" presId="urn:microsoft.com/office/officeart/2005/8/layout/list1"/>
    <dgm:cxn modelId="{560AF372-7F88-4F82-A78C-94CA3D1F77B5}" type="presParOf" srcId="{04F90114-AFB6-464E-8A79-63E4342F6D61}" destId="{D8BB3DE8-D718-4DE6-8298-52C91424DEA7}" srcOrd="8" destOrd="0" presId="urn:microsoft.com/office/officeart/2005/8/layout/list1"/>
    <dgm:cxn modelId="{5CDE275E-CF86-4E3E-AE13-8A7F704AB7D7}" type="presParOf" srcId="{D8BB3DE8-D718-4DE6-8298-52C91424DEA7}" destId="{D07F308A-1334-4CE8-A6AC-A757081F9C1F}" srcOrd="0" destOrd="0" presId="urn:microsoft.com/office/officeart/2005/8/layout/list1"/>
    <dgm:cxn modelId="{3F4EE958-3AC7-4FDA-941B-8FA8E2A9541A}" type="presParOf" srcId="{D8BB3DE8-D718-4DE6-8298-52C91424DEA7}" destId="{C4C78A63-FE81-4770-AEA3-D0E73D2F9928}" srcOrd="1" destOrd="0" presId="urn:microsoft.com/office/officeart/2005/8/layout/list1"/>
    <dgm:cxn modelId="{B6AF9D69-4005-4780-94D0-072DBDF04ED1}" type="presParOf" srcId="{04F90114-AFB6-464E-8A79-63E4342F6D61}" destId="{F28DBC82-37D5-494A-AA4D-2F78C9C798C2}" srcOrd="9" destOrd="0" presId="urn:microsoft.com/office/officeart/2005/8/layout/list1"/>
    <dgm:cxn modelId="{DD68111A-2986-47B9-9570-9DA92F6CE761}" type="presParOf" srcId="{04F90114-AFB6-464E-8A79-63E4342F6D61}" destId="{9128EB1D-B265-4037-A092-1C2499F7F9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0"/>
          <a:ext cx="4267200" cy="915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>
              <a:hlinkClick xmlns:r="http://schemas.openxmlformats.org/officeDocument/2006/relationships" r:id="" action="ppaction://hlinksldjump"/>
            </a:rPr>
            <a:t>να έχει κάρτα δικτύου</a:t>
          </a:r>
          <a:endParaRPr lang="en-US" sz="3100" kern="1200" dirty="0"/>
        </a:p>
      </dsp:txBody>
      <dsp:txXfrm>
        <a:off x="392372" y="44672"/>
        <a:ext cx="4177856" cy="825776"/>
      </dsp:txXfrm>
    </dsp:sp>
    <dsp:sp modelId="{3C24AB19-B318-46F4-8957-20F6DE0C7C57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60E0-FD54-4AEF-90B2-82F91EAD900E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>
              <a:hlinkClick xmlns:r="http://schemas.openxmlformats.org/officeDocument/2006/relationships" r:id="" action="ppaction://hlinkshowjump?jump=nextslide"/>
            </a:rPr>
            <a:t>να έχει κάρτα γραφικών</a:t>
          </a:r>
          <a:endParaRPr lang="en-US" sz="3100" kern="1200" dirty="0"/>
        </a:p>
      </dsp:txBody>
      <dsp:txXfrm>
        <a:off x="349472" y="1457291"/>
        <a:ext cx="4177856" cy="825776"/>
      </dsp:txXfrm>
    </dsp:sp>
    <dsp:sp modelId="{9128EB1D-B265-4037-A092-1C2499F7F9A6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78A63-FE81-4770-AEA3-D0E73D2F9928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>
              <a:hlinkClick xmlns:r="http://schemas.openxmlformats.org/officeDocument/2006/relationships" r:id="" action="ppaction://hlinkshowjump?jump=nextslide"/>
            </a:rPr>
            <a:t>να έχει κάρτα ήχου </a:t>
          </a:r>
          <a:endParaRPr lang="en-US" sz="3100" kern="1200" dirty="0"/>
        </a:p>
      </dsp:txBody>
      <dsp:txXfrm>
        <a:off x="349472" y="2863452"/>
        <a:ext cx="4177856" cy="825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1070979"/>
          <a:ext cx="6096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60041" y="792088"/>
          <a:ext cx="4267200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hlinkClick xmlns:r="http://schemas.openxmlformats.org/officeDocument/2006/relationships" r:id="" action="ppaction://hlinkshowjump?jump=nextslide"/>
            </a:rPr>
            <a:t>χρειαζόμαστε ένα καλώδιο τηλεφώνου</a:t>
          </a:r>
          <a:endParaRPr lang="en-US" sz="1900" kern="1200" dirty="0"/>
        </a:p>
      </dsp:txBody>
      <dsp:txXfrm>
        <a:off x="387421" y="819468"/>
        <a:ext cx="4212440" cy="506120"/>
      </dsp:txXfrm>
    </dsp:sp>
    <dsp:sp modelId="{FB8BFD1A-EE91-4FB5-8B53-F673928E9BFD}">
      <dsp:nvSpPr>
        <dsp:cNvPr id="0" name=""/>
        <dsp:cNvSpPr/>
      </dsp:nvSpPr>
      <dsp:spPr>
        <a:xfrm>
          <a:off x="0" y="1932820"/>
          <a:ext cx="6096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FE7BB4-5173-4725-B00F-85421527613B}">
      <dsp:nvSpPr>
        <dsp:cNvPr id="0" name=""/>
        <dsp:cNvSpPr/>
      </dsp:nvSpPr>
      <dsp:spPr>
        <a:xfrm>
          <a:off x="304800" y="1652379"/>
          <a:ext cx="4267200" cy="56088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hlinkClick xmlns:r="http://schemas.openxmlformats.org/officeDocument/2006/relationships" r:id="" action="ppaction://hlinksldjump"/>
            </a:rPr>
            <a:t>χρειαζόμαστε ένα καλώδιο δικτύου</a:t>
          </a:r>
          <a:endParaRPr lang="en-US" sz="1900" kern="1200" dirty="0"/>
        </a:p>
      </dsp:txBody>
      <dsp:txXfrm>
        <a:off x="332180" y="1679759"/>
        <a:ext cx="4212440" cy="506120"/>
      </dsp:txXfrm>
    </dsp:sp>
    <dsp:sp modelId="{9128EB1D-B265-4037-A092-1C2499F7F9A6}">
      <dsp:nvSpPr>
        <dsp:cNvPr id="0" name=""/>
        <dsp:cNvSpPr/>
      </dsp:nvSpPr>
      <dsp:spPr>
        <a:xfrm>
          <a:off x="0" y="2794660"/>
          <a:ext cx="60960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78A63-FE81-4770-AEA3-D0E73D2F9928}">
      <dsp:nvSpPr>
        <dsp:cNvPr id="0" name=""/>
        <dsp:cNvSpPr/>
      </dsp:nvSpPr>
      <dsp:spPr>
        <a:xfrm>
          <a:off x="304800" y="2514219"/>
          <a:ext cx="4267200" cy="56088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hlinkClick xmlns:r="http://schemas.openxmlformats.org/officeDocument/2006/relationships" r:id="" action="ppaction://hlinkshowjump?jump=nextslide"/>
            </a:rPr>
            <a:t>χρειαζόμαστε ένα καλώδιο ρεύματος</a:t>
          </a:r>
          <a:endParaRPr lang="en-US" sz="1900" kern="1200" dirty="0"/>
        </a:p>
      </dsp:txBody>
      <dsp:txXfrm>
        <a:off x="332180" y="2541599"/>
        <a:ext cx="4212440" cy="506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969819"/>
          <a:ext cx="6096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455738"/>
          <a:ext cx="4267200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>
              <a:hlinkClick xmlns:r="http://schemas.openxmlformats.org/officeDocument/2006/relationships" r:id="" action="ppaction://hlinkshowjump?jump=nextslide"/>
            </a:rPr>
            <a:t>κατάλληλη ταχύτητα</a:t>
          </a:r>
          <a:endParaRPr lang="en-US" sz="2100" kern="1200" dirty="0"/>
        </a:p>
      </dsp:txBody>
      <dsp:txXfrm>
        <a:off x="377962" y="486000"/>
        <a:ext cx="4206676" cy="559396"/>
      </dsp:txXfrm>
    </dsp:sp>
    <dsp:sp modelId="{3C24AB19-B318-46F4-8957-20F6DE0C7C57}">
      <dsp:nvSpPr>
        <dsp:cNvPr id="0" name=""/>
        <dsp:cNvSpPr/>
      </dsp:nvSpPr>
      <dsp:spPr>
        <a:xfrm>
          <a:off x="0" y="1922380"/>
          <a:ext cx="6096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60E0-FD54-4AEF-90B2-82F91EAD900E}">
      <dsp:nvSpPr>
        <dsp:cNvPr id="0" name=""/>
        <dsp:cNvSpPr/>
      </dsp:nvSpPr>
      <dsp:spPr>
        <a:xfrm>
          <a:off x="304800" y="1612419"/>
          <a:ext cx="4267200" cy="61992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>
              <a:hlinkClick xmlns:r="http://schemas.openxmlformats.org/officeDocument/2006/relationships" r:id="" action="ppaction://hlinkshowjump?jump=nextslide"/>
            </a:rPr>
            <a:t>κατάλληλη διάθεση</a:t>
          </a:r>
          <a:endParaRPr lang="en-US" sz="2100" kern="1200" dirty="0"/>
        </a:p>
      </dsp:txBody>
      <dsp:txXfrm>
        <a:off x="335062" y="1642681"/>
        <a:ext cx="4206676" cy="559396"/>
      </dsp:txXfrm>
    </dsp:sp>
    <dsp:sp modelId="{9128EB1D-B265-4037-A092-1C2499F7F9A6}">
      <dsp:nvSpPr>
        <dsp:cNvPr id="0" name=""/>
        <dsp:cNvSpPr/>
      </dsp:nvSpPr>
      <dsp:spPr>
        <a:xfrm>
          <a:off x="0" y="2874940"/>
          <a:ext cx="6096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78A63-FE81-4770-AEA3-D0E73D2F9928}">
      <dsp:nvSpPr>
        <dsp:cNvPr id="0" name=""/>
        <dsp:cNvSpPr/>
      </dsp:nvSpPr>
      <dsp:spPr>
        <a:xfrm>
          <a:off x="304800" y="2564979"/>
          <a:ext cx="4267200" cy="6199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>
              <a:hlinkClick xmlns:r="http://schemas.openxmlformats.org/officeDocument/2006/relationships" r:id="" action="ppaction://hlinksldjump"/>
            </a:rPr>
            <a:t>κατάλληλο πρόγραμμα (λογισμικό)</a:t>
          </a:r>
          <a:endParaRPr lang="en-US" sz="2100" kern="1200" dirty="0"/>
        </a:p>
      </dsp:txBody>
      <dsp:txXfrm>
        <a:off x="335062" y="2595241"/>
        <a:ext cx="4206676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1172139"/>
          <a:ext cx="6096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755979"/>
          <a:ext cx="426720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hlinkClick xmlns:r="http://schemas.openxmlformats.org/officeDocument/2006/relationships" r:id="" action="ppaction://hlinkshowjump?jump=nextslide"/>
            </a:rPr>
            <a:t>όχι , μπορούν να συνδεθούν και φιλικά </a:t>
          </a:r>
          <a:endParaRPr lang="en-US" sz="1700" kern="1200" dirty="0"/>
        </a:p>
      </dsp:txBody>
      <dsp:txXfrm>
        <a:off x="372198" y="780477"/>
        <a:ext cx="4218204" cy="452844"/>
      </dsp:txXfrm>
    </dsp:sp>
    <dsp:sp modelId="{3C24AB19-B318-46F4-8957-20F6DE0C7C57}">
      <dsp:nvSpPr>
        <dsp:cNvPr id="0" name=""/>
        <dsp:cNvSpPr/>
      </dsp:nvSpPr>
      <dsp:spPr>
        <a:xfrm>
          <a:off x="0" y="1943260"/>
          <a:ext cx="6096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60E0-FD54-4AEF-90B2-82F91EAD900E}">
      <dsp:nvSpPr>
        <dsp:cNvPr id="0" name=""/>
        <dsp:cNvSpPr/>
      </dsp:nvSpPr>
      <dsp:spPr>
        <a:xfrm>
          <a:off x="304800" y="1692340"/>
          <a:ext cx="4267200" cy="50184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hlinkClick xmlns:r="http://schemas.openxmlformats.org/officeDocument/2006/relationships" r:id="" action="ppaction://hlinksldjump"/>
            </a:rPr>
            <a:t>όχι , μπορούν να συνδεθούν και ασύρματα</a:t>
          </a:r>
          <a:endParaRPr lang="en-US" sz="1700" kern="1200" dirty="0"/>
        </a:p>
      </dsp:txBody>
      <dsp:txXfrm>
        <a:off x="329298" y="1716838"/>
        <a:ext cx="4218204" cy="452844"/>
      </dsp:txXfrm>
    </dsp:sp>
    <dsp:sp modelId="{9128EB1D-B265-4037-A092-1C2499F7F9A6}">
      <dsp:nvSpPr>
        <dsp:cNvPr id="0" name=""/>
        <dsp:cNvSpPr/>
      </dsp:nvSpPr>
      <dsp:spPr>
        <a:xfrm>
          <a:off x="0" y="2714380"/>
          <a:ext cx="6096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78A63-FE81-4770-AEA3-D0E73D2F9928}">
      <dsp:nvSpPr>
        <dsp:cNvPr id="0" name=""/>
        <dsp:cNvSpPr/>
      </dsp:nvSpPr>
      <dsp:spPr>
        <a:xfrm>
          <a:off x="304800" y="2463460"/>
          <a:ext cx="4267200" cy="5018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hlinkClick xmlns:r="http://schemas.openxmlformats.org/officeDocument/2006/relationships" r:id="" action="ppaction://hlinkshowjump?jump=nextslide"/>
            </a:rPr>
            <a:t>ναι , συνδέονται μόνο με καλώδια </a:t>
          </a:r>
          <a:endParaRPr lang="en-US" sz="1700" kern="1200" dirty="0"/>
        </a:p>
      </dsp:txBody>
      <dsp:txXfrm>
        <a:off x="329298" y="2487958"/>
        <a:ext cx="4218204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18A43-B996-474D-BE9B-2CD892F24C63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5EA42-68C9-49DC-BA5C-59EA26009277}">
      <dsp:nvSpPr>
        <dsp:cNvPr id="0" name=""/>
        <dsp:cNvSpPr/>
      </dsp:nvSpPr>
      <dsp:spPr>
        <a:xfrm>
          <a:off x="347700" y="0"/>
          <a:ext cx="5131308" cy="915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>
              <a:hlinkClick xmlns:r="http://schemas.openxmlformats.org/officeDocument/2006/relationships" r:id="" action="ppaction://hlinkshowjump?jump=nextslide"/>
            </a:rPr>
            <a:t>να συνδέσουμε περισσότερο από μια οθόνη στο δίκτυο</a:t>
          </a:r>
          <a:endParaRPr lang="en-US" sz="1400" kern="1200" dirty="0"/>
        </a:p>
      </dsp:txBody>
      <dsp:txXfrm>
        <a:off x="392372" y="44672"/>
        <a:ext cx="5041964" cy="825776"/>
      </dsp:txXfrm>
    </dsp:sp>
    <dsp:sp modelId="{3C24AB19-B318-46F4-8957-20F6DE0C7C57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60E0-FD54-4AEF-90B2-82F91EAD900E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>
              <a:hlinkClick xmlns:r="http://schemas.openxmlformats.org/officeDocument/2006/relationships" r:id="" action="ppaction://hlinksldjump"/>
            </a:rPr>
            <a:t>να συνδέσουμε περισσότερους από έναν υπολογιστή στο δίκτυο</a:t>
          </a:r>
          <a:endParaRPr lang="en-US" sz="1400" kern="1200" dirty="0"/>
        </a:p>
      </dsp:txBody>
      <dsp:txXfrm>
        <a:off x="349472" y="1457291"/>
        <a:ext cx="4177856" cy="825776"/>
      </dsp:txXfrm>
    </dsp:sp>
    <dsp:sp modelId="{9128EB1D-B265-4037-A092-1C2499F7F9A6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78A63-FE81-4770-AEA3-D0E73D2F9928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>
              <a:hlinkClick xmlns:r="http://schemas.openxmlformats.org/officeDocument/2006/relationships" r:id="" action="ppaction://hlinkshowjump?jump=nextslide"/>
            </a:rPr>
            <a:t>τίποτα από τα παραπάνω </a:t>
          </a:r>
          <a:endParaRPr lang="en-US" sz="1400" kern="1200" dirty="0"/>
        </a:p>
      </dsp:txBody>
      <dsp:txXfrm>
        <a:off x="349472" y="2863452"/>
        <a:ext cx="4177856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3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8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3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3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5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7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8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5B509-3E07-43BC-915C-55DC8CE9F353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D3C1F-E46F-4622-B05F-642CF67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0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896" y="908720"/>
            <a:ext cx="4536504" cy="122413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Σύνδεση Υπολογιστών</a:t>
            </a:r>
            <a:endParaRPr lang="en-US" dirty="0"/>
          </a:p>
        </p:txBody>
      </p:sp>
      <p:pic>
        <p:nvPicPr>
          <p:cNvPr id="1026" name="Picture 2" descr="C:\Users\Dimitri\AppData\Local\Microsoft\Windows\Temporary Internet Files\Content.IE5\QLEPHT5Q\qui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326436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imitri\AppData\Local\Microsoft\Windows\Temporary Internet Files\Content.IE5\QLEPHT5Q\Button_Icon_Red_Start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56490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71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0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Οι υπολογιστές συνδέονται μεταξύ τους μόνο με </a:t>
            </a:r>
            <a:r>
              <a:rPr lang="el-GR" sz="2400" b="1" dirty="0" smtClean="0"/>
              <a:t>καλώδια.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96706977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19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0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0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547664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Ο κατανεμητής (</a:t>
            </a:r>
            <a:r>
              <a:rPr lang="el-GR" sz="2400" b="1" dirty="0" err="1"/>
              <a:t>hub</a:t>
            </a:r>
            <a:r>
              <a:rPr lang="el-GR" sz="2400" b="1" dirty="0"/>
              <a:t>) μας επιτρέπει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0510748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82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2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83264"/>
            <a:ext cx="2268252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imitri\AppData\Local\Microsoft\Windows\Temporary Internet Files\Content.IE5\AYW6M11E\GreatJob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421005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imitri\AppData\Local\Microsoft\Windows\Temporary Internet Files\Content.IE5\8A94T3XL\1280px-End_(Script_MT_Bold)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645024"/>
            <a:ext cx="4461570" cy="212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tion Button: Forward or Next 4">
            <a:hlinkClick r:id="" action="ppaction://hlinkshowjump?jump=endshow" highlightClick="1"/>
          </p:cNvPr>
          <p:cNvSpPr/>
          <p:nvPr/>
        </p:nvSpPr>
        <p:spPr>
          <a:xfrm>
            <a:off x="7812360" y="5603913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3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Για να συνδεθεί στο δίκτυο , ένας υπολογιστής χρειάζεται </a:t>
            </a:r>
            <a:r>
              <a:rPr lang="en-US" sz="2400" b="1" dirty="0"/>
              <a:t>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53916630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45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7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1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Για να συνδέσουμε 2 υπολογιστές μεταξύ </a:t>
            </a:r>
            <a:r>
              <a:rPr lang="el-GR" sz="2400" b="1" dirty="0" smtClean="0"/>
              <a:t>τους</a:t>
            </a:r>
            <a:r>
              <a:rPr lang="en-US" sz="2400" b="1" dirty="0"/>
              <a:t>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37440128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19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0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Dimitri\AppData\Local\Microsoft\Windows\Temporary Internet Files\Content.IE5\A1IUJU2A\Yes_check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8797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imitri\AppData\Local\Microsoft\Windows\Temporary Internet Files\Content.IE5\8A94T3XL\cheesy-smil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7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7452320" y="558249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0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75656" y="3342"/>
            <a:ext cx="6696744" cy="16093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Για να συνδέσουμε 2 υπολογιστές μεταξύ τους </a:t>
            </a:r>
            <a:r>
              <a:rPr lang="el-GR" sz="2400" b="1" dirty="0" smtClean="0"/>
              <a:t>χρειαζόμαστε : καλώδιο δικτύου, </a:t>
            </a:r>
            <a:r>
              <a:rPr lang="el-GR" sz="2400" b="1" dirty="0"/>
              <a:t>κάρτα δικτύου </a:t>
            </a:r>
            <a:r>
              <a:rPr lang="el-GR" sz="2400" b="1" dirty="0" smtClean="0"/>
              <a:t>και …</a:t>
            </a:r>
            <a:endParaRPr lang="en-US" sz="24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34978696"/>
              </p:ext>
            </p:extLst>
          </p:nvPr>
        </p:nvGraphicFramePr>
        <p:xfrm>
          <a:off x="1475656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Dimitri\AppData\Local\Microsoft\Windows\Temporary Internet Files\Content.IE5\AYW6M11E\googley-eye-birdie-has-questions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6388"/>
            <a:ext cx="1080120" cy="88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19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imitri\AppData\Local\Microsoft\Windows\Temporary Internet Files\Content.IE5\A1IUJU2A\500px-RedX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201" y="107371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imitri\AppData\Local\Microsoft\Windows\Temporary Internet Files\Content.IE5\QLEPHT5Q\sad_face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Back or Previous 1">
            <a:hlinkClick r:id="" action="ppaction://hlinkshowjump?jump=previousslide" highlightClick="1"/>
          </p:cNvPr>
          <p:cNvSpPr/>
          <p:nvPr/>
        </p:nvSpPr>
        <p:spPr>
          <a:xfrm>
            <a:off x="7740352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0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125</Words>
  <Application>Microsoft Office PowerPoint</Application>
  <PresentationFormat>On-screen Show (4:3)</PresentationFormat>
  <Paragraphs>21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Σύνδεση Υπολογιστών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Διαδίκτυο</dc:title>
  <dc:creator>Georgia</dc:creator>
  <cp:lastModifiedBy>Georgia</cp:lastModifiedBy>
  <cp:revision>9</cp:revision>
  <dcterms:created xsi:type="dcterms:W3CDTF">2018-10-08T18:54:54Z</dcterms:created>
  <dcterms:modified xsi:type="dcterms:W3CDTF">2018-10-10T14:23:49Z</dcterms:modified>
</cp:coreProperties>
</file>