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 custT="1"/>
      <dgm:spPr/>
      <dgm:t>
        <a:bodyPr/>
        <a:lstStyle/>
        <a:p>
          <a:r>
            <a:rPr lang="el-GR" sz="1600" dirty="0" smtClean="0">
              <a:hlinkClick xmlns:r="http://schemas.openxmlformats.org/officeDocument/2006/relationships" r:id="rId1" action="ppaction://hlinksldjump"/>
            </a:rPr>
            <a:t>από δύο και περισσότερους υπολογιστές που συνδέονται μεταξύ τους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1F0C7F2D-648E-4038-9722-D540D15526F9}">
      <dgm:prSet phldrT="[Text]" custT="1"/>
      <dgm:spPr/>
      <dgm:t>
        <a:bodyPr/>
        <a:lstStyle/>
        <a:p>
          <a:r>
            <a:rPr lang="el-GR" sz="1600" dirty="0" smtClean="0">
              <a:hlinkClick xmlns:r="http://schemas.openxmlformats.org/officeDocument/2006/relationships" r:id="" action="ppaction://hlinkshowjump?jump=nextslide"/>
            </a:rPr>
            <a:t> από κανέναν υπολογιστή 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28698289-0766-4388-A994-C92BB090EA9C}" type="parTrans" cxnId="{01FF1898-2B59-4F7C-8D56-174DE8D184F7}">
      <dgm:prSet/>
      <dgm:spPr/>
      <dgm:t>
        <a:bodyPr/>
        <a:lstStyle/>
        <a:p>
          <a:endParaRPr lang="en-US"/>
        </a:p>
      </dgm:t>
    </dgm:pt>
    <dgm:pt modelId="{1A6ADC29-9175-425C-9EC3-B8BD623C64ED}" type="sibTrans" cxnId="{01FF1898-2B59-4F7C-8D56-174DE8D184F7}">
      <dgm:prSet/>
      <dgm:spPr/>
      <dgm:t>
        <a:bodyPr/>
        <a:lstStyle/>
        <a:p>
          <a:endParaRPr lang="en-US"/>
        </a:p>
      </dgm:t>
    </dgm:pt>
    <dgm:pt modelId="{9A239DE9-3CCF-4140-9E0D-104CAB63907E}">
      <dgm:prSet custT="1"/>
      <dgm:spPr/>
      <dgm:t>
        <a:bodyPr/>
        <a:lstStyle/>
        <a:p>
          <a:r>
            <a:rPr lang="el-GR" sz="1600" dirty="0">
              <a:hlinkClick xmlns:r="http://schemas.openxmlformats.org/officeDocument/2006/relationships" r:id="" action="ppaction://hlinkshowjump?jump=nextslide"/>
            </a:rPr>
            <a:t>από δύο και περισσότερους υπολογιστές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28927D1B-CD69-4481-A24A-105C532C11A5}" type="parTrans" cxnId="{8AAAE52D-7640-4E38-8E2F-68A350792DF5}">
      <dgm:prSet/>
      <dgm:spPr/>
      <dgm:t>
        <a:bodyPr/>
        <a:lstStyle/>
        <a:p>
          <a:endParaRPr lang="en-US"/>
        </a:p>
      </dgm:t>
    </dgm:pt>
    <dgm:pt modelId="{DA8D6620-70E9-4965-A2A7-BA438773FF77}" type="sibTrans" cxnId="{8AAAE52D-7640-4E38-8E2F-68A350792DF5}">
      <dgm:prSet/>
      <dgm:spPr/>
      <dgm:t>
        <a:bodyPr/>
        <a:lstStyle/>
        <a:p>
          <a:endParaRPr lang="en-US"/>
        </a:p>
      </dgm:t>
    </dgm:pt>
    <dgm:pt modelId="{F11AD2C9-549B-4B7B-9289-CEAD5C9D7885}">
      <dgm:prSet custT="1"/>
      <dgm:spPr/>
      <dgm:t>
        <a:bodyPr/>
        <a:lstStyle/>
        <a:p>
          <a:r>
            <a:rPr lang="el-GR" sz="1600" dirty="0">
              <a:hlinkClick xmlns:r="http://schemas.openxmlformats.org/officeDocument/2006/relationships" r:id="" action="ppaction://hlinkshowjump?jump=nextslide"/>
            </a:rPr>
            <a:t> από ένα υπολογιστή 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8887D5F9-8F6D-4747-9A2A-137F7C7E9D54}" type="parTrans" cxnId="{25986FEB-19AD-42F7-B06A-2DA9828445DF}">
      <dgm:prSet/>
      <dgm:spPr/>
      <dgm:t>
        <a:bodyPr/>
        <a:lstStyle/>
        <a:p>
          <a:endParaRPr lang="en-US"/>
        </a:p>
      </dgm:t>
    </dgm:pt>
    <dgm:pt modelId="{46F7A7D1-A672-43DC-9BC9-718733768C23}" type="sibTrans" cxnId="{25986FEB-19AD-42F7-B06A-2DA9828445DF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4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4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B7226B31-D135-42E7-8156-6142838A7B43}" type="pres">
      <dgm:prSet presAssocID="{9A239DE9-3CCF-4140-9E0D-104CAB63907E}" presName="parentLin" presStyleCnt="0"/>
      <dgm:spPr/>
    </dgm:pt>
    <dgm:pt modelId="{72B74341-EE84-4FF7-AFD7-FF0DD43A3755}" type="pres">
      <dgm:prSet presAssocID="{9A239DE9-3CCF-4140-9E0D-104CAB63907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D00546D-2C7D-4561-9825-199D63EE6679}" type="pres">
      <dgm:prSet presAssocID="{9A239DE9-3CCF-4140-9E0D-104CAB63907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6F12FD-5FD4-4C4A-BF00-B98E78E8B80A}" type="pres">
      <dgm:prSet presAssocID="{9A239DE9-3CCF-4140-9E0D-104CAB63907E}" presName="negativeSpace" presStyleCnt="0"/>
      <dgm:spPr/>
    </dgm:pt>
    <dgm:pt modelId="{7D1B1DD5-61F6-472E-970A-D6DD1DA3C135}" type="pres">
      <dgm:prSet presAssocID="{9A239DE9-3CCF-4140-9E0D-104CAB63907E}" presName="childText" presStyleLbl="conFgAcc1" presStyleIdx="1" presStyleCnt="4">
        <dgm:presLayoutVars>
          <dgm:bulletEnabled val="1"/>
        </dgm:presLayoutVars>
      </dgm:prSet>
      <dgm:spPr/>
    </dgm:pt>
    <dgm:pt modelId="{CDCD404D-4F16-42AD-8486-560E0375EEAA}" type="pres">
      <dgm:prSet presAssocID="{DA8D6620-70E9-4965-A2A7-BA438773FF77}" presName="spaceBetweenRectangles" presStyleCnt="0"/>
      <dgm:spPr/>
    </dgm:pt>
    <dgm:pt modelId="{4D69270A-8658-46DB-B3C5-4557D7F80E95}" type="pres">
      <dgm:prSet presAssocID="{F11AD2C9-549B-4B7B-9289-CEAD5C9D7885}" presName="parentLin" presStyleCnt="0"/>
      <dgm:spPr/>
    </dgm:pt>
    <dgm:pt modelId="{3F038661-C99B-4C7C-BCCB-2065064C14F3}" type="pres">
      <dgm:prSet presAssocID="{F11AD2C9-549B-4B7B-9289-CEAD5C9D788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A732D0E3-7F05-4EA4-A44F-8C104C219465}" type="pres">
      <dgm:prSet presAssocID="{F11AD2C9-549B-4B7B-9289-CEAD5C9D788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ACCB13-8909-4FA9-A3E3-39C35A79F5D5}" type="pres">
      <dgm:prSet presAssocID="{F11AD2C9-549B-4B7B-9289-CEAD5C9D7885}" presName="negativeSpace" presStyleCnt="0"/>
      <dgm:spPr/>
    </dgm:pt>
    <dgm:pt modelId="{D9C087ED-5AC3-4822-A95F-66B2BD6A8693}" type="pres">
      <dgm:prSet presAssocID="{F11AD2C9-549B-4B7B-9289-CEAD5C9D7885}" presName="childText" presStyleLbl="conFgAcc1" presStyleIdx="2" presStyleCnt="4">
        <dgm:presLayoutVars>
          <dgm:bulletEnabled val="1"/>
        </dgm:presLayoutVars>
      </dgm:prSet>
      <dgm:spPr/>
    </dgm:pt>
    <dgm:pt modelId="{88DCB446-14CA-4191-8DA8-46614FDA1DFA}" type="pres">
      <dgm:prSet presAssocID="{46F7A7D1-A672-43DC-9BC9-718733768C23}" presName="spaceBetweenRectangles" presStyleCnt="0"/>
      <dgm:spPr/>
    </dgm:pt>
    <dgm:pt modelId="{F313AFCD-71A5-4927-A0AE-6A68A66E9C05}" type="pres">
      <dgm:prSet presAssocID="{1F0C7F2D-648E-4038-9722-D540D15526F9}" presName="parentLin" presStyleCnt="0"/>
      <dgm:spPr/>
    </dgm:pt>
    <dgm:pt modelId="{14A0EB6C-05EE-45EF-931A-1B6ED7EE9D3C}" type="pres">
      <dgm:prSet presAssocID="{1F0C7F2D-648E-4038-9722-D540D15526F9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81A421BB-2E50-4DD1-A42D-B3825340403B}" type="pres">
      <dgm:prSet presAssocID="{1F0C7F2D-648E-4038-9722-D540D15526F9}" presName="parentText" presStyleLbl="node1" presStyleIdx="3" presStyleCnt="4" custLinFactNeighborX="18123" custLinFactNeighborY="45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AB733-B873-4245-93E1-1B596A6072A9}" type="pres">
      <dgm:prSet presAssocID="{1F0C7F2D-648E-4038-9722-D540D15526F9}" presName="negativeSpace" presStyleCnt="0"/>
      <dgm:spPr/>
    </dgm:pt>
    <dgm:pt modelId="{204FD84D-7D2B-4294-98DB-1576FCB0CB6A}" type="pres">
      <dgm:prSet presAssocID="{1F0C7F2D-648E-4038-9722-D540D15526F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CE333E9-1B3D-4CFE-9089-EC909D194599}" type="presOf" srcId="{9A239DE9-3CCF-4140-9E0D-104CAB63907E}" destId="{8D00546D-2C7D-4561-9825-199D63EE6679}" srcOrd="1" destOrd="0" presId="urn:microsoft.com/office/officeart/2005/8/layout/list1"/>
    <dgm:cxn modelId="{15264474-F2C2-4140-97D8-E5AC6F0ABDE9}" type="presOf" srcId="{4D8261B2-C680-423D-A981-8664A44C1597}" destId="{FD5685BD-D9F5-40FF-99CE-23FC8335FD90}" srcOrd="0" destOrd="0" presId="urn:microsoft.com/office/officeart/2005/8/layout/list1"/>
    <dgm:cxn modelId="{BDF0B394-7F51-4E43-B529-4266FA79214D}" type="presOf" srcId="{F11AD2C9-549B-4B7B-9289-CEAD5C9D7885}" destId="{3F038661-C99B-4C7C-BCCB-2065064C14F3}" srcOrd="0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A25AD4DE-D0F0-4963-8727-C75E32C186B2}" type="presOf" srcId="{F11AD2C9-549B-4B7B-9289-CEAD5C9D7885}" destId="{A732D0E3-7F05-4EA4-A44F-8C104C219465}" srcOrd="1" destOrd="0" presId="urn:microsoft.com/office/officeart/2005/8/layout/list1"/>
    <dgm:cxn modelId="{8AAAE52D-7640-4E38-8E2F-68A350792DF5}" srcId="{9017CA4D-E030-4E94-8645-D2B68C703E0D}" destId="{9A239DE9-3CCF-4140-9E0D-104CAB63907E}" srcOrd="1" destOrd="0" parTransId="{28927D1B-CD69-4481-A24A-105C532C11A5}" sibTransId="{DA8D6620-70E9-4965-A2A7-BA438773FF77}"/>
    <dgm:cxn modelId="{25986FEB-19AD-42F7-B06A-2DA9828445DF}" srcId="{9017CA4D-E030-4E94-8645-D2B68C703E0D}" destId="{F11AD2C9-549B-4B7B-9289-CEAD5C9D7885}" srcOrd="2" destOrd="0" parTransId="{8887D5F9-8F6D-4747-9A2A-137F7C7E9D54}" sibTransId="{46F7A7D1-A672-43DC-9BC9-718733768C23}"/>
    <dgm:cxn modelId="{FE076B07-6887-4321-9BE3-F13832847774}" type="presOf" srcId="{4D8261B2-C680-423D-A981-8664A44C1597}" destId="{7E75EA42-68C9-49DC-BA5C-59EA26009277}" srcOrd="1" destOrd="0" presId="urn:microsoft.com/office/officeart/2005/8/layout/list1"/>
    <dgm:cxn modelId="{BD0870B9-4024-4EEA-A4C7-19B4FE2AD136}" type="presOf" srcId="{9017CA4D-E030-4E94-8645-D2B68C703E0D}" destId="{04F90114-AFB6-464E-8A79-63E4342F6D61}" srcOrd="0" destOrd="0" presId="urn:microsoft.com/office/officeart/2005/8/layout/list1"/>
    <dgm:cxn modelId="{91132A24-86CA-4465-95E8-B120ED23703C}" type="presOf" srcId="{1F0C7F2D-648E-4038-9722-D540D15526F9}" destId="{81A421BB-2E50-4DD1-A42D-B3825340403B}" srcOrd="1" destOrd="0" presId="urn:microsoft.com/office/officeart/2005/8/layout/list1"/>
    <dgm:cxn modelId="{D0FDEDD5-3F2B-4D9B-B0D8-C1D48BF059B7}" type="presOf" srcId="{1F0C7F2D-648E-4038-9722-D540D15526F9}" destId="{14A0EB6C-05EE-45EF-931A-1B6ED7EE9D3C}" srcOrd="0" destOrd="0" presId="urn:microsoft.com/office/officeart/2005/8/layout/list1"/>
    <dgm:cxn modelId="{01FF1898-2B59-4F7C-8D56-174DE8D184F7}" srcId="{9017CA4D-E030-4E94-8645-D2B68C703E0D}" destId="{1F0C7F2D-648E-4038-9722-D540D15526F9}" srcOrd="3" destOrd="0" parTransId="{28698289-0766-4388-A994-C92BB090EA9C}" sibTransId="{1A6ADC29-9175-425C-9EC3-B8BD623C64ED}"/>
    <dgm:cxn modelId="{E71AD9F1-2A21-4E11-BA9E-91A3D82E16B3}" type="presOf" srcId="{9A239DE9-3CCF-4140-9E0D-104CAB63907E}" destId="{72B74341-EE84-4FF7-AFD7-FF0DD43A3755}" srcOrd="0" destOrd="0" presId="urn:microsoft.com/office/officeart/2005/8/layout/list1"/>
    <dgm:cxn modelId="{71C84B11-C912-4204-934F-80010D651EC0}" type="presParOf" srcId="{04F90114-AFB6-464E-8A79-63E4342F6D61}" destId="{930DA832-B2E1-4BE1-AD5B-871274FFDB6E}" srcOrd="0" destOrd="0" presId="urn:microsoft.com/office/officeart/2005/8/layout/list1"/>
    <dgm:cxn modelId="{A9A8332A-7231-45E6-BB98-A5DE5219200F}" type="presParOf" srcId="{930DA832-B2E1-4BE1-AD5B-871274FFDB6E}" destId="{FD5685BD-D9F5-40FF-99CE-23FC8335FD90}" srcOrd="0" destOrd="0" presId="urn:microsoft.com/office/officeart/2005/8/layout/list1"/>
    <dgm:cxn modelId="{06C4FAFB-C211-438D-B023-18917B689DDB}" type="presParOf" srcId="{930DA832-B2E1-4BE1-AD5B-871274FFDB6E}" destId="{7E75EA42-68C9-49DC-BA5C-59EA26009277}" srcOrd="1" destOrd="0" presId="urn:microsoft.com/office/officeart/2005/8/layout/list1"/>
    <dgm:cxn modelId="{27CB8D56-0F0A-4588-BC81-5FB960030723}" type="presParOf" srcId="{04F90114-AFB6-464E-8A79-63E4342F6D61}" destId="{1A4AA32B-3904-4F0E-8EDC-BD910A12AD7E}" srcOrd="1" destOrd="0" presId="urn:microsoft.com/office/officeart/2005/8/layout/list1"/>
    <dgm:cxn modelId="{70C90DF3-E5DC-43C5-8550-4B37AEDE8B1C}" type="presParOf" srcId="{04F90114-AFB6-464E-8A79-63E4342F6D61}" destId="{74618A43-B996-474D-BE9B-2CD892F24C63}" srcOrd="2" destOrd="0" presId="urn:microsoft.com/office/officeart/2005/8/layout/list1"/>
    <dgm:cxn modelId="{A831E92A-35A3-4B57-9526-78A07734B2A5}" type="presParOf" srcId="{04F90114-AFB6-464E-8A79-63E4342F6D61}" destId="{9C17B179-1434-4EAD-A8D1-5096DDF40458}" srcOrd="3" destOrd="0" presId="urn:microsoft.com/office/officeart/2005/8/layout/list1"/>
    <dgm:cxn modelId="{2AB4BA9B-8EF4-4E95-8028-BD4CEBAA9FA9}" type="presParOf" srcId="{04F90114-AFB6-464E-8A79-63E4342F6D61}" destId="{B7226B31-D135-42E7-8156-6142838A7B43}" srcOrd="4" destOrd="0" presId="urn:microsoft.com/office/officeart/2005/8/layout/list1"/>
    <dgm:cxn modelId="{029768DC-6538-46C4-B0D4-884571031B8B}" type="presParOf" srcId="{B7226B31-D135-42E7-8156-6142838A7B43}" destId="{72B74341-EE84-4FF7-AFD7-FF0DD43A3755}" srcOrd="0" destOrd="0" presId="urn:microsoft.com/office/officeart/2005/8/layout/list1"/>
    <dgm:cxn modelId="{E48586E9-60AF-40A2-AE1E-60A79A2E50DA}" type="presParOf" srcId="{B7226B31-D135-42E7-8156-6142838A7B43}" destId="{8D00546D-2C7D-4561-9825-199D63EE6679}" srcOrd="1" destOrd="0" presId="urn:microsoft.com/office/officeart/2005/8/layout/list1"/>
    <dgm:cxn modelId="{5CC69DB8-FFB5-4BF6-9D27-F1504F3B30BB}" type="presParOf" srcId="{04F90114-AFB6-464E-8A79-63E4342F6D61}" destId="{306F12FD-5FD4-4C4A-BF00-B98E78E8B80A}" srcOrd="5" destOrd="0" presId="urn:microsoft.com/office/officeart/2005/8/layout/list1"/>
    <dgm:cxn modelId="{896A372A-53B7-4AB2-9A7F-E9EE54DCB577}" type="presParOf" srcId="{04F90114-AFB6-464E-8A79-63E4342F6D61}" destId="{7D1B1DD5-61F6-472E-970A-D6DD1DA3C135}" srcOrd="6" destOrd="0" presId="urn:microsoft.com/office/officeart/2005/8/layout/list1"/>
    <dgm:cxn modelId="{43ED590C-7566-427B-A878-1D34CEDAD5CC}" type="presParOf" srcId="{04F90114-AFB6-464E-8A79-63E4342F6D61}" destId="{CDCD404D-4F16-42AD-8486-560E0375EEAA}" srcOrd="7" destOrd="0" presId="urn:microsoft.com/office/officeart/2005/8/layout/list1"/>
    <dgm:cxn modelId="{5F89BDE6-8619-4220-AD66-5A099EA1C29C}" type="presParOf" srcId="{04F90114-AFB6-464E-8A79-63E4342F6D61}" destId="{4D69270A-8658-46DB-B3C5-4557D7F80E95}" srcOrd="8" destOrd="0" presId="urn:microsoft.com/office/officeart/2005/8/layout/list1"/>
    <dgm:cxn modelId="{82705550-FA0A-4E84-98D7-7EAF149A28FC}" type="presParOf" srcId="{4D69270A-8658-46DB-B3C5-4557D7F80E95}" destId="{3F038661-C99B-4C7C-BCCB-2065064C14F3}" srcOrd="0" destOrd="0" presId="urn:microsoft.com/office/officeart/2005/8/layout/list1"/>
    <dgm:cxn modelId="{C5239764-1BDE-4803-8DDF-035A2FFE4C98}" type="presParOf" srcId="{4D69270A-8658-46DB-B3C5-4557D7F80E95}" destId="{A732D0E3-7F05-4EA4-A44F-8C104C219465}" srcOrd="1" destOrd="0" presId="urn:microsoft.com/office/officeart/2005/8/layout/list1"/>
    <dgm:cxn modelId="{EBD635CF-2976-4FEC-9EFE-3ADD3CED65A8}" type="presParOf" srcId="{04F90114-AFB6-464E-8A79-63E4342F6D61}" destId="{87ACCB13-8909-4FA9-A3E3-39C35A79F5D5}" srcOrd="9" destOrd="0" presId="urn:microsoft.com/office/officeart/2005/8/layout/list1"/>
    <dgm:cxn modelId="{652208A0-F1C2-4D00-B06B-6392F8704DD3}" type="presParOf" srcId="{04F90114-AFB6-464E-8A79-63E4342F6D61}" destId="{D9C087ED-5AC3-4822-A95F-66B2BD6A8693}" srcOrd="10" destOrd="0" presId="urn:microsoft.com/office/officeart/2005/8/layout/list1"/>
    <dgm:cxn modelId="{3B158881-D49C-4B29-9E05-87EE116B91FB}" type="presParOf" srcId="{04F90114-AFB6-464E-8A79-63E4342F6D61}" destId="{88DCB446-14CA-4191-8DA8-46614FDA1DFA}" srcOrd="11" destOrd="0" presId="urn:microsoft.com/office/officeart/2005/8/layout/list1"/>
    <dgm:cxn modelId="{3FA4B573-D5B4-446A-8E37-6A1E1FF57D54}" type="presParOf" srcId="{04F90114-AFB6-464E-8A79-63E4342F6D61}" destId="{F313AFCD-71A5-4927-A0AE-6A68A66E9C05}" srcOrd="12" destOrd="0" presId="urn:microsoft.com/office/officeart/2005/8/layout/list1"/>
    <dgm:cxn modelId="{29A8F7B2-39FC-4C02-B8AB-52C5E68782D7}" type="presParOf" srcId="{F313AFCD-71A5-4927-A0AE-6A68A66E9C05}" destId="{14A0EB6C-05EE-45EF-931A-1B6ED7EE9D3C}" srcOrd="0" destOrd="0" presId="urn:microsoft.com/office/officeart/2005/8/layout/list1"/>
    <dgm:cxn modelId="{DA12E38D-3905-4CC0-B222-93C58967959B}" type="presParOf" srcId="{F313AFCD-71A5-4927-A0AE-6A68A66E9C05}" destId="{81A421BB-2E50-4DD1-A42D-B3825340403B}" srcOrd="1" destOrd="0" presId="urn:microsoft.com/office/officeart/2005/8/layout/list1"/>
    <dgm:cxn modelId="{0E5B5FE9-639B-46E2-A2C3-8FC472710FF7}" type="presParOf" srcId="{04F90114-AFB6-464E-8A79-63E4342F6D61}" destId="{073AB733-B873-4245-93E1-1B596A6072A9}" srcOrd="13" destOrd="0" presId="urn:microsoft.com/office/officeart/2005/8/layout/list1"/>
    <dgm:cxn modelId="{44D88481-A63B-4C39-AEF4-E0927A4202FB}" type="presParOf" srcId="{04F90114-AFB6-464E-8A79-63E4342F6D61}" destId="{204FD84D-7D2B-4294-98DB-1576FCB0CB6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έχουμε ένα δίκτυο ευρείας περιοχής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έχουμε ένα δίκτυο ευθείας περιοχής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221EDADC-5765-4295-88ED-3211543D94DA}">
      <dgm:prSet phldrT="[Text]"/>
      <dgm:spPr/>
      <dgm:t>
        <a:bodyPr/>
        <a:lstStyle/>
        <a:p>
          <a:r>
            <a:rPr lang="el-GR" dirty="0" smtClean="0"/>
            <a:t>έχουμε ένα τοπικό δίκτυο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36AC3202-A79C-4969-B66B-ACE95B8725D8}" type="parTrans" cxnId="{0B2743F7-3AA1-44A9-91AB-F023C0B7ABED}">
      <dgm:prSet/>
      <dgm:spPr/>
      <dgm:t>
        <a:bodyPr/>
        <a:lstStyle/>
        <a:p>
          <a:endParaRPr lang="en-US"/>
        </a:p>
      </dgm:t>
    </dgm:pt>
    <dgm:pt modelId="{A9C7DBA2-CBA5-437D-AD2A-BE345AB677EA}" type="sibTrans" cxnId="{0B2743F7-3AA1-44A9-91AB-F023C0B7ABED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3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3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1" presStyleCnt="3">
        <dgm:presLayoutVars>
          <dgm:bulletEnabled val="1"/>
        </dgm:presLayoutVars>
      </dgm:prSet>
      <dgm:spPr/>
    </dgm:pt>
    <dgm:pt modelId="{67877859-51B4-40B6-97F5-27BA94830320}" type="pres">
      <dgm:prSet presAssocID="{B2900A69-E177-43D6-8944-BC8BF5D61C3B}" presName="spaceBetweenRectangles" presStyleCnt="0"/>
      <dgm:spPr/>
    </dgm:pt>
    <dgm:pt modelId="{D8BB3DE8-D718-4DE6-8298-52C91424DEA7}" type="pres">
      <dgm:prSet presAssocID="{221EDADC-5765-4295-88ED-3211543D94DA}" presName="parentLin" presStyleCnt="0"/>
      <dgm:spPr/>
    </dgm:pt>
    <dgm:pt modelId="{D07F308A-1334-4CE8-A6AC-A757081F9C1F}" type="pres">
      <dgm:prSet presAssocID="{221EDADC-5765-4295-88ED-3211543D94D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4C78A63-FE81-4770-AEA3-D0E73D2F9928}" type="pres">
      <dgm:prSet presAssocID="{221EDADC-5765-4295-88ED-3211543D94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C82-37D5-494A-AA4D-2F78C9C798C2}" type="pres">
      <dgm:prSet presAssocID="{221EDADC-5765-4295-88ED-3211543D94DA}" presName="negativeSpace" presStyleCnt="0"/>
      <dgm:spPr/>
    </dgm:pt>
    <dgm:pt modelId="{9128EB1D-B265-4037-A092-1C2499F7F9A6}" type="pres">
      <dgm:prSet presAssocID="{221EDADC-5765-4295-88ED-3211543D94D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FE0BC75-F389-4964-A6CB-824EAD917E42}" type="presOf" srcId="{B9E94A99-E7F2-440F-9CB0-476BB23E66B8}" destId="{77A8CEC9-1C2B-4BF0-B7F7-0A6D47035A80}" srcOrd="0" destOrd="0" presId="urn:microsoft.com/office/officeart/2005/8/layout/list1"/>
    <dgm:cxn modelId="{8A406719-D390-4EEF-8EC5-5CDC684EBE92}" type="presOf" srcId="{B9E94A99-E7F2-440F-9CB0-476BB23E66B8}" destId="{301E60E0-FD54-4AEF-90B2-82F91EAD900E}" srcOrd="1" destOrd="0" presId="urn:microsoft.com/office/officeart/2005/8/layout/list1"/>
    <dgm:cxn modelId="{0B2743F7-3AA1-44A9-91AB-F023C0B7ABED}" srcId="{9017CA4D-E030-4E94-8645-D2B68C703E0D}" destId="{221EDADC-5765-4295-88ED-3211543D94DA}" srcOrd="2" destOrd="0" parTransId="{36AC3202-A79C-4969-B66B-ACE95B8725D8}" sibTransId="{A9C7DBA2-CBA5-437D-AD2A-BE345AB677EA}"/>
    <dgm:cxn modelId="{F0F43013-5C3F-4112-BBB1-EA3AC401C733}" type="presOf" srcId="{4D8261B2-C680-423D-A981-8664A44C1597}" destId="{FD5685BD-D9F5-40FF-99CE-23FC8335FD90}" srcOrd="0" destOrd="0" presId="urn:microsoft.com/office/officeart/2005/8/layout/list1"/>
    <dgm:cxn modelId="{5315B1DA-9738-4CDB-9DAF-436757791A19}" type="presOf" srcId="{221EDADC-5765-4295-88ED-3211543D94DA}" destId="{C4C78A63-FE81-4770-AEA3-D0E73D2F9928}" srcOrd="1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B1AD9A70-44D6-44DB-B1B1-67411629594B}" type="presOf" srcId="{9017CA4D-E030-4E94-8645-D2B68C703E0D}" destId="{04F90114-AFB6-464E-8A79-63E4342F6D61}" srcOrd="0" destOrd="0" presId="urn:microsoft.com/office/officeart/2005/8/layout/list1"/>
    <dgm:cxn modelId="{A471CD0D-62F2-4720-92CD-F379DE3D2195}" type="presOf" srcId="{221EDADC-5765-4295-88ED-3211543D94DA}" destId="{D07F308A-1334-4CE8-A6AC-A757081F9C1F}" srcOrd="0" destOrd="0" presId="urn:microsoft.com/office/officeart/2005/8/layout/list1"/>
    <dgm:cxn modelId="{13B37D6D-CF61-45A1-B181-3198E04E928E}" srcId="{9017CA4D-E030-4E94-8645-D2B68C703E0D}" destId="{B9E94A99-E7F2-440F-9CB0-476BB23E66B8}" srcOrd="1" destOrd="0" parTransId="{93447A57-D0B1-4687-ABD5-86585B4F2FAF}" sibTransId="{B2900A69-E177-43D6-8944-BC8BF5D61C3B}"/>
    <dgm:cxn modelId="{F19C18BD-674E-4607-BD5F-A775C6A8D22A}" type="presOf" srcId="{4D8261B2-C680-423D-A981-8664A44C1597}" destId="{7E75EA42-68C9-49DC-BA5C-59EA26009277}" srcOrd="1" destOrd="0" presId="urn:microsoft.com/office/officeart/2005/8/layout/list1"/>
    <dgm:cxn modelId="{E2E7CEE2-431E-4A83-AD02-09AFC1623425}" type="presParOf" srcId="{04F90114-AFB6-464E-8A79-63E4342F6D61}" destId="{930DA832-B2E1-4BE1-AD5B-871274FFDB6E}" srcOrd="0" destOrd="0" presId="urn:microsoft.com/office/officeart/2005/8/layout/list1"/>
    <dgm:cxn modelId="{7BC37A34-E8EE-4AA2-8212-8BD43DF4068C}" type="presParOf" srcId="{930DA832-B2E1-4BE1-AD5B-871274FFDB6E}" destId="{FD5685BD-D9F5-40FF-99CE-23FC8335FD90}" srcOrd="0" destOrd="0" presId="urn:microsoft.com/office/officeart/2005/8/layout/list1"/>
    <dgm:cxn modelId="{9E2DCEDD-BFF3-4E4B-8382-D7A2BE6293B7}" type="presParOf" srcId="{930DA832-B2E1-4BE1-AD5B-871274FFDB6E}" destId="{7E75EA42-68C9-49DC-BA5C-59EA26009277}" srcOrd="1" destOrd="0" presId="urn:microsoft.com/office/officeart/2005/8/layout/list1"/>
    <dgm:cxn modelId="{7A2FA40B-96B7-4343-A868-24F1E415A753}" type="presParOf" srcId="{04F90114-AFB6-464E-8A79-63E4342F6D61}" destId="{1A4AA32B-3904-4F0E-8EDC-BD910A12AD7E}" srcOrd="1" destOrd="0" presId="urn:microsoft.com/office/officeart/2005/8/layout/list1"/>
    <dgm:cxn modelId="{A90BC265-7D37-46F1-9002-942C31621E89}" type="presParOf" srcId="{04F90114-AFB6-464E-8A79-63E4342F6D61}" destId="{74618A43-B996-474D-BE9B-2CD892F24C63}" srcOrd="2" destOrd="0" presId="urn:microsoft.com/office/officeart/2005/8/layout/list1"/>
    <dgm:cxn modelId="{FF019D94-0C56-4C9E-9821-CE2B22F9A723}" type="presParOf" srcId="{04F90114-AFB6-464E-8A79-63E4342F6D61}" destId="{9C17B179-1434-4EAD-A8D1-5096DDF40458}" srcOrd="3" destOrd="0" presId="urn:microsoft.com/office/officeart/2005/8/layout/list1"/>
    <dgm:cxn modelId="{DBEF98BA-F0BB-4902-9652-98068D41AD58}" type="presParOf" srcId="{04F90114-AFB6-464E-8A79-63E4342F6D61}" destId="{DFA58E9B-3149-4C62-BF6B-DCCD5B5F6DF8}" srcOrd="4" destOrd="0" presId="urn:microsoft.com/office/officeart/2005/8/layout/list1"/>
    <dgm:cxn modelId="{A089E20B-B6CB-46D6-A691-D805E9774EFE}" type="presParOf" srcId="{DFA58E9B-3149-4C62-BF6B-DCCD5B5F6DF8}" destId="{77A8CEC9-1C2B-4BF0-B7F7-0A6D47035A80}" srcOrd="0" destOrd="0" presId="urn:microsoft.com/office/officeart/2005/8/layout/list1"/>
    <dgm:cxn modelId="{8E9FE31C-F216-40B4-9307-6F6D8B82B9C5}" type="presParOf" srcId="{DFA58E9B-3149-4C62-BF6B-DCCD5B5F6DF8}" destId="{301E60E0-FD54-4AEF-90B2-82F91EAD900E}" srcOrd="1" destOrd="0" presId="urn:microsoft.com/office/officeart/2005/8/layout/list1"/>
    <dgm:cxn modelId="{847A3E93-EF81-4314-832B-F9149A591765}" type="presParOf" srcId="{04F90114-AFB6-464E-8A79-63E4342F6D61}" destId="{9F993BC3-69B6-4DFD-B76B-EA7AC01A1877}" srcOrd="5" destOrd="0" presId="urn:microsoft.com/office/officeart/2005/8/layout/list1"/>
    <dgm:cxn modelId="{4A09E085-59C9-43DB-A1D4-5EEA2CBC4AB6}" type="presParOf" srcId="{04F90114-AFB6-464E-8A79-63E4342F6D61}" destId="{3C24AB19-B318-46F4-8957-20F6DE0C7C57}" srcOrd="6" destOrd="0" presId="urn:microsoft.com/office/officeart/2005/8/layout/list1"/>
    <dgm:cxn modelId="{1AEEAD7C-4B44-4A35-812B-C2421666EEE8}" type="presParOf" srcId="{04F90114-AFB6-464E-8A79-63E4342F6D61}" destId="{67877859-51B4-40B6-97F5-27BA94830320}" srcOrd="7" destOrd="0" presId="urn:microsoft.com/office/officeart/2005/8/layout/list1"/>
    <dgm:cxn modelId="{19EE8753-3F6E-4E92-9389-E29EA6393577}" type="presParOf" srcId="{04F90114-AFB6-464E-8A79-63E4342F6D61}" destId="{D8BB3DE8-D718-4DE6-8298-52C91424DEA7}" srcOrd="8" destOrd="0" presId="urn:microsoft.com/office/officeart/2005/8/layout/list1"/>
    <dgm:cxn modelId="{B57BC5AF-76F8-4AB9-B8D7-4C4D5011A665}" type="presParOf" srcId="{D8BB3DE8-D718-4DE6-8298-52C91424DEA7}" destId="{D07F308A-1334-4CE8-A6AC-A757081F9C1F}" srcOrd="0" destOrd="0" presId="urn:microsoft.com/office/officeart/2005/8/layout/list1"/>
    <dgm:cxn modelId="{634CE8C2-967E-490B-85E9-1212AE6E72A1}" type="presParOf" srcId="{D8BB3DE8-D718-4DE6-8298-52C91424DEA7}" destId="{C4C78A63-FE81-4770-AEA3-D0E73D2F9928}" srcOrd="1" destOrd="0" presId="urn:microsoft.com/office/officeart/2005/8/layout/list1"/>
    <dgm:cxn modelId="{BAAE806C-F12D-43B9-BA5E-895F77F566D9}" type="presParOf" srcId="{04F90114-AFB6-464E-8A79-63E4342F6D61}" destId="{F28DBC82-37D5-494A-AA4D-2F78C9C798C2}" srcOrd="9" destOrd="0" presId="urn:microsoft.com/office/officeart/2005/8/layout/list1"/>
    <dgm:cxn modelId="{12FBD1CE-C85C-4AF9-A671-8744ADC2A2F1}" type="presParOf" srcId="{04F90114-AFB6-464E-8A79-63E4342F6D61}" destId="{9128EB1D-B265-4037-A092-1C2499F7F9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 custT="1"/>
      <dgm:spPr/>
      <dgm:t>
        <a:bodyPr/>
        <a:lstStyle/>
        <a:p>
          <a:r>
            <a:rPr lang="el-GR" sz="1600" dirty="0" smtClean="0">
              <a:hlinkClick xmlns:r="http://schemas.openxmlformats.org/officeDocument/2006/relationships" r:id="rId1" action="ppaction://hlinksldjump"/>
            </a:rPr>
            <a:t>οι υπολογιστές βρίσκονται σε κοντινή απόσταση μεταξύ τους  (τάξη, κτίριο)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7DCFC2AE-3115-4CD3-82AF-D9C9A72AD7E0}">
      <dgm:prSet custT="1"/>
      <dgm:spPr/>
      <dgm:t>
        <a:bodyPr/>
        <a:lstStyle/>
        <a:p>
          <a:r>
            <a:rPr lang="el-GR" sz="1600" dirty="0">
              <a:hlinkClick xmlns:r="http://schemas.openxmlformats.org/officeDocument/2006/relationships" r:id="" action="ppaction://hlinkshowjump?jump=nextslide"/>
            </a:rPr>
            <a:t>οι υπολογιστές βρίσκονται σε διαφορετικά κτίρια ανά την πόλη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F83C8D1-DAD6-4D06-BB1F-0C4FF5E393CA}" type="parTrans" cxnId="{507D5EE8-D96C-44B3-A826-A51E57279662}">
      <dgm:prSet/>
      <dgm:spPr/>
      <dgm:t>
        <a:bodyPr/>
        <a:lstStyle/>
        <a:p>
          <a:endParaRPr lang="en-US"/>
        </a:p>
      </dgm:t>
    </dgm:pt>
    <dgm:pt modelId="{6BDBB78D-B898-4C9E-B636-6738C21B9849}" type="sibTrans" cxnId="{507D5EE8-D96C-44B3-A826-A51E57279662}">
      <dgm:prSet/>
      <dgm:spPr/>
      <dgm:t>
        <a:bodyPr/>
        <a:lstStyle/>
        <a:p>
          <a:endParaRPr lang="en-US"/>
        </a:p>
      </dgm:t>
    </dgm:pt>
    <dgm:pt modelId="{64D03315-807C-4713-84A4-4FF5DDE8DD01}">
      <dgm:prSet custT="1"/>
      <dgm:spPr/>
      <dgm:t>
        <a:bodyPr/>
        <a:lstStyle/>
        <a:p>
          <a:r>
            <a:rPr lang="el-GR" sz="1600" dirty="0">
              <a:hlinkClick xmlns:r="http://schemas.openxmlformats.org/officeDocument/2006/relationships" r:id="" action="ppaction://hlinkshowjump?jump=nextslide"/>
            </a:rPr>
            <a:t>οι υπολογιστές βρίσκονται σε διαφορετικά κράτη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DFCBFFD7-9E52-433B-BEF2-41FF68BE4B0A}" type="parTrans" cxnId="{B16311E9-AFF3-43DC-94E8-7B1E5A74F7B0}">
      <dgm:prSet/>
      <dgm:spPr/>
      <dgm:t>
        <a:bodyPr/>
        <a:lstStyle/>
        <a:p>
          <a:endParaRPr lang="en-US"/>
        </a:p>
      </dgm:t>
    </dgm:pt>
    <dgm:pt modelId="{C960B4A7-6DAD-448F-A8CA-92E7DB9418DE}" type="sibTrans" cxnId="{B16311E9-AFF3-43DC-94E8-7B1E5A74F7B0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3" custScaleX="140200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3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44A200B9-1E27-47E0-BFA1-4CC2B1E046B1}" type="pres">
      <dgm:prSet presAssocID="{64D03315-807C-4713-84A4-4FF5DDE8DD01}" presName="parentLin" presStyleCnt="0"/>
      <dgm:spPr/>
    </dgm:pt>
    <dgm:pt modelId="{892B1DFD-37B2-4B19-8AA8-3348059AAFBF}" type="pres">
      <dgm:prSet presAssocID="{64D03315-807C-4713-84A4-4FF5DDE8DD0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9768860-DDAE-4945-8DCD-61740757EEEE}" type="pres">
      <dgm:prSet presAssocID="{64D03315-807C-4713-84A4-4FF5DDE8DD0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76B17-B459-43AD-B092-83748FAAD37B}" type="pres">
      <dgm:prSet presAssocID="{64D03315-807C-4713-84A4-4FF5DDE8DD01}" presName="negativeSpace" presStyleCnt="0"/>
      <dgm:spPr/>
    </dgm:pt>
    <dgm:pt modelId="{EB8D29C2-7534-42B3-B596-015E652405E6}" type="pres">
      <dgm:prSet presAssocID="{64D03315-807C-4713-84A4-4FF5DDE8DD01}" presName="childText" presStyleLbl="conFgAcc1" presStyleIdx="1" presStyleCnt="3">
        <dgm:presLayoutVars>
          <dgm:bulletEnabled val="1"/>
        </dgm:presLayoutVars>
      </dgm:prSet>
      <dgm:spPr/>
    </dgm:pt>
    <dgm:pt modelId="{574D7884-50E0-4A3B-9F6D-EC6428E17BC3}" type="pres">
      <dgm:prSet presAssocID="{C960B4A7-6DAD-448F-A8CA-92E7DB9418DE}" presName="spaceBetweenRectangles" presStyleCnt="0"/>
      <dgm:spPr/>
    </dgm:pt>
    <dgm:pt modelId="{88026997-11CA-4AE4-86DB-3E14F19FCC97}" type="pres">
      <dgm:prSet presAssocID="{7DCFC2AE-3115-4CD3-82AF-D9C9A72AD7E0}" presName="parentLin" presStyleCnt="0"/>
      <dgm:spPr/>
    </dgm:pt>
    <dgm:pt modelId="{9CCA299D-DAE3-4CCA-AA4B-71E8B86EC3F8}" type="pres">
      <dgm:prSet presAssocID="{7DCFC2AE-3115-4CD3-82AF-D9C9A72AD7E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C4327C9-9C70-4990-A02D-D624E33A376E}" type="pres">
      <dgm:prSet presAssocID="{7DCFC2AE-3115-4CD3-82AF-D9C9A72AD7E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62E59-CEDF-4C6B-ABD4-71A84CA56954}" type="pres">
      <dgm:prSet presAssocID="{7DCFC2AE-3115-4CD3-82AF-D9C9A72AD7E0}" presName="negativeSpace" presStyleCnt="0"/>
      <dgm:spPr/>
    </dgm:pt>
    <dgm:pt modelId="{091352E6-169E-430F-93FD-170C355BE543}" type="pres">
      <dgm:prSet presAssocID="{7DCFC2AE-3115-4CD3-82AF-D9C9A72AD7E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9D1CA75-62F6-45D0-B3E9-3426EE2BE4EE}" type="presOf" srcId="{64D03315-807C-4713-84A4-4FF5DDE8DD01}" destId="{892B1DFD-37B2-4B19-8AA8-3348059AAFBF}" srcOrd="0" destOrd="0" presId="urn:microsoft.com/office/officeart/2005/8/layout/list1"/>
    <dgm:cxn modelId="{507D5EE8-D96C-44B3-A826-A51E57279662}" srcId="{9017CA4D-E030-4E94-8645-D2B68C703E0D}" destId="{7DCFC2AE-3115-4CD3-82AF-D9C9A72AD7E0}" srcOrd="2" destOrd="0" parTransId="{EF83C8D1-DAD6-4D06-BB1F-0C4FF5E393CA}" sibTransId="{6BDBB78D-B898-4C9E-B636-6738C21B9849}"/>
    <dgm:cxn modelId="{0A41C8B2-20AA-42C3-958E-FF6A48EF4BA0}" type="presOf" srcId="{9017CA4D-E030-4E94-8645-D2B68C703E0D}" destId="{04F90114-AFB6-464E-8A79-63E4342F6D61}" srcOrd="0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B16311E9-AFF3-43DC-94E8-7B1E5A74F7B0}" srcId="{9017CA4D-E030-4E94-8645-D2B68C703E0D}" destId="{64D03315-807C-4713-84A4-4FF5DDE8DD01}" srcOrd="1" destOrd="0" parTransId="{DFCBFFD7-9E52-433B-BEF2-41FF68BE4B0A}" sibTransId="{C960B4A7-6DAD-448F-A8CA-92E7DB9418DE}"/>
    <dgm:cxn modelId="{526C2BB8-79E3-470E-8314-9D193BCAA9B9}" type="presOf" srcId="{7DCFC2AE-3115-4CD3-82AF-D9C9A72AD7E0}" destId="{9C4327C9-9C70-4990-A02D-D624E33A376E}" srcOrd="1" destOrd="0" presId="urn:microsoft.com/office/officeart/2005/8/layout/list1"/>
    <dgm:cxn modelId="{B8633040-28D3-4C16-94B5-70D6D9E1226A}" type="presOf" srcId="{4D8261B2-C680-423D-A981-8664A44C1597}" destId="{7E75EA42-68C9-49DC-BA5C-59EA26009277}" srcOrd="1" destOrd="0" presId="urn:microsoft.com/office/officeart/2005/8/layout/list1"/>
    <dgm:cxn modelId="{840AF87E-ED12-4594-AE4E-35D0BA3D3824}" type="presOf" srcId="{64D03315-807C-4713-84A4-4FF5DDE8DD01}" destId="{79768860-DDAE-4945-8DCD-61740757EEEE}" srcOrd="1" destOrd="0" presId="urn:microsoft.com/office/officeart/2005/8/layout/list1"/>
    <dgm:cxn modelId="{9BBA938B-44C9-4B3B-97FD-F44357FCAC38}" type="presOf" srcId="{7DCFC2AE-3115-4CD3-82AF-D9C9A72AD7E0}" destId="{9CCA299D-DAE3-4CCA-AA4B-71E8B86EC3F8}" srcOrd="0" destOrd="0" presId="urn:microsoft.com/office/officeart/2005/8/layout/list1"/>
    <dgm:cxn modelId="{CA504214-05D8-44BE-BD0C-637DF257FFFA}" type="presOf" srcId="{4D8261B2-C680-423D-A981-8664A44C1597}" destId="{FD5685BD-D9F5-40FF-99CE-23FC8335FD90}" srcOrd="0" destOrd="0" presId="urn:microsoft.com/office/officeart/2005/8/layout/list1"/>
    <dgm:cxn modelId="{872E9C6A-CA11-436F-AE05-878F07FD2652}" type="presParOf" srcId="{04F90114-AFB6-464E-8A79-63E4342F6D61}" destId="{930DA832-B2E1-4BE1-AD5B-871274FFDB6E}" srcOrd="0" destOrd="0" presId="urn:microsoft.com/office/officeart/2005/8/layout/list1"/>
    <dgm:cxn modelId="{D086A8C1-1C5E-4613-BC40-1CF1269FF70E}" type="presParOf" srcId="{930DA832-B2E1-4BE1-AD5B-871274FFDB6E}" destId="{FD5685BD-D9F5-40FF-99CE-23FC8335FD90}" srcOrd="0" destOrd="0" presId="urn:microsoft.com/office/officeart/2005/8/layout/list1"/>
    <dgm:cxn modelId="{EF22AC3C-E462-47F2-8047-AFFFDBC53AAF}" type="presParOf" srcId="{930DA832-B2E1-4BE1-AD5B-871274FFDB6E}" destId="{7E75EA42-68C9-49DC-BA5C-59EA26009277}" srcOrd="1" destOrd="0" presId="urn:microsoft.com/office/officeart/2005/8/layout/list1"/>
    <dgm:cxn modelId="{C4A5D8DB-367A-49B0-979F-65B427743E26}" type="presParOf" srcId="{04F90114-AFB6-464E-8A79-63E4342F6D61}" destId="{1A4AA32B-3904-4F0E-8EDC-BD910A12AD7E}" srcOrd="1" destOrd="0" presId="urn:microsoft.com/office/officeart/2005/8/layout/list1"/>
    <dgm:cxn modelId="{CAE5FB35-9D28-4798-850F-8EE47160C703}" type="presParOf" srcId="{04F90114-AFB6-464E-8A79-63E4342F6D61}" destId="{74618A43-B996-474D-BE9B-2CD892F24C63}" srcOrd="2" destOrd="0" presId="urn:microsoft.com/office/officeart/2005/8/layout/list1"/>
    <dgm:cxn modelId="{AD67AC68-0766-4A7C-B322-44C9CADAB5C1}" type="presParOf" srcId="{04F90114-AFB6-464E-8A79-63E4342F6D61}" destId="{9C17B179-1434-4EAD-A8D1-5096DDF40458}" srcOrd="3" destOrd="0" presId="urn:microsoft.com/office/officeart/2005/8/layout/list1"/>
    <dgm:cxn modelId="{EBFB7F76-0187-4D70-B121-010242EC59F4}" type="presParOf" srcId="{04F90114-AFB6-464E-8A79-63E4342F6D61}" destId="{44A200B9-1E27-47E0-BFA1-4CC2B1E046B1}" srcOrd="4" destOrd="0" presId="urn:microsoft.com/office/officeart/2005/8/layout/list1"/>
    <dgm:cxn modelId="{AE75EC29-A4DD-4C7B-9315-F3E5970A3A90}" type="presParOf" srcId="{44A200B9-1E27-47E0-BFA1-4CC2B1E046B1}" destId="{892B1DFD-37B2-4B19-8AA8-3348059AAFBF}" srcOrd="0" destOrd="0" presId="urn:microsoft.com/office/officeart/2005/8/layout/list1"/>
    <dgm:cxn modelId="{72E9892C-8EFB-4D53-904D-B2BF468DBE37}" type="presParOf" srcId="{44A200B9-1E27-47E0-BFA1-4CC2B1E046B1}" destId="{79768860-DDAE-4945-8DCD-61740757EEEE}" srcOrd="1" destOrd="0" presId="urn:microsoft.com/office/officeart/2005/8/layout/list1"/>
    <dgm:cxn modelId="{7B298D29-6CBE-496F-855D-490AD2364917}" type="presParOf" srcId="{04F90114-AFB6-464E-8A79-63E4342F6D61}" destId="{31276B17-B459-43AD-B092-83748FAAD37B}" srcOrd="5" destOrd="0" presId="urn:microsoft.com/office/officeart/2005/8/layout/list1"/>
    <dgm:cxn modelId="{34760182-91A6-4977-A21F-A70821F8084E}" type="presParOf" srcId="{04F90114-AFB6-464E-8A79-63E4342F6D61}" destId="{EB8D29C2-7534-42B3-B596-015E652405E6}" srcOrd="6" destOrd="0" presId="urn:microsoft.com/office/officeart/2005/8/layout/list1"/>
    <dgm:cxn modelId="{9E518292-5705-4230-87BB-DB6F6C51DF77}" type="presParOf" srcId="{04F90114-AFB6-464E-8A79-63E4342F6D61}" destId="{574D7884-50E0-4A3B-9F6D-EC6428E17BC3}" srcOrd="7" destOrd="0" presId="urn:microsoft.com/office/officeart/2005/8/layout/list1"/>
    <dgm:cxn modelId="{B7E69B35-CEDE-481D-A970-C45CC5AD3030}" type="presParOf" srcId="{04F90114-AFB6-464E-8A79-63E4342F6D61}" destId="{88026997-11CA-4AE4-86DB-3E14F19FCC97}" srcOrd="8" destOrd="0" presId="urn:microsoft.com/office/officeart/2005/8/layout/list1"/>
    <dgm:cxn modelId="{F1C04EBD-DA27-41A1-988A-1C9262DD3038}" type="presParOf" srcId="{88026997-11CA-4AE4-86DB-3E14F19FCC97}" destId="{9CCA299D-DAE3-4CCA-AA4B-71E8B86EC3F8}" srcOrd="0" destOrd="0" presId="urn:microsoft.com/office/officeart/2005/8/layout/list1"/>
    <dgm:cxn modelId="{F7A64779-9A15-4BBE-BCD7-F05B6236E9FD}" type="presParOf" srcId="{88026997-11CA-4AE4-86DB-3E14F19FCC97}" destId="{9C4327C9-9C70-4990-A02D-D624E33A376E}" srcOrd="1" destOrd="0" presId="urn:microsoft.com/office/officeart/2005/8/layout/list1"/>
    <dgm:cxn modelId="{D4EA820C-C84E-4C35-B438-2F1376E45725}" type="presParOf" srcId="{04F90114-AFB6-464E-8A79-63E4342F6D61}" destId="{CB062E59-CEDF-4C6B-ABD4-71A84CA56954}" srcOrd="9" destOrd="0" presId="urn:microsoft.com/office/officeart/2005/8/layout/list1"/>
    <dgm:cxn modelId="{E4656B3E-56A9-4410-9F58-9C3A6F44C7BB}" type="presParOf" srcId="{04F90114-AFB6-464E-8A79-63E4342F6D61}" destId="{091352E6-169E-430F-93FD-170C355BE54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 custT="1"/>
      <dgm:spPr/>
      <dgm:t>
        <a:bodyPr/>
        <a:lstStyle/>
        <a:p>
          <a:r>
            <a:rPr lang="el-GR" sz="1800" dirty="0" smtClean="0"/>
            <a:t>διασύνδεση των τοπικών δικτύων και δικτύων ευρείας περιοχής</a:t>
          </a:r>
          <a:endParaRPr lang="en-US" sz="1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1F0C7F2D-648E-4038-9722-D540D15526F9}">
      <dgm:prSet phldrT="[Text]" custT="1"/>
      <dgm:spPr/>
      <dgm:t>
        <a:bodyPr/>
        <a:lstStyle/>
        <a:p>
          <a:r>
            <a:rPr lang="el-GR" sz="1800" dirty="0" smtClean="0"/>
            <a:t>διασύνδεση υπολογιστών</a:t>
          </a:r>
          <a:endParaRPr lang="en-US" sz="1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28698289-0766-4388-A994-C92BB090EA9C}" type="parTrans" cxnId="{01FF1898-2B59-4F7C-8D56-174DE8D184F7}">
      <dgm:prSet/>
      <dgm:spPr/>
      <dgm:t>
        <a:bodyPr/>
        <a:lstStyle/>
        <a:p>
          <a:endParaRPr lang="en-US"/>
        </a:p>
      </dgm:t>
    </dgm:pt>
    <dgm:pt modelId="{1A6ADC29-9175-425C-9EC3-B8BD623C64ED}" type="sibTrans" cxnId="{01FF1898-2B59-4F7C-8D56-174DE8D184F7}">
      <dgm:prSet/>
      <dgm:spPr/>
      <dgm:t>
        <a:bodyPr/>
        <a:lstStyle/>
        <a:p>
          <a:endParaRPr lang="en-US"/>
        </a:p>
      </dgm:t>
    </dgm:pt>
    <dgm:pt modelId="{290FEC46-8F77-474D-84A7-E218CA77649E}">
      <dgm:prSet custT="1"/>
      <dgm:spPr/>
      <dgm:t>
        <a:bodyPr/>
        <a:lstStyle/>
        <a:p>
          <a:r>
            <a:rPr lang="el-GR" sz="1800" dirty="0"/>
            <a:t>διασύνδεση </a:t>
          </a:r>
          <a:r>
            <a:rPr lang="el-GR" sz="1800" dirty="0" smtClean="0"/>
            <a:t>τοπικών </a:t>
          </a:r>
          <a:r>
            <a:rPr lang="el-GR" sz="1800" dirty="0"/>
            <a:t>δικτύων</a:t>
          </a:r>
          <a:endParaRPr lang="en-US" sz="1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FB3B5C8-BB2F-4BFC-B56F-370F910BA0B1}" type="parTrans" cxnId="{61C94247-EFAC-4348-88CF-BF47ED093BE1}">
      <dgm:prSet/>
      <dgm:spPr/>
      <dgm:t>
        <a:bodyPr/>
        <a:lstStyle/>
        <a:p>
          <a:endParaRPr lang="en-US"/>
        </a:p>
      </dgm:t>
    </dgm:pt>
    <dgm:pt modelId="{AF2F7822-2DAE-4435-B18F-4461D2CA3A56}" type="sibTrans" cxnId="{61C94247-EFAC-4348-88CF-BF47ED093BE1}">
      <dgm:prSet/>
      <dgm:spPr/>
      <dgm:t>
        <a:bodyPr/>
        <a:lstStyle/>
        <a:p>
          <a:endParaRPr lang="en-US"/>
        </a:p>
      </dgm:t>
    </dgm:pt>
    <dgm:pt modelId="{4D3F98EF-0B3A-464B-AF5A-4D7F32DE6D43}">
      <dgm:prSet custT="1"/>
      <dgm:spPr/>
      <dgm:t>
        <a:bodyPr/>
        <a:lstStyle/>
        <a:p>
          <a:r>
            <a:rPr lang="el-GR" sz="1800"/>
            <a:t>διασύνδεση δικτύων ευρείας περιοχής</a:t>
          </a:r>
          <a:endParaRPr lang="en-US" sz="180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43987EA4-5301-4C34-AC73-C482A115FCCE}" type="parTrans" cxnId="{F02EB6A5-A2F9-44BF-B906-5EC66047BAFC}">
      <dgm:prSet/>
      <dgm:spPr/>
      <dgm:t>
        <a:bodyPr/>
        <a:lstStyle/>
        <a:p>
          <a:endParaRPr lang="en-US"/>
        </a:p>
      </dgm:t>
    </dgm:pt>
    <dgm:pt modelId="{3DC0917C-9E4A-4AAB-B6C6-E1418BB492C8}" type="sibTrans" cxnId="{F02EB6A5-A2F9-44BF-B906-5EC66047BAFC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4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4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55EEAEF4-DB47-489C-BD26-78913CC6AE13}" type="pres">
      <dgm:prSet presAssocID="{290FEC46-8F77-474D-84A7-E218CA77649E}" presName="parentLin" presStyleCnt="0"/>
      <dgm:spPr/>
    </dgm:pt>
    <dgm:pt modelId="{03FC16BA-8AA9-4EE1-8EF1-2D3EF90B4EAB}" type="pres">
      <dgm:prSet presAssocID="{290FEC46-8F77-474D-84A7-E218CA77649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A79C577B-C2CB-40E7-9BAC-44E3C4894F25}" type="pres">
      <dgm:prSet presAssocID="{290FEC46-8F77-474D-84A7-E218CA77649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F78FA3-3725-4971-A83A-C6E99FF4A6F0}" type="pres">
      <dgm:prSet presAssocID="{290FEC46-8F77-474D-84A7-E218CA77649E}" presName="negativeSpace" presStyleCnt="0"/>
      <dgm:spPr/>
    </dgm:pt>
    <dgm:pt modelId="{BA86F6BB-28B2-45D8-8FFF-EF1006A76FA9}" type="pres">
      <dgm:prSet presAssocID="{290FEC46-8F77-474D-84A7-E218CA77649E}" presName="childText" presStyleLbl="conFgAcc1" presStyleIdx="1" presStyleCnt="4">
        <dgm:presLayoutVars>
          <dgm:bulletEnabled val="1"/>
        </dgm:presLayoutVars>
      </dgm:prSet>
      <dgm:spPr/>
    </dgm:pt>
    <dgm:pt modelId="{A9179958-6F1E-471C-A217-6681D127D2DE}" type="pres">
      <dgm:prSet presAssocID="{AF2F7822-2DAE-4435-B18F-4461D2CA3A56}" presName="spaceBetweenRectangles" presStyleCnt="0"/>
      <dgm:spPr/>
    </dgm:pt>
    <dgm:pt modelId="{30C90E07-9278-4A45-9C66-E22B7C3C68D9}" type="pres">
      <dgm:prSet presAssocID="{4D3F98EF-0B3A-464B-AF5A-4D7F32DE6D43}" presName="parentLin" presStyleCnt="0"/>
      <dgm:spPr/>
    </dgm:pt>
    <dgm:pt modelId="{39465FF2-D025-4EF7-9F80-BFC8CD988C22}" type="pres">
      <dgm:prSet presAssocID="{4D3F98EF-0B3A-464B-AF5A-4D7F32DE6D43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98E5FAF4-91C1-4873-89D7-533811A751D4}" type="pres">
      <dgm:prSet presAssocID="{4D3F98EF-0B3A-464B-AF5A-4D7F32DE6D4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BD3A3-06A5-423D-A488-8F642FFE2CD8}" type="pres">
      <dgm:prSet presAssocID="{4D3F98EF-0B3A-464B-AF5A-4D7F32DE6D43}" presName="negativeSpace" presStyleCnt="0"/>
      <dgm:spPr/>
    </dgm:pt>
    <dgm:pt modelId="{ADEA5D24-FE4B-4CF5-94F6-673340D6883F}" type="pres">
      <dgm:prSet presAssocID="{4D3F98EF-0B3A-464B-AF5A-4D7F32DE6D43}" presName="childText" presStyleLbl="conFgAcc1" presStyleIdx="2" presStyleCnt="4">
        <dgm:presLayoutVars>
          <dgm:bulletEnabled val="1"/>
        </dgm:presLayoutVars>
      </dgm:prSet>
      <dgm:spPr/>
    </dgm:pt>
    <dgm:pt modelId="{BA35117F-2E61-4063-840A-F5FAF8844EE9}" type="pres">
      <dgm:prSet presAssocID="{3DC0917C-9E4A-4AAB-B6C6-E1418BB492C8}" presName="spaceBetweenRectangles" presStyleCnt="0"/>
      <dgm:spPr/>
    </dgm:pt>
    <dgm:pt modelId="{F313AFCD-71A5-4927-A0AE-6A68A66E9C05}" type="pres">
      <dgm:prSet presAssocID="{1F0C7F2D-648E-4038-9722-D540D15526F9}" presName="parentLin" presStyleCnt="0"/>
      <dgm:spPr/>
    </dgm:pt>
    <dgm:pt modelId="{14A0EB6C-05EE-45EF-931A-1B6ED7EE9D3C}" type="pres">
      <dgm:prSet presAssocID="{1F0C7F2D-648E-4038-9722-D540D15526F9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81A421BB-2E50-4DD1-A42D-B3825340403B}" type="pres">
      <dgm:prSet presAssocID="{1F0C7F2D-648E-4038-9722-D540D15526F9}" presName="parentText" presStyleLbl="node1" presStyleIdx="3" presStyleCnt="4" custLinFactNeighborX="18123" custLinFactNeighborY="45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AB733-B873-4245-93E1-1B596A6072A9}" type="pres">
      <dgm:prSet presAssocID="{1F0C7F2D-648E-4038-9722-D540D15526F9}" presName="negativeSpace" presStyleCnt="0"/>
      <dgm:spPr/>
    </dgm:pt>
    <dgm:pt modelId="{204FD84D-7D2B-4294-98DB-1576FCB0CB6A}" type="pres">
      <dgm:prSet presAssocID="{1F0C7F2D-648E-4038-9722-D540D15526F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4D96D5A-DFC3-47F8-ABF4-106B622ED9B0}" type="presOf" srcId="{290FEC46-8F77-474D-84A7-E218CA77649E}" destId="{03FC16BA-8AA9-4EE1-8EF1-2D3EF90B4EAB}" srcOrd="0" destOrd="0" presId="urn:microsoft.com/office/officeart/2005/8/layout/list1"/>
    <dgm:cxn modelId="{61C94247-EFAC-4348-88CF-BF47ED093BE1}" srcId="{9017CA4D-E030-4E94-8645-D2B68C703E0D}" destId="{290FEC46-8F77-474D-84A7-E218CA77649E}" srcOrd="1" destOrd="0" parTransId="{9FB3B5C8-BB2F-4BFC-B56F-370F910BA0B1}" sibTransId="{AF2F7822-2DAE-4435-B18F-4461D2CA3A56}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F02EB6A5-A2F9-44BF-B906-5EC66047BAFC}" srcId="{9017CA4D-E030-4E94-8645-D2B68C703E0D}" destId="{4D3F98EF-0B3A-464B-AF5A-4D7F32DE6D43}" srcOrd="2" destOrd="0" parTransId="{43987EA4-5301-4C34-AC73-C482A115FCCE}" sibTransId="{3DC0917C-9E4A-4AAB-B6C6-E1418BB492C8}"/>
    <dgm:cxn modelId="{A6F8C540-E798-431E-A5C9-56C58D978EBD}" type="presOf" srcId="{1F0C7F2D-648E-4038-9722-D540D15526F9}" destId="{14A0EB6C-05EE-45EF-931A-1B6ED7EE9D3C}" srcOrd="0" destOrd="0" presId="urn:microsoft.com/office/officeart/2005/8/layout/list1"/>
    <dgm:cxn modelId="{46EEF964-D4E1-4CE0-B3E7-9626BA1E3E13}" type="presOf" srcId="{290FEC46-8F77-474D-84A7-E218CA77649E}" destId="{A79C577B-C2CB-40E7-9BAC-44E3C4894F25}" srcOrd="1" destOrd="0" presId="urn:microsoft.com/office/officeart/2005/8/layout/list1"/>
    <dgm:cxn modelId="{64347E9E-185C-415E-A08B-45843F83E8FF}" type="presOf" srcId="{4D8261B2-C680-423D-A981-8664A44C1597}" destId="{7E75EA42-68C9-49DC-BA5C-59EA26009277}" srcOrd="1" destOrd="0" presId="urn:microsoft.com/office/officeart/2005/8/layout/list1"/>
    <dgm:cxn modelId="{72186255-F0C5-4E75-8EAC-C25E43E25526}" type="presOf" srcId="{4D8261B2-C680-423D-A981-8664A44C1597}" destId="{FD5685BD-D9F5-40FF-99CE-23FC8335FD90}" srcOrd="0" destOrd="0" presId="urn:microsoft.com/office/officeart/2005/8/layout/list1"/>
    <dgm:cxn modelId="{9D58D985-717A-46B3-9FA7-A79180568FEE}" type="presOf" srcId="{4D3F98EF-0B3A-464B-AF5A-4D7F32DE6D43}" destId="{98E5FAF4-91C1-4873-89D7-533811A751D4}" srcOrd="1" destOrd="0" presId="urn:microsoft.com/office/officeart/2005/8/layout/list1"/>
    <dgm:cxn modelId="{01FF1898-2B59-4F7C-8D56-174DE8D184F7}" srcId="{9017CA4D-E030-4E94-8645-D2B68C703E0D}" destId="{1F0C7F2D-648E-4038-9722-D540D15526F9}" srcOrd="3" destOrd="0" parTransId="{28698289-0766-4388-A994-C92BB090EA9C}" sibTransId="{1A6ADC29-9175-425C-9EC3-B8BD623C64ED}"/>
    <dgm:cxn modelId="{48FE6B05-A193-45FE-ABAB-AA6EF0D7C063}" type="presOf" srcId="{9017CA4D-E030-4E94-8645-D2B68C703E0D}" destId="{04F90114-AFB6-464E-8A79-63E4342F6D61}" srcOrd="0" destOrd="0" presId="urn:microsoft.com/office/officeart/2005/8/layout/list1"/>
    <dgm:cxn modelId="{979599DE-30B9-402D-B9A1-0A32B20FFA33}" type="presOf" srcId="{4D3F98EF-0B3A-464B-AF5A-4D7F32DE6D43}" destId="{39465FF2-D025-4EF7-9F80-BFC8CD988C22}" srcOrd="0" destOrd="0" presId="urn:microsoft.com/office/officeart/2005/8/layout/list1"/>
    <dgm:cxn modelId="{CCE1F80A-568F-46BC-93CD-CABB7BF1A257}" type="presOf" srcId="{1F0C7F2D-648E-4038-9722-D540D15526F9}" destId="{81A421BB-2E50-4DD1-A42D-B3825340403B}" srcOrd="1" destOrd="0" presId="urn:microsoft.com/office/officeart/2005/8/layout/list1"/>
    <dgm:cxn modelId="{71C7CDD7-CC36-4197-B530-7B2FC56D0A1B}" type="presParOf" srcId="{04F90114-AFB6-464E-8A79-63E4342F6D61}" destId="{930DA832-B2E1-4BE1-AD5B-871274FFDB6E}" srcOrd="0" destOrd="0" presId="urn:microsoft.com/office/officeart/2005/8/layout/list1"/>
    <dgm:cxn modelId="{74884C84-ADFA-4279-8063-7F53F1D77591}" type="presParOf" srcId="{930DA832-B2E1-4BE1-AD5B-871274FFDB6E}" destId="{FD5685BD-D9F5-40FF-99CE-23FC8335FD90}" srcOrd="0" destOrd="0" presId="urn:microsoft.com/office/officeart/2005/8/layout/list1"/>
    <dgm:cxn modelId="{C42B2D0D-F719-4897-A580-78F177411A56}" type="presParOf" srcId="{930DA832-B2E1-4BE1-AD5B-871274FFDB6E}" destId="{7E75EA42-68C9-49DC-BA5C-59EA26009277}" srcOrd="1" destOrd="0" presId="urn:microsoft.com/office/officeart/2005/8/layout/list1"/>
    <dgm:cxn modelId="{581DD961-0F36-4239-94E8-152FD0F6BDBC}" type="presParOf" srcId="{04F90114-AFB6-464E-8A79-63E4342F6D61}" destId="{1A4AA32B-3904-4F0E-8EDC-BD910A12AD7E}" srcOrd="1" destOrd="0" presId="urn:microsoft.com/office/officeart/2005/8/layout/list1"/>
    <dgm:cxn modelId="{FAFCE527-C7BB-4CF2-9337-1D832464D07C}" type="presParOf" srcId="{04F90114-AFB6-464E-8A79-63E4342F6D61}" destId="{74618A43-B996-474D-BE9B-2CD892F24C63}" srcOrd="2" destOrd="0" presId="urn:microsoft.com/office/officeart/2005/8/layout/list1"/>
    <dgm:cxn modelId="{33BB70DA-D85E-4779-AD86-AD7E80314D46}" type="presParOf" srcId="{04F90114-AFB6-464E-8A79-63E4342F6D61}" destId="{9C17B179-1434-4EAD-A8D1-5096DDF40458}" srcOrd="3" destOrd="0" presId="urn:microsoft.com/office/officeart/2005/8/layout/list1"/>
    <dgm:cxn modelId="{6A5EAD24-D82D-4B2A-960E-9B22121FC595}" type="presParOf" srcId="{04F90114-AFB6-464E-8A79-63E4342F6D61}" destId="{55EEAEF4-DB47-489C-BD26-78913CC6AE13}" srcOrd="4" destOrd="0" presId="urn:microsoft.com/office/officeart/2005/8/layout/list1"/>
    <dgm:cxn modelId="{D6BE4DE6-D015-4014-BD71-9E84AE41A439}" type="presParOf" srcId="{55EEAEF4-DB47-489C-BD26-78913CC6AE13}" destId="{03FC16BA-8AA9-4EE1-8EF1-2D3EF90B4EAB}" srcOrd="0" destOrd="0" presId="urn:microsoft.com/office/officeart/2005/8/layout/list1"/>
    <dgm:cxn modelId="{E01659D8-2F7F-47B0-820B-D42F8904C7E1}" type="presParOf" srcId="{55EEAEF4-DB47-489C-BD26-78913CC6AE13}" destId="{A79C577B-C2CB-40E7-9BAC-44E3C4894F25}" srcOrd="1" destOrd="0" presId="urn:microsoft.com/office/officeart/2005/8/layout/list1"/>
    <dgm:cxn modelId="{F9B26A8F-815D-4A52-9A35-B64752090E7F}" type="presParOf" srcId="{04F90114-AFB6-464E-8A79-63E4342F6D61}" destId="{42F78FA3-3725-4971-A83A-C6E99FF4A6F0}" srcOrd="5" destOrd="0" presId="urn:microsoft.com/office/officeart/2005/8/layout/list1"/>
    <dgm:cxn modelId="{14E34850-1085-4D67-AF9C-E4962C313479}" type="presParOf" srcId="{04F90114-AFB6-464E-8A79-63E4342F6D61}" destId="{BA86F6BB-28B2-45D8-8FFF-EF1006A76FA9}" srcOrd="6" destOrd="0" presId="urn:microsoft.com/office/officeart/2005/8/layout/list1"/>
    <dgm:cxn modelId="{98298AF4-18FA-4967-8187-46EA0F456051}" type="presParOf" srcId="{04F90114-AFB6-464E-8A79-63E4342F6D61}" destId="{A9179958-6F1E-471C-A217-6681D127D2DE}" srcOrd="7" destOrd="0" presId="urn:microsoft.com/office/officeart/2005/8/layout/list1"/>
    <dgm:cxn modelId="{5D267D0F-81F3-493A-9DA4-1F5BCA83AF71}" type="presParOf" srcId="{04F90114-AFB6-464E-8A79-63E4342F6D61}" destId="{30C90E07-9278-4A45-9C66-E22B7C3C68D9}" srcOrd="8" destOrd="0" presId="urn:microsoft.com/office/officeart/2005/8/layout/list1"/>
    <dgm:cxn modelId="{81880505-30D7-42BC-9E81-C94BDE6341D4}" type="presParOf" srcId="{30C90E07-9278-4A45-9C66-E22B7C3C68D9}" destId="{39465FF2-D025-4EF7-9F80-BFC8CD988C22}" srcOrd="0" destOrd="0" presId="urn:microsoft.com/office/officeart/2005/8/layout/list1"/>
    <dgm:cxn modelId="{13B2D382-5BFC-4761-87D3-5F59A80860C1}" type="presParOf" srcId="{30C90E07-9278-4A45-9C66-E22B7C3C68D9}" destId="{98E5FAF4-91C1-4873-89D7-533811A751D4}" srcOrd="1" destOrd="0" presId="urn:microsoft.com/office/officeart/2005/8/layout/list1"/>
    <dgm:cxn modelId="{BB7E2ECF-B100-45BF-A878-77E8B468B933}" type="presParOf" srcId="{04F90114-AFB6-464E-8A79-63E4342F6D61}" destId="{0D0BD3A3-06A5-423D-A488-8F642FFE2CD8}" srcOrd="9" destOrd="0" presId="urn:microsoft.com/office/officeart/2005/8/layout/list1"/>
    <dgm:cxn modelId="{D6913257-4428-44EF-90C5-5AA1E33CBCA0}" type="presParOf" srcId="{04F90114-AFB6-464E-8A79-63E4342F6D61}" destId="{ADEA5D24-FE4B-4CF5-94F6-673340D6883F}" srcOrd="10" destOrd="0" presId="urn:microsoft.com/office/officeart/2005/8/layout/list1"/>
    <dgm:cxn modelId="{9765A035-9A8A-4CA4-91AD-4E1139D1268A}" type="presParOf" srcId="{04F90114-AFB6-464E-8A79-63E4342F6D61}" destId="{BA35117F-2E61-4063-840A-F5FAF8844EE9}" srcOrd="11" destOrd="0" presId="urn:microsoft.com/office/officeart/2005/8/layout/list1"/>
    <dgm:cxn modelId="{91B71076-47BD-4525-A009-99A104EAEC9C}" type="presParOf" srcId="{04F90114-AFB6-464E-8A79-63E4342F6D61}" destId="{F313AFCD-71A5-4927-A0AE-6A68A66E9C05}" srcOrd="12" destOrd="0" presId="urn:microsoft.com/office/officeart/2005/8/layout/list1"/>
    <dgm:cxn modelId="{8F45EFAB-925F-4BEE-AD01-0A50EB0A2FBE}" type="presParOf" srcId="{F313AFCD-71A5-4927-A0AE-6A68A66E9C05}" destId="{14A0EB6C-05EE-45EF-931A-1B6ED7EE9D3C}" srcOrd="0" destOrd="0" presId="urn:microsoft.com/office/officeart/2005/8/layout/list1"/>
    <dgm:cxn modelId="{D2D7AC43-B6CC-447E-82E3-313CA770CDCF}" type="presParOf" srcId="{F313AFCD-71A5-4927-A0AE-6A68A66E9C05}" destId="{81A421BB-2E50-4DD1-A42D-B3825340403B}" srcOrd="1" destOrd="0" presId="urn:microsoft.com/office/officeart/2005/8/layout/list1"/>
    <dgm:cxn modelId="{060EBABB-8A67-4A00-909B-A1AEA80BDB7A}" type="presParOf" srcId="{04F90114-AFB6-464E-8A79-63E4342F6D61}" destId="{073AB733-B873-4245-93E1-1B596A6072A9}" srcOrd="13" destOrd="0" presId="urn:microsoft.com/office/officeart/2005/8/layout/list1"/>
    <dgm:cxn modelId="{32E0CC11-F44B-408E-A8B2-DA167BE0F1FF}" type="presParOf" srcId="{04F90114-AFB6-464E-8A79-63E4342F6D61}" destId="{204FD84D-7D2B-4294-98DB-1576FCB0CB6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 custT="1"/>
      <dgm:spPr/>
      <dgm:t>
        <a:bodyPr/>
        <a:lstStyle/>
        <a:p>
          <a:r>
            <a:rPr lang="el-GR" sz="1800" dirty="0" smtClean="0">
              <a:hlinkClick xmlns:r="http://schemas.openxmlformats.org/officeDocument/2006/relationships" r:id="rId1" action="ppaction://hlinksldjump"/>
            </a:rPr>
            <a:t>από οποιονδήποτε υπολογιστή του εργαστηρίου αρκεί να είναι και αυτός συνδεδεμένος στο ίδιο δίκτυο</a:t>
          </a:r>
          <a:endParaRPr lang="en-US" sz="1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1F0C7F2D-648E-4038-9722-D540D15526F9}">
      <dgm:prSet phldrT="[Text]" custT="1"/>
      <dgm:spPr/>
      <dgm:t>
        <a:bodyPr/>
        <a:lstStyle/>
        <a:p>
          <a:r>
            <a:rPr lang="el-GR" sz="1800" dirty="0" smtClean="0">
              <a:hlinkClick xmlns:r="http://schemas.openxmlformats.org/officeDocument/2006/relationships" r:id="" action="ppaction://hlinkshowjump?jump=nextslide"/>
            </a:rPr>
            <a:t> από οποιονδήποτε υπολογιστή του εργαστηρίου</a:t>
          </a:r>
          <a:endParaRPr lang="en-US" sz="1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28698289-0766-4388-A994-C92BB090EA9C}" type="parTrans" cxnId="{01FF1898-2B59-4F7C-8D56-174DE8D184F7}">
      <dgm:prSet/>
      <dgm:spPr/>
      <dgm:t>
        <a:bodyPr/>
        <a:lstStyle/>
        <a:p>
          <a:endParaRPr lang="en-US"/>
        </a:p>
      </dgm:t>
    </dgm:pt>
    <dgm:pt modelId="{1A6ADC29-9175-425C-9EC3-B8BD623C64ED}" type="sibTrans" cxnId="{01FF1898-2B59-4F7C-8D56-174DE8D184F7}">
      <dgm:prSet/>
      <dgm:spPr/>
      <dgm:t>
        <a:bodyPr/>
        <a:lstStyle/>
        <a:p>
          <a:endParaRPr lang="en-US"/>
        </a:p>
      </dgm:t>
    </dgm:pt>
    <dgm:pt modelId="{A5B7B20A-4F0C-4D37-99ED-AFD1D4DC84C1}">
      <dgm:prSet custT="1"/>
      <dgm:spPr/>
      <dgm:t>
        <a:bodyPr/>
        <a:lstStyle/>
        <a:p>
          <a:r>
            <a:rPr lang="el-GR" sz="1800" dirty="0">
              <a:hlinkClick xmlns:r="http://schemas.openxmlformats.org/officeDocument/2006/relationships" r:id="" action="ppaction://hlinkshowjump?jump=nextslide"/>
            </a:rPr>
            <a:t>μόνο από τον υπολογιστή του δασκάλου</a:t>
          </a:r>
          <a:endParaRPr lang="en-US" sz="1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6038A31-8BAA-47A6-B70A-F3AC6871B7EC}" type="parTrans" cxnId="{4307D309-F091-45FB-96FD-21100461FF9E}">
      <dgm:prSet/>
      <dgm:spPr/>
      <dgm:t>
        <a:bodyPr/>
        <a:lstStyle/>
        <a:p>
          <a:endParaRPr lang="en-US"/>
        </a:p>
      </dgm:t>
    </dgm:pt>
    <dgm:pt modelId="{D196F1A2-E8D9-4F70-8447-40F954485F83}" type="sibTrans" cxnId="{4307D309-F091-45FB-96FD-21100461FF9E}">
      <dgm:prSet/>
      <dgm:spPr/>
      <dgm:t>
        <a:bodyPr/>
        <a:lstStyle/>
        <a:p>
          <a:endParaRPr lang="en-US"/>
        </a:p>
      </dgm:t>
    </dgm:pt>
    <dgm:pt modelId="{40F1D2E1-7897-46B6-A316-469963FB16BA}">
      <dgm:prSet custT="1"/>
      <dgm:spPr/>
      <dgm:t>
        <a:bodyPr/>
        <a:lstStyle/>
        <a:p>
          <a:r>
            <a:rPr lang="el-GR" sz="1800" dirty="0">
              <a:hlinkClick xmlns:r="http://schemas.openxmlformats.org/officeDocument/2006/relationships" r:id="" action="ppaction://hlinkshowjump?jump=nextslide"/>
            </a:rPr>
            <a:t>δεν μπορούμε να εκτυπώσουμε από κανέναν υπολογιστή </a:t>
          </a:r>
          <a:endParaRPr lang="en-US" sz="1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6D5D9602-F000-403F-8AE3-CD350807B8D2}" type="parTrans" cxnId="{DFD9F931-D6C7-4C2E-BF4B-D1BDF268AF76}">
      <dgm:prSet/>
      <dgm:spPr/>
      <dgm:t>
        <a:bodyPr/>
        <a:lstStyle/>
        <a:p>
          <a:endParaRPr lang="en-US"/>
        </a:p>
      </dgm:t>
    </dgm:pt>
    <dgm:pt modelId="{A3CB4E42-EC49-4329-BE78-7F12551F4928}" type="sibTrans" cxnId="{DFD9F931-D6C7-4C2E-BF4B-D1BDF268AF76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4" custScaleX="136540" custScaleY="150015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4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4B9DD7E2-577E-4DFF-A97F-39354792B3B5}" type="pres">
      <dgm:prSet presAssocID="{A5B7B20A-4F0C-4D37-99ED-AFD1D4DC84C1}" presName="parentLin" presStyleCnt="0"/>
      <dgm:spPr/>
    </dgm:pt>
    <dgm:pt modelId="{071A1757-9CE1-47CF-8066-3CF5E62172A9}" type="pres">
      <dgm:prSet presAssocID="{A5B7B20A-4F0C-4D37-99ED-AFD1D4DC84C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0B28450-537A-42F4-80A7-F8DCB43C295B}" type="pres">
      <dgm:prSet presAssocID="{A5B7B20A-4F0C-4D37-99ED-AFD1D4DC84C1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54A68-C246-4A94-9CB4-907CFA6F3456}" type="pres">
      <dgm:prSet presAssocID="{A5B7B20A-4F0C-4D37-99ED-AFD1D4DC84C1}" presName="negativeSpace" presStyleCnt="0"/>
      <dgm:spPr/>
    </dgm:pt>
    <dgm:pt modelId="{BC1128F7-434C-4BF8-A003-B7D545806ED1}" type="pres">
      <dgm:prSet presAssocID="{A5B7B20A-4F0C-4D37-99ED-AFD1D4DC84C1}" presName="childText" presStyleLbl="conFgAcc1" presStyleIdx="1" presStyleCnt="4">
        <dgm:presLayoutVars>
          <dgm:bulletEnabled val="1"/>
        </dgm:presLayoutVars>
      </dgm:prSet>
      <dgm:spPr/>
    </dgm:pt>
    <dgm:pt modelId="{E8BEAD6F-437C-4692-AA27-27FC64BBF8A6}" type="pres">
      <dgm:prSet presAssocID="{D196F1A2-E8D9-4F70-8447-40F954485F83}" presName="spaceBetweenRectangles" presStyleCnt="0"/>
      <dgm:spPr/>
    </dgm:pt>
    <dgm:pt modelId="{9F791AB4-1EB8-43A8-AD89-C22C0A3DE6F1}" type="pres">
      <dgm:prSet presAssocID="{40F1D2E1-7897-46B6-A316-469963FB16BA}" presName="parentLin" presStyleCnt="0"/>
      <dgm:spPr/>
    </dgm:pt>
    <dgm:pt modelId="{8873CAF1-D223-4084-9DB3-31EBA700DEC6}" type="pres">
      <dgm:prSet presAssocID="{40F1D2E1-7897-46B6-A316-469963FB16B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7DE55D3-4C21-4F28-B350-F600B421F4E4}" type="pres">
      <dgm:prSet presAssocID="{40F1D2E1-7897-46B6-A316-469963FB16BA}" presName="parentText" presStyleLbl="node1" presStyleIdx="2" presStyleCnt="4" custScaleX="1388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42597-B392-4B02-B817-67521AAA5534}" type="pres">
      <dgm:prSet presAssocID="{40F1D2E1-7897-46B6-A316-469963FB16BA}" presName="negativeSpace" presStyleCnt="0"/>
      <dgm:spPr/>
    </dgm:pt>
    <dgm:pt modelId="{748474D0-B66D-4CAC-84E2-12D209258890}" type="pres">
      <dgm:prSet presAssocID="{40F1D2E1-7897-46B6-A316-469963FB16BA}" presName="childText" presStyleLbl="conFgAcc1" presStyleIdx="2" presStyleCnt="4">
        <dgm:presLayoutVars>
          <dgm:bulletEnabled val="1"/>
        </dgm:presLayoutVars>
      </dgm:prSet>
      <dgm:spPr/>
    </dgm:pt>
    <dgm:pt modelId="{9B596CF8-3176-4B04-B1CA-B186A33BEBF1}" type="pres">
      <dgm:prSet presAssocID="{A3CB4E42-EC49-4329-BE78-7F12551F4928}" presName="spaceBetweenRectangles" presStyleCnt="0"/>
      <dgm:spPr/>
    </dgm:pt>
    <dgm:pt modelId="{F313AFCD-71A5-4927-A0AE-6A68A66E9C05}" type="pres">
      <dgm:prSet presAssocID="{1F0C7F2D-648E-4038-9722-D540D15526F9}" presName="parentLin" presStyleCnt="0"/>
      <dgm:spPr/>
    </dgm:pt>
    <dgm:pt modelId="{14A0EB6C-05EE-45EF-931A-1B6ED7EE9D3C}" type="pres">
      <dgm:prSet presAssocID="{1F0C7F2D-648E-4038-9722-D540D15526F9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81A421BB-2E50-4DD1-A42D-B3825340403B}" type="pres">
      <dgm:prSet presAssocID="{1F0C7F2D-648E-4038-9722-D540D15526F9}" presName="parentText" presStyleLbl="node1" presStyleIdx="3" presStyleCnt="4" custScaleX="136247" custLinFactNeighborX="18123" custLinFactNeighborY="45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AB733-B873-4245-93E1-1B596A6072A9}" type="pres">
      <dgm:prSet presAssocID="{1F0C7F2D-648E-4038-9722-D540D15526F9}" presName="negativeSpace" presStyleCnt="0"/>
      <dgm:spPr/>
    </dgm:pt>
    <dgm:pt modelId="{204FD84D-7D2B-4294-98DB-1576FCB0CB6A}" type="pres">
      <dgm:prSet presAssocID="{1F0C7F2D-648E-4038-9722-D540D15526F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7D3021A-469B-4AD9-87B2-716F49A990CD}" type="presOf" srcId="{4D8261B2-C680-423D-A981-8664A44C1597}" destId="{7E75EA42-68C9-49DC-BA5C-59EA26009277}" srcOrd="1" destOrd="0" presId="urn:microsoft.com/office/officeart/2005/8/layout/list1"/>
    <dgm:cxn modelId="{DA0C6E46-353D-41C1-BD31-3693776C5CDD}" type="presOf" srcId="{4D8261B2-C680-423D-A981-8664A44C1597}" destId="{FD5685BD-D9F5-40FF-99CE-23FC8335FD90}" srcOrd="0" destOrd="0" presId="urn:microsoft.com/office/officeart/2005/8/layout/list1"/>
    <dgm:cxn modelId="{44A2EAEF-6159-41AA-9C7A-55A2110DD09E}" type="presOf" srcId="{A5B7B20A-4F0C-4D37-99ED-AFD1D4DC84C1}" destId="{00B28450-537A-42F4-80A7-F8DCB43C295B}" srcOrd="1" destOrd="0" presId="urn:microsoft.com/office/officeart/2005/8/layout/list1"/>
    <dgm:cxn modelId="{3853DD84-091D-4F9E-B37F-D59A57E31FDF}" type="presOf" srcId="{1F0C7F2D-648E-4038-9722-D540D15526F9}" destId="{14A0EB6C-05EE-45EF-931A-1B6ED7EE9D3C}" srcOrd="0" destOrd="0" presId="urn:microsoft.com/office/officeart/2005/8/layout/list1"/>
    <dgm:cxn modelId="{DFD9F931-D6C7-4C2E-BF4B-D1BDF268AF76}" srcId="{9017CA4D-E030-4E94-8645-D2B68C703E0D}" destId="{40F1D2E1-7897-46B6-A316-469963FB16BA}" srcOrd="2" destOrd="0" parTransId="{6D5D9602-F000-403F-8AE3-CD350807B8D2}" sibTransId="{A3CB4E42-EC49-4329-BE78-7F12551F4928}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4307D309-F091-45FB-96FD-21100461FF9E}" srcId="{9017CA4D-E030-4E94-8645-D2B68C703E0D}" destId="{A5B7B20A-4F0C-4D37-99ED-AFD1D4DC84C1}" srcOrd="1" destOrd="0" parTransId="{96038A31-8BAA-47A6-B70A-F3AC6871B7EC}" sibTransId="{D196F1A2-E8D9-4F70-8447-40F954485F83}"/>
    <dgm:cxn modelId="{EDBB3958-4B6F-4D43-AA1E-D6B80F723D9F}" type="presOf" srcId="{9017CA4D-E030-4E94-8645-D2B68C703E0D}" destId="{04F90114-AFB6-464E-8A79-63E4342F6D61}" srcOrd="0" destOrd="0" presId="urn:microsoft.com/office/officeart/2005/8/layout/list1"/>
    <dgm:cxn modelId="{B8AE0382-F2BA-46F8-B172-22764A091FD8}" type="presOf" srcId="{40F1D2E1-7897-46B6-A316-469963FB16BA}" destId="{17DE55D3-4C21-4F28-B350-F600B421F4E4}" srcOrd="1" destOrd="0" presId="urn:microsoft.com/office/officeart/2005/8/layout/list1"/>
    <dgm:cxn modelId="{20EDD41D-4314-4BE7-AEC4-16FEDFC6FB7D}" type="presOf" srcId="{40F1D2E1-7897-46B6-A316-469963FB16BA}" destId="{8873CAF1-D223-4084-9DB3-31EBA700DEC6}" srcOrd="0" destOrd="0" presId="urn:microsoft.com/office/officeart/2005/8/layout/list1"/>
    <dgm:cxn modelId="{A10BF5B8-2566-45F4-B5E5-01F85E808C88}" type="presOf" srcId="{1F0C7F2D-648E-4038-9722-D540D15526F9}" destId="{81A421BB-2E50-4DD1-A42D-B3825340403B}" srcOrd="1" destOrd="0" presId="urn:microsoft.com/office/officeart/2005/8/layout/list1"/>
    <dgm:cxn modelId="{01FF1898-2B59-4F7C-8D56-174DE8D184F7}" srcId="{9017CA4D-E030-4E94-8645-D2B68C703E0D}" destId="{1F0C7F2D-648E-4038-9722-D540D15526F9}" srcOrd="3" destOrd="0" parTransId="{28698289-0766-4388-A994-C92BB090EA9C}" sibTransId="{1A6ADC29-9175-425C-9EC3-B8BD623C64ED}"/>
    <dgm:cxn modelId="{F25AA059-87DC-4E2E-B516-7B0F5B41090B}" type="presOf" srcId="{A5B7B20A-4F0C-4D37-99ED-AFD1D4DC84C1}" destId="{071A1757-9CE1-47CF-8066-3CF5E62172A9}" srcOrd="0" destOrd="0" presId="urn:microsoft.com/office/officeart/2005/8/layout/list1"/>
    <dgm:cxn modelId="{500E6BAC-A4A7-42BE-9B72-01DDC0EE6212}" type="presParOf" srcId="{04F90114-AFB6-464E-8A79-63E4342F6D61}" destId="{930DA832-B2E1-4BE1-AD5B-871274FFDB6E}" srcOrd="0" destOrd="0" presId="urn:microsoft.com/office/officeart/2005/8/layout/list1"/>
    <dgm:cxn modelId="{845E2578-EABA-4960-8E5A-076DB495E756}" type="presParOf" srcId="{930DA832-B2E1-4BE1-AD5B-871274FFDB6E}" destId="{FD5685BD-D9F5-40FF-99CE-23FC8335FD90}" srcOrd="0" destOrd="0" presId="urn:microsoft.com/office/officeart/2005/8/layout/list1"/>
    <dgm:cxn modelId="{A902BB2D-92E1-42FF-A5B3-FDD1F8E68F9E}" type="presParOf" srcId="{930DA832-B2E1-4BE1-AD5B-871274FFDB6E}" destId="{7E75EA42-68C9-49DC-BA5C-59EA26009277}" srcOrd="1" destOrd="0" presId="urn:microsoft.com/office/officeart/2005/8/layout/list1"/>
    <dgm:cxn modelId="{AC210B66-ECF8-49FC-87F8-1208000A752F}" type="presParOf" srcId="{04F90114-AFB6-464E-8A79-63E4342F6D61}" destId="{1A4AA32B-3904-4F0E-8EDC-BD910A12AD7E}" srcOrd="1" destOrd="0" presId="urn:microsoft.com/office/officeart/2005/8/layout/list1"/>
    <dgm:cxn modelId="{EFD8F46C-05E5-45FC-8C38-7B7E569C287A}" type="presParOf" srcId="{04F90114-AFB6-464E-8A79-63E4342F6D61}" destId="{74618A43-B996-474D-BE9B-2CD892F24C63}" srcOrd="2" destOrd="0" presId="urn:microsoft.com/office/officeart/2005/8/layout/list1"/>
    <dgm:cxn modelId="{C65D47A6-DE71-429D-A406-79DA61448DC0}" type="presParOf" srcId="{04F90114-AFB6-464E-8A79-63E4342F6D61}" destId="{9C17B179-1434-4EAD-A8D1-5096DDF40458}" srcOrd="3" destOrd="0" presId="urn:microsoft.com/office/officeart/2005/8/layout/list1"/>
    <dgm:cxn modelId="{075B743F-3C61-4CD2-A5CA-1F72A2C6B755}" type="presParOf" srcId="{04F90114-AFB6-464E-8A79-63E4342F6D61}" destId="{4B9DD7E2-577E-4DFF-A97F-39354792B3B5}" srcOrd="4" destOrd="0" presId="urn:microsoft.com/office/officeart/2005/8/layout/list1"/>
    <dgm:cxn modelId="{9C98D90B-4BFA-4220-B706-7D69150F80AA}" type="presParOf" srcId="{4B9DD7E2-577E-4DFF-A97F-39354792B3B5}" destId="{071A1757-9CE1-47CF-8066-3CF5E62172A9}" srcOrd="0" destOrd="0" presId="urn:microsoft.com/office/officeart/2005/8/layout/list1"/>
    <dgm:cxn modelId="{B18AA1DA-F487-437E-BABB-3D1E34BC7615}" type="presParOf" srcId="{4B9DD7E2-577E-4DFF-A97F-39354792B3B5}" destId="{00B28450-537A-42F4-80A7-F8DCB43C295B}" srcOrd="1" destOrd="0" presId="urn:microsoft.com/office/officeart/2005/8/layout/list1"/>
    <dgm:cxn modelId="{7DDEF37E-A00F-41A2-B0B3-CA5802392349}" type="presParOf" srcId="{04F90114-AFB6-464E-8A79-63E4342F6D61}" destId="{9B954A68-C246-4A94-9CB4-907CFA6F3456}" srcOrd="5" destOrd="0" presId="urn:microsoft.com/office/officeart/2005/8/layout/list1"/>
    <dgm:cxn modelId="{052B4CA7-2367-4323-BE63-8A3877730708}" type="presParOf" srcId="{04F90114-AFB6-464E-8A79-63E4342F6D61}" destId="{BC1128F7-434C-4BF8-A003-B7D545806ED1}" srcOrd="6" destOrd="0" presId="urn:microsoft.com/office/officeart/2005/8/layout/list1"/>
    <dgm:cxn modelId="{FCD171C8-7FBF-42B2-9E1C-8B8DA77AD372}" type="presParOf" srcId="{04F90114-AFB6-464E-8A79-63E4342F6D61}" destId="{E8BEAD6F-437C-4692-AA27-27FC64BBF8A6}" srcOrd="7" destOrd="0" presId="urn:microsoft.com/office/officeart/2005/8/layout/list1"/>
    <dgm:cxn modelId="{B5D667AE-BBC6-41FE-B973-CCD0955F6F47}" type="presParOf" srcId="{04F90114-AFB6-464E-8A79-63E4342F6D61}" destId="{9F791AB4-1EB8-43A8-AD89-C22C0A3DE6F1}" srcOrd="8" destOrd="0" presId="urn:microsoft.com/office/officeart/2005/8/layout/list1"/>
    <dgm:cxn modelId="{81FEB812-8AF8-4721-99A7-9A3B3F7E5CB7}" type="presParOf" srcId="{9F791AB4-1EB8-43A8-AD89-C22C0A3DE6F1}" destId="{8873CAF1-D223-4084-9DB3-31EBA700DEC6}" srcOrd="0" destOrd="0" presId="urn:microsoft.com/office/officeart/2005/8/layout/list1"/>
    <dgm:cxn modelId="{56C2D08E-7AB2-490D-B5F7-DDC2BF731498}" type="presParOf" srcId="{9F791AB4-1EB8-43A8-AD89-C22C0A3DE6F1}" destId="{17DE55D3-4C21-4F28-B350-F600B421F4E4}" srcOrd="1" destOrd="0" presId="urn:microsoft.com/office/officeart/2005/8/layout/list1"/>
    <dgm:cxn modelId="{8ACE99D5-78F2-47C4-9CD0-0713BB9D6CD5}" type="presParOf" srcId="{04F90114-AFB6-464E-8A79-63E4342F6D61}" destId="{6E442597-B392-4B02-B817-67521AAA5534}" srcOrd="9" destOrd="0" presId="urn:microsoft.com/office/officeart/2005/8/layout/list1"/>
    <dgm:cxn modelId="{85015456-636C-4033-ADE7-FC979AA876AB}" type="presParOf" srcId="{04F90114-AFB6-464E-8A79-63E4342F6D61}" destId="{748474D0-B66D-4CAC-84E2-12D209258890}" srcOrd="10" destOrd="0" presId="urn:microsoft.com/office/officeart/2005/8/layout/list1"/>
    <dgm:cxn modelId="{5CEE8C9F-EF00-4D7F-8297-4A7EA8D62358}" type="presParOf" srcId="{04F90114-AFB6-464E-8A79-63E4342F6D61}" destId="{9B596CF8-3176-4B04-B1CA-B186A33BEBF1}" srcOrd="11" destOrd="0" presId="urn:microsoft.com/office/officeart/2005/8/layout/list1"/>
    <dgm:cxn modelId="{928E121F-72E7-4795-BCF8-A97330483E16}" type="presParOf" srcId="{04F90114-AFB6-464E-8A79-63E4342F6D61}" destId="{F313AFCD-71A5-4927-A0AE-6A68A66E9C05}" srcOrd="12" destOrd="0" presId="urn:microsoft.com/office/officeart/2005/8/layout/list1"/>
    <dgm:cxn modelId="{6FFF960C-8393-43C2-87AF-B7068965C1AC}" type="presParOf" srcId="{F313AFCD-71A5-4927-A0AE-6A68A66E9C05}" destId="{14A0EB6C-05EE-45EF-931A-1B6ED7EE9D3C}" srcOrd="0" destOrd="0" presId="urn:microsoft.com/office/officeart/2005/8/layout/list1"/>
    <dgm:cxn modelId="{7D427A59-0D46-4260-85F0-22BB5A4CEB4D}" type="presParOf" srcId="{F313AFCD-71A5-4927-A0AE-6A68A66E9C05}" destId="{81A421BB-2E50-4DD1-A42D-B3825340403B}" srcOrd="1" destOrd="0" presId="urn:microsoft.com/office/officeart/2005/8/layout/list1"/>
    <dgm:cxn modelId="{76A26592-C92A-4A2D-AF3A-42DB7EAB2A52}" type="presParOf" srcId="{04F90114-AFB6-464E-8A79-63E4342F6D61}" destId="{073AB733-B873-4245-93E1-1B596A6072A9}" srcOrd="13" destOrd="0" presId="urn:microsoft.com/office/officeart/2005/8/layout/list1"/>
    <dgm:cxn modelId="{A3000D65-B29B-4C20-B428-B7790236861E}" type="presParOf" srcId="{04F90114-AFB6-464E-8A79-63E4342F6D61}" destId="{204FD84D-7D2B-4294-98DB-1576FCB0CB6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0"/>
          <a:ext cx="426720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hlinkClick xmlns:r="http://schemas.openxmlformats.org/officeDocument/2006/relationships" r:id="" action="ppaction://hlinksldjump"/>
            </a:rPr>
            <a:t>από δύο και περισσότερους υπολογιστές που συνδέονται μεταξύ τους</a:t>
          </a:r>
          <a:endParaRPr lang="en-US" sz="1600" kern="1200" dirty="0"/>
        </a:p>
      </dsp:txBody>
      <dsp:txXfrm>
        <a:off x="380844" y="33144"/>
        <a:ext cx="4200912" cy="612672"/>
      </dsp:txXfrm>
    </dsp:sp>
    <dsp:sp modelId="{7D1B1DD5-61F6-472E-970A-D6DD1DA3C135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00546D-2C7D-4561-9825-199D63EE6679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>
              <a:hlinkClick xmlns:r="http://schemas.openxmlformats.org/officeDocument/2006/relationships" r:id="" action="ppaction://hlinkshowjump?jump=nextslide"/>
            </a:rPr>
            <a:t>από δύο και περισσότερους υπολογιστές</a:t>
          </a:r>
          <a:endParaRPr lang="en-US" sz="1600" kern="1200" dirty="0"/>
        </a:p>
      </dsp:txBody>
      <dsp:txXfrm>
        <a:off x="337944" y="1083963"/>
        <a:ext cx="4200912" cy="612672"/>
      </dsp:txXfrm>
    </dsp:sp>
    <dsp:sp modelId="{D9C087ED-5AC3-4822-A95F-66B2BD6A8693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2D0E3-7F05-4EA4-A44F-8C104C219465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>
              <a:hlinkClick xmlns:r="http://schemas.openxmlformats.org/officeDocument/2006/relationships" r:id="" action="ppaction://hlinkshowjump?jump=nextslide"/>
            </a:rPr>
            <a:t> από ένα υπολογιστή </a:t>
          </a:r>
          <a:endParaRPr lang="en-US" sz="1600" kern="1200" dirty="0"/>
        </a:p>
      </dsp:txBody>
      <dsp:txXfrm>
        <a:off x="337944" y="2127244"/>
        <a:ext cx="4200912" cy="612672"/>
      </dsp:txXfrm>
    </dsp:sp>
    <dsp:sp modelId="{204FD84D-7D2B-4294-98DB-1576FCB0CB6A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421BB-2E50-4DD1-A42D-B3825340403B}">
      <dsp:nvSpPr>
        <dsp:cNvPr id="0" name=""/>
        <dsp:cNvSpPr/>
      </dsp:nvSpPr>
      <dsp:spPr>
        <a:xfrm>
          <a:off x="360038" y="3168354"/>
          <a:ext cx="4267200" cy="67896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hlinkClick xmlns:r="http://schemas.openxmlformats.org/officeDocument/2006/relationships" r:id="" action="ppaction://hlinkshowjump?jump=nextslide"/>
            </a:rPr>
            <a:t> από κανέναν υπολογιστή </a:t>
          </a:r>
          <a:endParaRPr lang="en-US" sz="1600" kern="1200" dirty="0"/>
        </a:p>
      </dsp:txBody>
      <dsp:txXfrm>
        <a:off x="393182" y="3201498"/>
        <a:ext cx="420091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1020399"/>
          <a:ext cx="6096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530798"/>
          <a:ext cx="4267200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hlinkClick xmlns:r="http://schemas.openxmlformats.org/officeDocument/2006/relationships" r:id="" action="ppaction://hlinksldjump"/>
            </a:rPr>
            <a:t>έχουμε ένα δίκτυο ευρείας περιοχής</a:t>
          </a:r>
          <a:endParaRPr lang="en-US" sz="2000" kern="1200" dirty="0"/>
        </a:p>
      </dsp:txBody>
      <dsp:txXfrm>
        <a:off x="376521" y="559619"/>
        <a:ext cx="4209558" cy="532758"/>
      </dsp:txXfrm>
    </dsp:sp>
    <dsp:sp modelId="{3C24AB19-B318-46F4-8957-20F6DE0C7C57}">
      <dsp:nvSpPr>
        <dsp:cNvPr id="0" name=""/>
        <dsp:cNvSpPr/>
      </dsp:nvSpPr>
      <dsp:spPr>
        <a:xfrm>
          <a:off x="0" y="1927600"/>
          <a:ext cx="6096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1632399"/>
          <a:ext cx="4267200" cy="59040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hlinkClick xmlns:r="http://schemas.openxmlformats.org/officeDocument/2006/relationships" r:id="" action="ppaction://hlinkshowjump?jump=nextslide"/>
            </a:rPr>
            <a:t>έχουμε ένα δίκτυο ευθείας περιοχής</a:t>
          </a:r>
          <a:endParaRPr lang="en-US" sz="2000" kern="1200" dirty="0"/>
        </a:p>
      </dsp:txBody>
      <dsp:txXfrm>
        <a:off x="333621" y="1661220"/>
        <a:ext cx="4209558" cy="532758"/>
      </dsp:txXfrm>
    </dsp:sp>
    <dsp:sp modelId="{9128EB1D-B265-4037-A092-1C2499F7F9A6}">
      <dsp:nvSpPr>
        <dsp:cNvPr id="0" name=""/>
        <dsp:cNvSpPr/>
      </dsp:nvSpPr>
      <dsp:spPr>
        <a:xfrm>
          <a:off x="0" y="2834800"/>
          <a:ext cx="6096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78A63-FE81-4770-AEA3-D0E73D2F9928}">
      <dsp:nvSpPr>
        <dsp:cNvPr id="0" name=""/>
        <dsp:cNvSpPr/>
      </dsp:nvSpPr>
      <dsp:spPr>
        <a:xfrm>
          <a:off x="304800" y="2539600"/>
          <a:ext cx="4267200" cy="5904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έχουμε ένα τοπικό δίκτυο</a:t>
          </a:r>
          <a:endParaRPr lang="en-US" sz="2000" kern="1200" dirty="0"/>
        </a:p>
      </dsp:txBody>
      <dsp:txXfrm>
        <a:off x="333621" y="2568421"/>
        <a:ext cx="4209558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00342" y="0"/>
          <a:ext cx="5795657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hlinkClick xmlns:r="http://schemas.openxmlformats.org/officeDocument/2006/relationships" r:id="" action="ppaction://hlinksldjump"/>
            </a:rPr>
            <a:t>οι υπολογιστές βρίσκονται σε κοντινή απόσταση μεταξύ τους  (τάξη, κτίριο)</a:t>
          </a:r>
          <a:endParaRPr lang="en-US" sz="1600" kern="1200" dirty="0"/>
        </a:p>
      </dsp:txBody>
      <dsp:txXfrm>
        <a:off x="345014" y="44672"/>
        <a:ext cx="5706313" cy="825776"/>
      </dsp:txXfrm>
    </dsp:sp>
    <dsp:sp modelId="{EB8D29C2-7534-42B3-B596-015E652405E6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68860-DDAE-4945-8DCD-61740757EEEE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>
              <a:hlinkClick xmlns:r="http://schemas.openxmlformats.org/officeDocument/2006/relationships" r:id="" action="ppaction://hlinkshowjump?jump=nextslide"/>
            </a:rPr>
            <a:t>οι υπολογιστές βρίσκονται σε διαφορετικά κράτη</a:t>
          </a:r>
          <a:endParaRPr lang="en-US" sz="1600" kern="1200" dirty="0"/>
        </a:p>
      </dsp:txBody>
      <dsp:txXfrm>
        <a:off x="349472" y="1457291"/>
        <a:ext cx="4177856" cy="825776"/>
      </dsp:txXfrm>
    </dsp:sp>
    <dsp:sp modelId="{091352E6-169E-430F-93FD-170C355BE543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327C9-9C70-4990-A02D-D624E33A376E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>
              <a:hlinkClick xmlns:r="http://schemas.openxmlformats.org/officeDocument/2006/relationships" r:id="" action="ppaction://hlinkshowjump?jump=nextslide"/>
            </a:rPr>
            <a:t>οι υπολογιστές βρίσκονται σε διαφορετικά κτίρια ανά την πόλη</a:t>
          </a:r>
          <a:endParaRPr lang="en-US" sz="1600" kern="1200" dirty="0"/>
        </a:p>
      </dsp:txBody>
      <dsp:txXfrm>
        <a:off x="349472" y="2863452"/>
        <a:ext cx="4177856" cy="825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0"/>
          <a:ext cx="426720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διασύνδεση των τοπικών δικτύων και δικτύων ευρείας περιοχής</a:t>
          </a:r>
          <a:endParaRPr lang="en-US" sz="1800" kern="1200" dirty="0"/>
        </a:p>
      </dsp:txBody>
      <dsp:txXfrm>
        <a:off x="380844" y="33144"/>
        <a:ext cx="4200912" cy="612672"/>
      </dsp:txXfrm>
    </dsp:sp>
    <dsp:sp modelId="{BA86F6BB-28B2-45D8-8FFF-EF1006A76FA9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C577B-C2CB-40E7-9BAC-44E3C4894F25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/>
            <a:t>διασύνδεση </a:t>
          </a:r>
          <a:r>
            <a:rPr lang="el-GR" sz="1800" kern="1200" dirty="0" smtClean="0"/>
            <a:t>τοπικών </a:t>
          </a:r>
          <a:r>
            <a:rPr lang="el-GR" sz="1800" kern="1200" dirty="0"/>
            <a:t>δικτύων</a:t>
          </a:r>
          <a:endParaRPr lang="en-US" sz="1800" kern="1200" dirty="0"/>
        </a:p>
      </dsp:txBody>
      <dsp:txXfrm>
        <a:off x="337944" y="1083963"/>
        <a:ext cx="4200912" cy="612672"/>
      </dsp:txXfrm>
    </dsp:sp>
    <dsp:sp modelId="{ADEA5D24-FE4B-4CF5-94F6-673340D6883F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E5FAF4-91C1-4873-89D7-533811A751D4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/>
            <a:t>διασύνδεση δικτύων ευρείας περιοχής</a:t>
          </a:r>
          <a:endParaRPr lang="en-US" sz="1800" kern="1200"/>
        </a:p>
      </dsp:txBody>
      <dsp:txXfrm>
        <a:off x="337944" y="2127244"/>
        <a:ext cx="4200912" cy="612672"/>
      </dsp:txXfrm>
    </dsp:sp>
    <dsp:sp modelId="{204FD84D-7D2B-4294-98DB-1576FCB0CB6A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421BB-2E50-4DD1-A42D-B3825340403B}">
      <dsp:nvSpPr>
        <dsp:cNvPr id="0" name=""/>
        <dsp:cNvSpPr/>
      </dsp:nvSpPr>
      <dsp:spPr>
        <a:xfrm>
          <a:off x="360038" y="3168354"/>
          <a:ext cx="4267200" cy="67896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διασύνδεση υπολογιστών</a:t>
          </a:r>
          <a:endParaRPr lang="en-US" sz="1800" kern="1200" dirty="0"/>
        </a:p>
      </dsp:txBody>
      <dsp:txXfrm>
        <a:off x="393182" y="3201498"/>
        <a:ext cx="4200912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648566"/>
          <a:ext cx="684076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0808" y="0"/>
          <a:ext cx="6499951" cy="9299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hlinkClick xmlns:r="http://schemas.openxmlformats.org/officeDocument/2006/relationships" r:id="" action="ppaction://hlinksldjump"/>
            </a:rPr>
            <a:t>από οποιονδήποτε υπολογιστή του εργαστηρίου αρκεί να είναι και αυτός συνδεδεμένος στο ίδιο δίκτυο</a:t>
          </a:r>
          <a:endParaRPr lang="en-US" sz="1800" kern="1200" dirty="0"/>
        </a:p>
      </dsp:txBody>
      <dsp:txXfrm>
        <a:off x="386205" y="45397"/>
        <a:ext cx="6409157" cy="839178"/>
      </dsp:txXfrm>
    </dsp:sp>
    <dsp:sp modelId="{BC1128F7-434C-4BF8-A003-B7D545806ED1}">
      <dsp:nvSpPr>
        <dsp:cNvPr id="0" name=""/>
        <dsp:cNvSpPr/>
      </dsp:nvSpPr>
      <dsp:spPr>
        <a:xfrm>
          <a:off x="0" y="1601126"/>
          <a:ext cx="684076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28450-537A-42F4-80A7-F8DCB43C295B}">
      <dsp:nvSpPr>
        <dsp:cNvPr id="0" name=""/>
        <dsp:cNvSpPr/>
      </dsp:nvSpPr>
      <dsp:spPr>
        <a:xfrm>
          <a:off x="325670" y="1291166"/>
          <a:ext cx="6513412" cy="61992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>
              <a:hlinkClick xmlns:r="http://schemas.openxmlformats.org/officeDocument/2006/relationships" r:id="" action="ppaction://hlinkshowjump?jump=nextslide"/>
            </a:rPr>
            <a:t>μόνο από τον υπολογιστή του δασκάλου</a:t>
          </a:r>
          <a:endParaRPr lang="en-US" sz="1800" kern="1200" dirty="0"/>
        </a:p>
      </dsp:txBody>
      <dsp:txXfrm>
        <a:off x="355932" y="1321428"/>
        <a:ext cx="6452888" cy="559396"/>
      </dsp:txXfrm>
    </dsp:sp>
    <dsp:sp modelId="{748474D0-B66D-4CAC-84E2-12D209258890}">
      <dsp:nvSpPr>
        <dsp:cNvPr id="0" name=""/>
        <dsp:cNvSpPr/>
      </dsp:nvSpPr>
      <dsp:spPr>
        <a:xfrm>
          <a:off x="0" y="2553686"/>
          <a:ext cx="684076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E55D3-4C21-4F28-B350-F600B421F4E4}">
      <dsp:nvSpPr>
        <dsp:cNvPr id="0" name=""/>
        <dsp:cNvSpPr/>
      </dsp:nvSpPr>
      <dsp:spPr>
        <a:xfrm>
          <a:off x="334689" y="2243726"/>
          <a:ext cx="6505373" cy="61992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>
              <a:hlinkClick xmlns:r="http://schemas.openxmlformats.org/officeDocument/2006/relationships" r:id="" action="ppaction://hlinkshowjump?jump=nextslide"/>
            </a:rPr>
            <a:t>δεν μπορούμε να εκτυπώσουμε από κανέναν υπολογιστή </a:t>
          </a:r>
          <a:endParaRPr lang="en-US" sz="1800" kern="1200" dirty="0"/>
        </a:p>
      </dsp:txBody>
      <dsp:txXfrm>
        <a:off x="364951" y="2273988"/>
        <a:ext cx="6444849" cy="559396"/>
      </dsp:txXfrm>
    </dsp:sp>
    <dsp:sp modelId="{204FD84D-7D2B-4294-98DB-1576FCB0CB6A}">
      <dsp:nvSpPr>
        <dsp:cNvPr id="0" name=""/>
        <dsp:cNvSpPr/>
      </dsp:nvSpPr>
      <dsp:spPr>
        <a:xfrm>
          <a:off x="0" y="3506246"/>
          <a:ext cx="684076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421BB-2E50-4DD1-A42D-B3825340403B}">
      <dsp:nvSpPr>
        <dsp:cNvPr id="0" name=""/>
        <dsp:cNvSpPr/>
      </dsp:nvSpPr>
      <dsp:spPr>
        <a:xfrm>
          <a:off x="342014" y="3224567"/>
          <a:ext cx="6498745" cy="6199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hlinkClick xmlns:r="http://schemas.openxmlformats.org/officeDocument/2006/relationships" r:id="" action="ppaction://hlinkshowjump?jump=nextslide"/>
            </a:rPr>
            <a:t> από οποιονδήποτε υπολογιστή του εργαστηρίου</a:t>
          </a:r>
          <a:endParaRPr lang="en-US" sz="1800" kern="1200" dirty="0"/>
        </a:p>
      </dsp:txBody>
      <dsp:txXfrm>
        <a:off x="372276" y="3254829"/>
        <a:ext cx="6438221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3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8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3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3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5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7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8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896" y="908720"/>
            <a:ext cx="4536504" cy="6565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Δίκτυα Υπολογιστών</a:t>
            </a:r>
            <a:endParaRPr lang="en-US" dirty="0"/>
          </a:p>
        </p:txBody>
      </p:sp>
      <p:pic>
        <p:nvPicPr>
          <p:cNvPr id="1026" name="Picture 2" descr="C:\Users\Dimitri\AppData\Local\Microsoft\Windows\Temporary Internet Files\Content.IE5\QLEPHT5Q\qui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326436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imitri\AppData\Local\Microsoft\Windows\Temporary Internet Files\Content.IE5\QLEPHT5Q\Button_Icon_Red_Start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56490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71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</a:t>
            </a:r>
            <a:r>
              <a:rPr lang="el-GR" sz="2400" b="1" dirty="0" smtClean="0"/>
              <a:t>ο </a:t>
            </a:r>
            <a:r>
              <a:rPr lang="el-GR" sz="2400" b="1" dirty="0"/>
              <a:t>διαδίκτυο :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45807431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23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3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Έχουμε έναν εκτυπωτή στο εργαστήριο ο οποίος είναι συνδεδεμένος στο τοπικό δίκτυο. Μπορούμε να εκτυπώσουμε σε αυτόν ...</a:t>
            </a:r>
            <a:endParaRPr lang="en-US" sz="2400" b="1" dirty="0"/>
          </a:p>
        </p:txBody>
      </p:sp>
      <p:graphicFrame>
        <p:nvGraphicFramePr>
          <p:cNvPr id="4" name="Diagram 3">
            <a:hlinkClick r:id="rId2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3759731829"/>
              </p:ext>
            </p:extLst>
          </p:nvPr>
        </p:nvGraphicFramePr>
        <p:xfrm>
          <a:off x="1475656" y="1772816"/>
          <a:ext cx="6840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40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1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908720"/>
            <a:ext cx="2146378" cy="214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imitri\AppData\Local\Microsoft\Windows\Temporary Internet Files\Content.IE5\8A94T3XL\1280px-End_(Script_MT_Bold)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05064"/>
            <a:ext cx="4716016" cy="224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imitri\AppData\Local\Microsoft\Windows\Temporary Internet Files\Content.IE5\QLEPHT5Q\premiere-journee-en-classe-comprehension-bdf-19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74" y="332656"/>
            <a:ext cx="5499100" cy="351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Forward or Next 4">
            <a:hlinkClick r:id="" action="ppaction://hlinkshowjump?jump=endshow" highlightClick="1"/>
          </p:cNvPr>
          <p:cNvSpPr/>
          <p:nvPr/>
        </p:nvSpPr>
        <p:spPr>
          <a:xfrm>
            <a:off x="7812360" y="5603913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6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Τα Δίκτυα Υπολογιστών αποτελούνται: 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40805598"/>
              </p:ext>
            </p:extLst>
          </p:nvPr>
        </p:nvGraphicFramePr>
        <p:xfrm>
          <a:off x="1619672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45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7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1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Όταν οι υπολογιστές που συνδέονται μεταξύ τους βρίσκονται σε διαφορετικές πόλεις ή </a:t>
            </a:r>
            <a:r>
              <a:rPr lang="el-GR" sz="2400" b="1" dirty="0" smtClean="0"/>
              <a:t>χώρες, </a:t>
            </a:r>
            <a:r>
              <a:rPr lang="el-GR" sz="2400" b="1" dirty="0"/>
              <a:t>ή ηπείρους ...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79505877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23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3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Στα τοπικά δίκτυα υπολογιστών :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84884635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23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3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166</Words>
  <Application>Microsoft Office PowerPoint</Application>
  <PresentationFormat>On-screen Show (4:3)</PresentationFormat>
  <Paragraphs>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Δίκτυα Υπολογιστών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Διαδίκτυο</dc:title>
  <dc:creator>Georgia</dc:creator>
  <cp:lastModifiedBy>Georgia</cp:lastModifiedBy>
  <cp:revision>17</cp:revision>
  <dcterms:created xsi:type="dcterms:W3CDTF">2018-10-08T18:54:54Z</dcterms:created>
  <dcterms:modified xsi:type="dcterms:W3CDTF">2018-10-10T14:20:21Z</dcterms:modified>
</cp:coreProperties>
</file>