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317" r:id="rId2"/>
    <p:sldId id="356" r:id="rId3"/>
    <p:sldId id="431" r:id="rId4"/>
    <p:sldId id="432" r:id="rId5"/>
    <p:sldId id="433" r:id="rId6"/>
    <p:sldId id="434" r:id="rId7"/>
    <p:sldId id="436" r:id="rId8"/>
    <p:sldId id="435" r:id="rId9"/>
    <p:sldId id="437" r:id="rId10"/>
    <p:sldId id="438" r:id="rId11"/>
    <p:sldId id="439" r:id="rId12"/>
    <p:sldId id="440" r:id="rId13"/>
    <p:sldId id="441" r:id="rId14"/>
    <p:sldId id="442" r:id="rId15"/>
    <p:sldId id="443" r:id="rId16"/>
    <p:sldId id="444" r:id="rId17"/>
    <p:sldId id="445" r:id="rId18"/>
    <p:sldId id="446" r:id="rId19"/>
  </p:sldIdLst>
  <p:sldSz cx="10801350" cy="6858000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4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60000"/>
    <a:srgbClr val="540000"/>
    <a:srgbClr val="E5E2D1"/>
    <a:srgbClr val="D3CEB1"/>
    <a:srgbClr val="C1BA91"/>
    <a:srgbClr val="EDF6F9"/>
    <a:srgbClr val="323E1A"/>
    <a:srgbClr val="F9EEE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29" autoAdjust="0"/>
    <p:restoredTop sz="93369" autoAdjust="0"/>
  </p:normalViewPr>
  <p:slideViewPr>
    <p:cSldViewPr>
      <p:cViewPr varScale="1">
        <p:scale>
          <a:sx n="94" d="100"/>
          <a:sy n="94" d="100"/>
        </p:scale>
        <p:origin x="-950" y="-62"/>
      </p:cViewPr>
      <p:guideLst>
        <p:guide orient="horz" pos="2160"/>
        <p:guide pos="3404"/>
      </p:guideLst>
    </p:cSldViewPr>
  </p:slideViewPr>
  <p:outlineViewPr>
    <p:cViewPr>
      <p:scale>
        <a:sx n="33" d="100"/>
        <a:sy n="33" d="100"/>
      </p:scale>
      <p:origin x="0" y="40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28"/>
    </p:cViewPr>
  </p:sorterViewPr>
  <p:notesViewPr>
    <p:cSldViewPr>
      <p:cViewPr varScale="1">
        <p:scale>
          <a:sx n="50" d="100"/>
          <a:sy n="50" d="100"/>
        </p:scale>
        <p:origin x="-293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2BAF6C4-9B48-4A6A-805D-1043817181CA}" type="datetimeFigureOut">
              <a:rPr lang="el-GR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D0F3DB3-A609-44EF-B188-705F92D1530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225F5AC-58BE-41B8-9307-F310B374CF9A}" type="datetimeFigureOut">
              <a:rPr lang="el-GR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685800"/>
            <a:ext cx="54006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06B239-0B5F-43D6-A60F-578218419FA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14</a:t>
            </a:fld>
            <a:endParaRPr lang="el-G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15</a:t>
            </a:fld>
            <a:endParaRPr lang="el-G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17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6B239-0B5F-43D6-A60F-578218419FAA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07576" y="5349903"/>
            <a:ext cx="10193774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450056" y="4853412"/>
            <a:ext cx="9991249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0056" y="3886200"/>
            <a:ext cx="9991249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38D12C-516E-4F5D-A711-D4A562F8A476}" type="datetimeFigureOut">
              <a:rPr lang="el-GR" smtClean="0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9721215" y="6473952"/>
            <a:ext cx="896512" cy="246888"/>
          </a:xfrm>
        </p:spPr>
        <p:txBody>
          <a:bodyPr/>
          <a:lstStyle/>
          <a:p>
            <a:pPr>
              <a:defRPr/>
            </a:pPr>
            <a:fld id="{AB51C21E-5DCD-4F4B-BD3F-B495EE09642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C86E14-A36E-4259-AB27-D686894F84E2}" type="datetimeFigureOut">
              <a:rPr lang="el-GR" smtClean="0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D7D871-A471-4158-A078-E7697CC826B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01013" y="549277"/>
            <a:ext cx="216027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40067" y="549277"/>
            <a:ext cx="7380923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D8536D-4810-47DB-A13B-6D24D1E8832C}" type="datetimeFigureOut">
              <a:rPr lang="el-GR" smtClean="0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CED78-7C2C-445F-9EFC-0097561D8DB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4C7818-1A71-4FB7-956D-13CFF4E251D9}" type="datetimeFigureOut">
              <a:rPr lang="el-GR" smtClean="0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230529" y="76201"/>
            <a:ext cx="3420428" cy="288925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9721215" y="6473952"/>
            <a:ext cx="896512" cy="246888"/>
          </a:xfrm>
        </p:spPr>
        <p:txBody>
          <a:bodyPr/>
          <a:lstStyle/>
          <a:p>
            <a:pPr>
              <a:defRPr/>
            </a:pPr>
            <a:fld id="{8A14BF64-DD1E-428B-BDD2-2CA4FE55A51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07576" y="3444903"/>
            <a:ext cx="10193774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450056" y="1676400"/>
            <a:ext cx="9991249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0D9849-CF59-4EB5-8AB4-BA807F89FC19}" type="datetimeFigureOut">
              <a:rPr lang="el-GR" smtClean="0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E3E699-0987-4A41-AF16-E603720F51F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213186" y="2947086"/>
            <a:ext cx="10261283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56444" y="457200"/>
            <a:ext cx="10261283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60045" y="1600200"/>
            <a:ext cx="4950619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5490686" y="1600200"/>
            <a:ext cx="5130641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71753B-8E59-4D70-80FF-C1BBB79912F6}" type="datetimeFigureOut">
              <a:rPr lang="el-GR" smtClean="0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0B3EF-E14B-4977-9EEA-F74379149F9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60045" y="5410200"/>
            <a:ext cx="10171271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32456" y="666750"/>
            <a:ext cx="5068219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5486936" y="666750"/>
            <a:ext cx="5070210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32456" y="1316038"/>
            <a:ext cx="5068219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91312" y="1316038"/>
            <a:ext cx="50658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5F82B-72A2-4937-B220-A63C942EE688}" type="datetimeFigureOut">
              <a:rPr lang="el-GR" smtClean="0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9721215" y="6477000"/>
            <a:ext cx="900113" cy="246888"/>
          </a:xfrm>
        </p:spPr>
        <p:txBody>
          <a:bodyPr/>
          <a:lstStyle/>
          <a:p>
            <a:pPr>
              <a:defRPr/>
            </a:pPr>
            <a:fld id="{3190E172-5D51-4E17-8CAB-DB315DA6FD4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607576" y="6019801"/>
            <a:ext cx="10193774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56444" y="457200"/>
            <a:ext cx="10261283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1FDE26-0ABD-4C89-89F3-DC4ECD77A2B8}" type="datetimeFigureOut">
              <a:rPr lang="el-GR" smtClean="0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5DA71-C830-4F31-9B13-EC1B2428B6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AF5F8-9775-49C3-A683-346C0B1F38F3}" type="datetimeFigureOut">
              <a:rPr lang="el-GR" smtClean="0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904602-C993-46AC-A15F-0B229A64A24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07576" y="5849118"/>
            <a:ext cx="10193774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540067" y="5486400"/>
            <a:ext cx="9991249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540068" y="609600"/>
            <a:ext cx="3553570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4223028" y="609600"/>
            <a:ext cx="6308288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06F7C3-386B-490A-9110-C1DA710B9A31}" type="datetimeFigureOut">
              <a:rPr lang="el-GR" smtClean="0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C8F1A-A868-465F-8C28-C35C07F9B1A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4140517" y="616634"/>
            <a:ext cx="5940743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EFD7CA-AF49-4CD5-A328-A46530FDD21A}" type="datetimeFigureOut">
              <a:rPr lang="el-GR" smtClean="0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5FE2A-824E-4D01-971E-5899299F33B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450056" y="4993760"/>
            <a:ext cx="6930866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0056" y="5533218"/>
            <a:ext cx="6930866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607576" y="1050899"/>
            <a:ext cx="10193774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60045" y="1554163"/>
            <a:ext cx="10261283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7650956" y="76201"/>
            <a:ext cx="2970371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E99CE0D-6FD7-406D-8197-032F3CA0FA32}" type="datetimeFigureOut">
              <a:rPr lang="el-GR" smtClean="0"/>
              <a:pPr>
                <a:defRPr/>
              </a:pPr>
              <a:t>7/11/2023</a:t>
            </a:fld>
            <a:endParaRPr lang="el-GR" dirty="0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90461" y="76201"/>
            <a:ext cx="3960495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9721215" y="6477001"/>
            <a:ext cx="900113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AB5C7D8-6A08-4D3E-A966-C4F0BDAF9D8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60045" y="457200"/>
            <a:ext cx="10261283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07576" y="1050899"/>
            <a:ext cx="10193774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607576" y="1057987"/>
            <a:ext cx="10193774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2 - Θέση περιεχομένου"/>
          <p:cNvSpPr txBox="1">
            <a:spLocks/>
          </p:cNvSpPr>
          <p:nvPr/>
        </p:nvSpPr>
        <p:spPr bwMode="auto">
          <a:xfrm>
            <a:off x="1096963" y="2420938"/>
            <a:ext cx="7847012" cy="456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l-GR" sz="4700" dirty="0">
              <a:solidFill>
                <a:srgbClr val="FF0000"/>
              </a:solidFill>
              <a:cs typeface="Arial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l-GR" sz="4200" dirty="0">
              <a:cs typeface="Arial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l-GR" sz="4200" dirty="0">
              <a:cs typeface="Arial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0" y="1556792"/>
            <a:ext cx="1080135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l-GR" sz="7200" dirty="0" smtClean="0">
                <a:latin typeface="Arial" pitchFamily="34" charset="0"/>
                <a:cs typeface="Arial" pitchFamily="34" charset="0"/>
              </a:rPr>
              <a:t>Μανικιούρ </a:t>
            </a:r>
            <a:r>
              <a:rPr lang="el-GR" sz="7200" dirty="0" smtClean="0">
                <a:latin typeface="Arial" pitchFamily="34" charset="0"/>
                <a:cs typeface="Arial" pitchFamily="34" charset="0"/>
              </a:rPr>
              <a:t>με νερό</a:t>
            </a:r>
          </a:p>
          <a:p>
            <a:pPr algn="ctr" eaLnBrk="0" hangingPunct="0">
              <a:defRPr/>
            </a:pPr>
            <a:endParaRPr lang="el-GR" sz="4800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l-G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ΜΟΥΣΤΑΚΑ ΕΥΑΓΓΕΛΙΑ</a:t>
            </a:r>
            <a:endParaRPr lang="el-GR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079500" y="0"/>
            <a:ext cx="9721850" cy="1988840"/>
          </a:xfrm>
        </p:spPr>
        <p:txBody>
          <a:bodyPr>
            <a:normAutofit fontScale="90000"/>
          </a:bodyPr>
          <a:lstStyle/>
          <a:p>
            <a:r>
              <a:rPr lang="el-GR" sz="3200" b="1" dirty="0" err="1" smtClean="0"/>
              <a:t>Μανικιουρ</a:t>
            </a:r>
            <a:r>
              <a:rPr lang="el-GR" sz="3200" b="1" dirty="0" smtClean="0"/>
              <a:t> </a:t>
            </a:r>
            <a:r>
              <a:rPr lang="el-GR" sz="3200" b="1" dirty="0" smtClean="0"/>
              <a:t>σε </a:t>
            </a:r>
            <a:r>
              <a:rPr lang="el-GR" sz="3200" b="1" dirty="0" err="1" smtClean="0"/>
              <a:t>νερο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0" y="908720"/>
            <a:ext cx="10801350" cy="616530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11</a:t>
            </a:r>
            <a:r>
              <a:rPr lang="el-GR" baseline="30000" dirty="0" smtClean="0"/>
              <a:t>ο</a:t>
            </a:r>
            <a:r>
              <a:rPr lang="el-GR" dirty="0" smtClean="0"/>
              <a:t>  στάδιο </a:t>
            </a:r>
            <a:r>
              <a:rPr lang="el-GR" b="1" dirty="0" smtClean="0"/>
              <a:t>Αφαίρεση σκληρύνσεων και κάλων εάν υπάρχουν στα χέρια</a:t>
            </a:r>
          </a:p>
          <a:p>
            <a:pPr>
              <a:buNone/>
            </a:pPr>
            <a:r>
              <a:rPr lang="el-GR" dirty="0" smtClean="0"/>
              <a:t>σκλήρυνση= πάχυνση της κεράτινης στιβάδας ( πίεση τριβή)</a:t>
            </a:r>
          </a:p>
          <a:p>
            <a:pPr>
              <a:buNone/>
            </a:pPr>
            <a:r>
              <a:rPr lang="el-GR" dirty="0" smtClean="0"/>
              <a:t>Ο Κάλος δημιουργείται λόγω της συνεχούς καταπόνησης κάποιου σημείου του δέρματος σχηματίζεται δηλαδή μια στιβάδα σκληρού δέρματος το οποίο μεγαλώνει εσωτερικά σε σχήμα κώνου και δημιουργείται ένας σκληρός πυρήνας </a:t>
            </a:r>
          </a:p>
          <a:p>
            <a:pPr>
              <a:buNone/>
            </a:pPr>
            <a:r>
              <a:rPr lang="el-GR" dirty="0" smtClean="0"/>
              <a:t>Άλλες φορές εμφανίζεται στα πέλματα και στις παλάμες και άλλοτε στις αρθρώσεις τύλος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8107" y="-243408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16100" y="1916832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10801350" cy="1988840"/>
          </a:xfrm>
        </p:spPr>
        <p:txBody>
          <a:bodyPr>
            <a:normAutofit fontScale="90000"/>
          </a:bodyPr>
          <a:lstStyle/>
          <a:p>
            <a:r>
              <a:rPr lang="el-GR" sz="3200" b="1" dirty="0" smtClean="0"/>
              <a:t>Μανικιούρ σε νερό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0" y="692696"/>
            <a:ext cx="10801350" cy="6165304"/>
          </a:xfrm>
        </p:spPr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8107" y="-243408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16100" y="1916832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  <p:pic>
        <p:nvPicPr>
          <p:cNvPr id="2050" name="Picture 2" descr="ÎÏÎ¿ÏÎ­Î»ÎµÏÎ¼Î± ÎµÎ¹ÎºÏÎ½Î±Ï Î³Î¹Î± ÏÏÎ»Î¿Ï ÏÏÎ± Î´Î±ÎºÏÏÎ»Î±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776"/>
            <a:ext cx="10801350" cy="5445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079500" y="0"/>
            <a:ext cx="9721850" cy="1988840"/>
          </a:xfrm>
        </p:spPr>
        <p:txBody>
          <a:bodyPr>
            <a:normAutofit fontScale="90000"/>
          </a:bodyPr>
          <a:lstStyle/>
          <a:p>
            <a:r>
              <a:rPr lang="el-GR" sz="3200" b="1" dirty="0" smtClean="0"/>
              <a:t>Μανικιούρ σε νερό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0" y="692696"/>
            <a:ext cx="10801350" cy="616530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τύλος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8107" y="-243408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16100" y="1916832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  <p:pic>
        <p:nvPicPr>
          <p:cNvPr id="36866" name="Picture 2" descr="ÎÏÎ¿ÏÎ­Î»ÎµÏÎ¼Î± ÎµÎ¹ÎºÏÎ½Î±Ï Î³Î¹Î± ÏÏÎ»Î¿Ï ÏÎµ Î±ÏÎ¸ÏÏÏÎ·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40768"/>
            <a:ext cx="10801350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079500" y="0"/>
            <a:ext cx="9721850" cy="1988840"/>
          </a:xfrm>
        </p:spPr>
        <p:txBody>
          <a:bodyPr>
            <a:normAutofit fontScale="90000"/>
          </a:bodyPr>
          <a:lstStyle/>
          <a:p>
            <a:r>
              <a:rPr lang="el-GR" sz="3200" b="1" dirty="0" err="1" smtClean="0"/>
              <a:t>Μανικιουρ</a:t>
            </a:r>
            <a:r>
              <a:rPr lang="el-GR" sz="3200" b="1" dirty="0" smtClean="0"/>
              <a:t> </a:t>
            </a:r>
            <a:r>
              <a:rPr lang="el-GR" sz="3200" b="1" dirty="0" smtClean="0"/>
              <a:t>σε </a:t>
            </a:r>
            <a:r>
              <a:rPr lang="el-GR" sz="3200" b="1" dirty="0" err="1" smtClean="0"/>
              <a:t>νερο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0" y="1052736"/>
            <a:ext cx="10801350" cy="6165304"/>
          </a:xfrm>
        </p:spPr>
        <p:txBody>
          <a:bodyPr/>
          <a:lstStyle/>
          <a:p>
            <a:pPr>
              <a:buNone/>
            </a:pPr>
            <a:r>
              <a:rPr lang="el-GR" b="1" dirty="0" smtClean="0"/>
              <a:t>Κάλος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 έχει τη μορφή σκληρού εξογκώματος με κυκλική και κιτρινωπή εμφάνιση έχει πόνο (από την πίεση του πυρήνα στα νεύρα) </a:t>
            </a:r>
          </a:p>
          <a:p>
            <a:r>
              <a:rPr lang="el-GR" dirty="0" smtClean="0"/>
              <a:t>Εάν ο κάλος βρίσκεται σε οστέινη περιοχή έχει ρίζα σαν οδοντογλυφίδα και αφαιρείται 100%</a:t>
            </a:r>
          </a:p>
          <a:p>
            <a:r>
              <a:rPr lang="el-GR" dirty="0" smtClean="0"/>
              <a:t>Εάν ο κάλος είναι σε αρθρώσεις τότε δημιουργείται από μετατόπιση της άρθρωσης αποτελείται από λιπώδη ιστό δεν έχει ρίζα και δεν αφαιρείται 100%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8107" y="-243408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16100" y="1916832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079500" y="0"/>
            <a:ext cx="9721850" cy="1988840"/>
          </a:xfrm>
        </p:spPr>
        <p:txBody>
          <a:bodyPr>
            <a:normAutofit fontScale="90000"/>
          </a:bodyPr>
          <a:lstStyle/>
          <a:p>
            <a:r>
              <a:rPr lang="el-GR" sz="3200" b="1" dirty="0" err="1" smtClean="0"/>
              <a:t>Μανικιουρ</a:t>
            </a:r>
            <a:r>
              <a:rPr lang="el-GR" sz="3200" b="1" dirty="0" smtClean="0"/>
              <a:t> </a:t>
            </a:r>
            <a:r>
              <a:rPr lang="el-GR" sz="3200" b="1" dirty="0" smtClean="0"/>
              <a:t>σε </a:t>
            </a:r>
            <a:r>
              <a:rPr lang="el-GR" sz="3200" b="1" dirty="0" err="1" smtClean="0"/>
              <a:t>νερο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0" y="620688"/>
            <a:ext cx="10801350" cy="6381328"/>
          </a:xfrm>
        </p:spPr>
        <p:txBody>
          <a:bodyPr/>
          <a:lstStyle/>
          <a:p>
            <a:pPr>
              <a:buNone/>
            </a:pPr>
            <a:r>
              <a:rPr lang="el-GR" b="1" dirty="0" smtClean="0"/>
              <a:t>Σκλήρυνση 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b="1" dirty="0" smtClean="0"/>
              <a:t>τρόπος αφαίρεσης </a:t>
            </a:r>
          </a:p>
          <a:p>
            <a:r>
              <a:rPr lang="el-GR" dirty="0" smtClean="0"/>
              <a:t>Ψεκάζουμε με αντισηπτικό</a:t>
            </a:r>
          </a:p>
          <a:p>
            <a:r>
              <a:rPr lang="el-GR" dirty="0" smtClean="0"/>
              <a:t>Επιλογή σε στεγνό δέρμα ή με κερατολυτικό σκεύασμα</a:t>
            </a:r>
          </a:p>
          <a:p>
            <a:r>
              <a:rPr lang="el-GR" dirty="0" smtClean="0"/>
              <a:t>Αφαιρούμε περιμετρικά το δέρμα με τροχό και σπάνια με λεπίδα</a:t>
            </a:r>
          </a:p>
          <a:p>
            <a:r>
              <a:rPr lang="el-GR" dirty="0" smtClean="0"/>
              <a:t>Τα υπολείμματα  νεκρού δέρματος τα αφαιρούμε με λειαντικά εργαλεία όπως η μια πλευρά της ράσπας ή το φρεζάκι λείανσης του τροχού</a:t>
            </a:r>
          </a:p>
          <a:p>
            <a:r>
              <a:rPr lang="el-GR" dirty="0" smtClean="0"/>
              <a:t>Τοποθετούμε αντισηπτικό-πρόπολη-αντιβιοτικό και κλείνω με γάζα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8107" y="-243408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432123" y="0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0" y="476672"/>
            <a:ext cx="10801350" cy="63813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/>
              <a:t>Κάλος</a:t>
            </a:r>
            <a:r>
              <a:rPr lang="el-GR" dirty="0" smtClean="0"/>
              <a:t> ή </a:t>
            </a:r>
            <a:r>
              <a:rPr lang="el-GR" b="1" dirty="0" smtClean="0"/>
              <a:t>τύλος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b="1" dirty="0" smtClean="0"/>
              <a:t>τρόπος αφαίρεσης</a:t>
            </a:r>
          </a:p>
          <a:p>
            <a:r>
              <a:rPr lang="el-GR" dirty="0" smtClean="0"/>
              <a:t>Αντισηπτικό</a:t>
            </a:r>
          </a:p>
          <a:p>
            <a:r>
              <a:rPr lang="el-GR" dirty="0" smtClean="0"/>
              <a:t> χρήση τροχού- νυστεράκι- κερατολυτικής εργαζόμαστε περιμετρικά </a:t>
            </a:r>
          </a:p>
          <a:p>
            <a:r>
              <a:rPr lang="el-GR" dirty="0" smtClean="0"/>
              <a:t>Τα υπολείμματα τα αφαιρούμε με λειαντικά ( ράσπα, φρεζάκι)</a:t>
            </a:r>
          </a:p>
          <a:p>
            <a:r>
              <a:rPr lang="el-GR" dirty="0" smtClean="0"/>
              <a:t>Σε περίπτωση κάλου αφαιρούμε όλη τη ρίζα</a:t>
            </a:r>
          </a:p>
          <a:p>
            <a:r>
              <a:rPr lang="el-GR" dirty="0" smtClean="0"/>
              <a:t>Στον τύλο αφαιρούμε ποσότητα λιπώδους οστού ( δεν καθαρίζει τελείως)</a:t>
            </a:r>
          </a:p>
          <a:p>
            <a:r>
              <a:rPr lang="el-GR" dirty="0" smtClean="0"/>
              <a:t>Αντισηπτική- αντιβιοτική κρέμα- πρόπολη- </a:t>
            </a:r>
          </a:p>
          <a:p>
            <a:r>
              <a:rPr lang="el-GR" dirty="0" smtClean="0"/>
              <a:t>Καλύπτω με γάζα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792163" y="-243408"/>
            <a:ext cx="105131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432123" y="0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10801350" cy="1484784"/>
          </a:xfrm>
        </p:spPr>
        <p:txBody>
          <a:bodyPr>
            <a:normAutofit fontScale="90000"/>
          </a:bodyPr>
          <a:lstStyle/>
          <a:p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>ΜανικιοΥρ </a:t>
            </a:r>
            <a:r>
              <a:rPr lang="el-GR" sz="3200" b="1" dirty="0" smtClean="0"/>
              <a:t>σε </a:t>
            </a:r>
            <a:r>
              <a:rPr lang="el-GR" sz="3200" b="1" dirty="0" smtClean="0"/>
              <a:t>νερΟ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0" y="1412776"/>
            <a:ext cx="10801350" cy="5733256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12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Τοποθέτηση αναπλαστικού επωνυχίων και παρωνυχίων</a:t>
            </a:r>
          </a:p>
          <a:p>
            <a:pPr>
              <a:buNone/>
            </a:pPr>
            <a:r>
              <a:rPr lang="el-GR" dirty="0" smtClean="0"/>
              <a:t>Πάνω στα επωνύχια και παρωνύχια τοποθετούμε σταγόνα αναπλαστικού και τη απλώνουμε</a:t>
            </a:r>
          </a:p>
          <a:p>
            <a:pPr>
              <a:buNone/>
            </a:pPr>
            <a:r>
              <a:rPr lang="el-GR" dirty="0" smtClean="0"/>
              <a:t>13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μάλαξη άνω άκρων</a:t>
            </a:r>
          </a:p>
          <a:p>
            <a:pPr>
              <a:buNone/>
            </a:pPr>
            <a:r>
              <a:rPr lang="el-GR" dirty="0" smtClean="0"/>
              <a:t>Από τα δάκτυλα έως τον αγκώνα</a:t>
            </a:r>
          </a:p>
          <a:p>
            <a:pPr>
              <a:buNone/>
            </a:pPr>
            <a:r>
              <a:rPr lang="el-GR" dirty="0" smtClean="0"/>
              <a:t>14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αφαίρεση λιπαρότητας </a:t>
            </a:r>
            <a:r>
              <a:rPr lang="el-GR" dirty="0" smtClean="0"/>
              <a:t>από το σώμα του νυχιού</a:t>
            </a:r>
          </a:p>
          <a:p>
            <a:pPr>
              <a:buNone/>
            </a:pPr>
            <a:r>
              <a:rPr lang="el-GR" dirty="0" smtClean="0"/>
              <a:t>Με οινόπνευμα ή ασετόν</a:t>
            </a:r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8107" y="-243408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432123" y="0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10801350" cy="1484784"/>
          </a:xfrm>
        </p:spPr>
        <p:txBody>
          <a:bodyPr>
            <a:normAutofit fontScale="90000"/>
          </a:bodyPr>
          <a:lstStyle/>
          <a:p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dirty="0" err="1" smtClean="0"/>
              <a:t>Μανικιουρ</a:t>
            </a:r>
            <a:r>
              <a:rPr lang="el-GR" sz="3200" b="1" dirty="0" smtClean="0"/>
              <a:t> </a:t>
            </a:r>
            <a:r>
              <a:rPr lang="el-GR" sz="3200" b="1" dirty="0" smtClean="0"/>
              <a:t>σε </a:t>
            </a:r>
            <a:r>
              <a:rPr lang="el-GR" sz="3200" b="1" dirty="0" err="1" smtClean="0"/>
              <a:t>νερο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0" y="1124744"/>
            <a:ext cx="10801350" cy="57332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15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Λείανση και γυάλισμα της πλάκας του νυχιού με την γυαλιστική λίμα</a:t>
            </a:r>
          </a:p>
          <a:p>
            <a:pPr>
              <a:buNone/>
            </a:pPr>
            <a:r>
              <a:rPr lang="el-GR" dirty="0" smtClean="0"/>
              <a:t>Περνάμε από όλες τις επιφάνειες της γυαλιστικής λίμας </a:t>
            </a:r>
          </a:p>
          <a:p>
            <a:pPr>
              <a:buNone/>
            </a:pPr>
            <a:r>
              <a:rPr lang="el-GR" dirty="0" smtClean="0"/>
              <a:t>16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n-US" b="1" dirty="0" smtClean="0"/>
              <a:t>T</a:t>
            </a:r>
            <a:r>
              <a:rPr lang="el-GR" b="1" dirty="0" smtClean="0"/>
              <a:t>οποθέτηση </a:t>
            </a:r>
            <a:r>
              <a:rPr lang="en-US" b="1" dirty="0" smtClean="0"/>
              <a:t>base coat </a:t>
            </a:r>
          </a:p>
          <a:p>
            <a:pPr>
              <a:buNone/>
            </a:pPr>
            <a:r>
              <a:rPr lang="el-GR" dirty="0" smtClean="0"/>
              <a:t>Για προστασία του νυχιού και του χρωματιστού βερνικιού</a:t>
            </a:r>
          </a:p>
          <a:p>
            <a:pPr>
              <a:buNone/>
            </a:pPr>
            <a:r>
              <a:rPr lang="el-GR" dirty="0" smtClean="0"/>
              <a:t>17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Τοποθέτηση</a:t>
            </a:r>
            <a:r>
              <a:rPr lang="el-GR" dirty="0" smtClean="0"/>
              <a:t> </a:t>
            </a:r>
            <a:r>
              <a:rPr lang="el-GR" b="1" dirty="0" smtClean="0"/>
              <a:t>χρωματιστού βερνικιού</a:t>
            </a:r>
          </a:p>
          <a:p>
            <a:pPr>
              <a:buNone/>
            </a:pPr>
            <a:r>
              <a:rPr lang="el-GR" b="1" dirty="0" smtClean="0"/>
              <a:t> </a:t>
            </a:r>
            <a:r>
              <a:rPr lang="el-GR" dirty="0" smtClean="0"/>
              <a:t>σε δύο στρώσεις</a:t>
            </a:r>
          </a:p>
          <a:p>
            <a:pPr>
              <a:buNone/>
            </a:pPr>
            <a:r>
              <a:rPr lang="el-GR" dirty="0" smtClean="0"/>
              <a:t>18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Τοποθέτηση </a:t>
            </a:r>
            <a:r>
              <a:rPr lang="en-US" b="1" dirty="0" smtClean="0"/>
              <a:t>top coat </a:t>
            </a:r>
            <a:endParaRPr lang="el-GR" b="1" dirty="0" smtClean="0"/>
          </a:p>
          <a:p>
            <a:pPr>
              <a:buNone/>
            </a:pPr>
            <a:r>
              <a:rPr lang="el-GR" dirty="0" smtClean="0"/>
              <a:t>Για να το σφραγίσω</a:t>
            </a:r>
          </a:p>
          <a:p>
            <a:pPr>
              <a:buNone/>
            </a:pPr>
            <a:r>
              <a:rPr lang="el-GR" dirty="0" smtClean="0"/>
              <a:t>19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Εφαρμογή στεγνωτικού νυχιών</a:t>
            </a:r>
            <a:endParaRPr lang="en-US" b="1" dirty="0" smtClean="0"/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8107" y="-243408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432123" y="0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750" y="1600200"/>
            <a:ext cx="9721850" cy="5257800"/>
          </a:xfrm>
        </p:spPr>
        <p:txBody>
          <a:bodyPr/>
          <a:lstStyle/>
          <a:p>
            <a:r>
              <a:rPr lang="el-GR" sz="2400" dirty="0" smtClean="0"/>
              <a:t>Ασιμάκη, Π.&amp;Θεοδωροπούλου,Μ.&amp;Κωνσταντινίδου,Ε.&amp;Μπόντια, χ. (χχ). </a:t>
            </a:r>
            <a:r>
              <a:rPr lang="el-GR" sz="2400" i="1" dirty="0" smtClean="0"/>
              <a:t>Αισθητική Άκρων- Ονυχοπλαστική. </a:t>
            </a:r>
            <a:r>
              <a:rPr lang="el-GR" sz="2400" dirty="0" smtClean="0"/>
              <a:t>ΙΝΣΤΙΤΟΥΤΟ ΤΕΧΝΟΛΟΓΙΑΣ ΥΠΟΛΟΓΙΣΤΩΝ ΚΑΙ ΕΚΔΟΣΕΩΝ ΔΙΟΦΑΝΤΟΣ</a:t>
            </a:r>
          </a:p>
          <a:p>
            <a:r>
              <a:rPr lang="de-LI" sz="2400" dirty="0" smtClean="0"/>
              <a:t>https://www.google.com/search?q=%CE%BA%CE%B1%CE%BB%CE%BF%CE%B9+%CF%83%CF%84%CE%B9%CF%82+%CF%80%CE%B1%CF%84%CE%BF%CF%85%CF%83%CE%B5%CF%82+%CE%B1%CE%BD%CF%84%CE%B9%CE%BC%CE%B5%CF%84%CF%89%CF%80%CE%B9%CF%83%CE%B7&amp;source=lnms&amp;tbm=isch&amp;sa=X&amp;ved=0ahUKEwikxojYlc3eAhXOzKQKHVIcCncQ_AUIDigB&amp;biw=1330&amp;bih=660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ΣΤΟΧΟΙ: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Να περιγράφετε τη διαδικασία του μανικιούρ σε νερό</a:t>
            </a:r>
          </a:p>
          <a:p>
            <a:r>
              <a:rPr lang="el-GR" dirty="0" smtClean="0"/>
              <a:t>Να μπορείτε να την εφαρμόζετε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079500" y="0"/>
            <a:ext cx="9721850" cy="1988840"/>
          </a:xfrm>
        </p:spPr>
        <p:txBody>
          <a:bodyPr>
            <a:normAutofit fontScale="90000"/>
          </a:bodyPr>
          <a:lstStyle/>
          <a:p>
            <a:r>
              <a:rPr lang="el-GR" sz="3200" b="1" dirty="0" err="1" smtClean="0"/>
              <a:t>Μανικιουρ</a:t>
            </a:r>
            <a:r>
              <a:rPr lang="el-GR" sz="3200" b="1" dirty="0" smtClean="0"/>
              <a:t> </a:t>
            </a:r>
            <a:r>
              <a:rPr lang="el-GR" sz="3200" b="1" dirty="0" smtClean="0"/>
              <a:t>σε </a:t>
            </a:r>
            <a:r>
              <a:rPr lang="el-GR" sz="3200" b="1" dirty="0" err="1" smtClean="0"/>
              <a:t>νερο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539750" y="1484784"/>
            <a:ext cx="9721850" cy="5184576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Η περιποίηση περιλαμβάνει:</a:t>
            </a:r>
          </a:p>
          <a:p>
            <a:pPr>
              <a:buNone/>
            </a:pPr>
            <a:r>
              <a:rPr lang="el-GR" dirty="0" smtClean="0"/>
              <a:t>Την </a:t>
            </a:r>
            <a:r>
              <a:rPr lang="el-GR" b="1" dirty="0" smtClean="0"/>
              <a:t>κοπή</a:t>
            </a:r>
          </a:p>
          <a:p>
            <a:pPr>
              <a:buNone/>
            </a:pPr>
            <a:r>
              <a:rPr lang="el-GR" dirty="0" smtClean="0"/>
              <a:t>Την </a:t>
            </a:r>
            <a:r>
              <a:rPr lang="el-GR" b="1" dirty="0" smtClean="0"/>
              <a:t>λείανση</a:t>
            </a:r>
            <a:r>
              <a:rPr lang="el-GR" dirty="0" smtClean="0"/>
              <a:t> των νυχιών</a:t>
            </a:r>
          </a:p>
          <a:p>
            <a:pPr>
              <a:buNone/>
            </a:pPr>
            <a:r>
              <a:rPr lang="el-GR" dirty="0" smtClean="0"/>
              <a:t>Την </a:t>
            </a:r>
            <a:r>
              <a:rPr lang="el-GR" b="1" dirty="0" smtClean="0"/>
              <a:t>αφαίρεση του επωνυχίου και των σκληρύνσεων</a:t>
            </a:r>
          </a:p>
          <a:p>
            <a:pPr>
              <a:buNone/>
            </a:pPr>
            <a:r>
              <a:rPr lang="el-GR" dirty="0" smtClean="0"/>
              <a:t>Την</a:t>
            </a:r>
            <a:r>
              <a:rPr lang="el-GR" b="1" dirty="0" smtClean="0"/>
              <a:t> αποκατάσταση </a:t>
            </a:r>
            <a:r>
              <a:rPr lang="el-GR" dirty="0" smtClean="0"/>
              <a:t>της περιοχής</a:t>
            </a:r>
          </a:p>
          <a:p>
            <a:pPr>
              <a:buNone/>
            </a:pPr>
            <a:r>
              <a:rPr lang="el-GR" dirty="0" smtClean="0"/>
              <a:t>Την </a:t>
            </a:r>
            <a:r>
              <a:rPr lang="el-GR" b="1" dirty="0" smtClean="0"/>
              <a:t>μάλαξη χεριών </a:t>
            </a:r>
            <a:r>
              <a:rPr lang="el-GR" dirty="0" smtClean="0"/>
              <a:t>και την </a:t>
            </a:r>
            <a:r>
              <a:rPr lang="el-GR" b="1" dirty="0" smtClean="0"/>
              <a:t>διακόσμηση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8107" y="548680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16100" y="1916832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079500" y="620688"/>
            <a:ext cx="9721850" cy="1988840"/>
          </a:xfrm>
        </p:spPr>
        <p:txBody>
          <a:bodyPr>
            <a:normAutofit fontScale="90000"/>
          </a:bodyPr>
          <a:lstStyle/>
          <a:p>
            <a:r>
              <a:rPr lang="el-GR" sz="3200" b="1" dirty="0" err="1" smtClean="0"/>
              <a:t>ΜανικΙΟυρ</a:t>
            </a:r>
            <a:r>
              <a:rPr lang="el-GR" sz="3200" b="1" dirty="0" smtClean="0"/>
              <a:t> </a:t>
            </a:r>
            <a:r>
              <a:rPr lang="el-GR" sz="3200" b="1" dirty="0" smtClean="0"/>
              <a:t>σε </a:t>
            </a:r>
            <a:r>
              <a:rPr lang="el-GR" sz="3200" b="1" dirty="0" err="1" smtClean="0"/>
              <a:t>νεΡΟ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360115" y="2780928"/>
            <a:ext cx="9721850" cy="5184576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Εάν ο πελάτης είναι καινούργιος συμπληρώνεται η </a:t>
            </a:r>
            <a:r>
              <a:rPr lang="el-GR" b="1" dirty="0" smtClean="0"/>
              <a:t>κάρτα του πελάτη</a:t>
            </a:r>
            <a:r>
              <a:rPr lang="el-GR" dirty="0" smtClean="0"/>
              <a:t> και υπογράφεται από αυτόν.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8107" y="548680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16100" y="1916832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079500" y="0"/>
            <a:ext cx="9721850" cy="1988840"/>
          </a:xfrm>
        </p:spPr>
        <p:txBody>
          <a:bodyPr>
            <a:normAutofit fontScale="90000"/>
          </a:bodyPr>
          <a:lstStyle/>
          <a:p>
            <a:r>
              <a:rPr lang="el-GR" sz="3200" b="1" dirty="0" err="1" smtClean="0"/>
              <a:t>ΜανικιΟυρ</a:t>
            </a:r>
            <a:r>
              <a:rPr lang="el-GR" sz="3200" b="1" dirty="0" smtClean="0"/>
              <a:t> </a:t>
            </a:r>
            <a:r>
              <a:rPr lang="el-GR" sz="3200" b="1" dirty="0" smtClean="0"/>
              <a:t>σε </a:t>
            </a:r>
            <a:r>
              <a:rPr lang="el-GR" sz="3200" b="1" dirty="0" smtClean="0"/>
              <a:t>νερΟ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0" y="1196752"/>
            <a:ext cx="10801350" cy="616530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Λήψη ιστορικού</a:t>
            </a:r>
          </a:p>
          <a:p>
            <a:pPr>
              <a:buNone/>
            </a:pPr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Αντισηψία- Απολύμανση</a:t>
            </a:r>
          </a:p>
          <a:p>
            <a:pPr>
              <a:buNone/>
            </a:pPr>
            <a:r>
              <a:rPr lang="el-GR" dirty="0" smtClean="0"/>
              <a:t>Ψεκάζονται τα χέρια της πελάτισσας με αντισηπτικό (προσοχή στα εκζέματα)</a:t>
            </a:r>
          </a:p>
          <a:p>
            <a:pPr>
              <a:buNone/>
            </a:pPr>
            <a:r>
              <a:rPr lang="el-GR" dirty="0" smtClean="0"/>
              <a:t>3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Αφαίρεση παλιού χρωματιστού βερνικιού </a:t>
            </a:r>
          </a:p>
          <a:p>
            <a:pPr>
              <a:buNone/>
            </a:pPr>
            <a:r>
              <a:rPr lang="el-GR" dirty="0" smtClean="0"/>
              <a:t>   με βαμβάκι ή δίσκο ή φύλλο κυτταρίνης ξεκινώντας από το δεξί χέρι ( σε δεξιόχειρα) τοποθετούμε το εμποτισμένο με ασετόν στην πλάκα του νυχιού για λίγα δευτερόλεπτα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8107" y="548680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16100" y="1916832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079500" y="0"/>
            <a:ext cx="9721850" cy="1988840"/>
          </a:xfrm>
        </p:spPr>
        <p:txBody>
          <a:bodyPr>
            <a:normAutofit fontScale="90000"/>
          </a:bodyPr>
          <a:lstStyle/>
          <a:p>
            <a:r>
              <a:rPr lang="el-GR" sz="3200" b="1" dirty="0" err="1" smtClean="0"/>
              <a:t>Μανικιουρ</a:t>
            </a:r>
            <a:r>
              <a:rPr lang="el-GR" sz="3200" b="1" dirty="0" smtClean="0"/>
              <a:t> </a:t>
            </a:r>
            <a:r>
              <a:rPr lang="el-GR" sz="3200" b="1" dirty="0" smtClean="0"/>
              <a:t>σε </a:t>
            </a:r>
            <a:r>
              <a:rPr lang="el-GR" sz="3200" b="1" dirty="0" err="1" smtClean="0"/>
              <a:t>νερο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0" y="908720"/>
            <a:ext cx="10801350" cy="616530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4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οπτικός έλεγχος</a:t>
            </a:r>
          </a:p>
          <a:p>
            <a:pPr>
              <a:buNone/>
            </a:pPr>
            <a:r>
              <a:rPr lang="el-GR" dirty="0" smtClean="0"/>
              <a:t>Εάν παρατηρηθεί δερματοπάθεια κ.α. παραπέμπουμε τον πελάτη σε γιατρό</a:t>
            </a:r>
          </a:p>
          <a:p>
            <a:pPr>
              <a:buNone/>
            </a:pPr>
            <a:r>
              <a:rPr lang="el-GR" dirty="0" smtClean="0"/>
              <a:t>5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επιλογή σχήματος νυχιού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Χρησιμοποιούμε λίμες για φυσικό νύχι σκληρότητας 100 με 180</a:t>
            </a:r>
          </a:p>
          <a:p>
            <a:pPr>
              <a:buNone/>
            </a:pPr>
            <a:r>
              <a:rPr lang="el-GR" dirty="0" smtClean="0"/>
              <a:t>Εάν υπάρχει διχρωμία ή γραμμώσεις στο σώμα του νυχιού επεμβαίνουμε με </a:t>
            </a:r>
            <a:r>
              <a:rPr lang="en-US" dirty="0" smtClean="0"/>
              <a:t>buffer </a:t>
            </a:r>
            <a:r>
              <a:rPr lang="el-GR" dirty="0" smtClean="0"/>
              <a:t>ή </a:t>
            </a:r>
            <a:r>
              <a:rPr lang="en-US" dirty="0" smtClean="0"/>
              <a:t>block </a:t>
            </a:r>
          </a:p>
          <a:p>
            <a:pPr>
              <a:buNone/>
            </a:pPr>
            <a:r>
              <a:rPr lang="el-GR" dirty="0" smtClean="0"/>
              <a:t>Στη διχρωμία μπορεί να εφαρμοστεί θεραπεία λεύκανσης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8107" y="548680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16100" y="1916832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079500" y="0"/>
            <a:ext cx="9721850" cy="1988840"/>
          </a:xfrm>
        </p:spPr>
        <p:txBody>
          <a:bodyPr>
            <a:normAutofit fontScale="90000"/>
          </a:bodyPr>
          <a:lstStyle/>
          <a:p>
            <a:r>
              <a:rPr lang="el-GR" sz="3200" b="1" dirty="0" err="1" smtClean="0"/>
              <a:t>Μανικιουρ</a:t>
            </a:r>
            <a:r>
              <a:rPr lang="el-GR" sz="3200" b="1" dirty="0" smtClean="0"/>
              <a:t> </a:t>
            </a:r>
            <a:r>
              <a:rPr lang="el-GR" sz="3200" b="1" dirty="0" smtClean="0"/>
              <a:t>σε </a:t>
            </a:r>
            <a:r>
              <a:rPr lang="el-GR" sz="3200" b="1" dirty="0" err="1" smtClean="0"/>
              <a:t>νερο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0" y="1052736"/>
            <a:ext cx="10801350" cy="616530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5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επιλογή σχήματος νυχιού </a:t>
            </a:r>
          </a:p>
          <a:p>
            <a:pPr>
              <a:buNone/>
            </a:pPr>
            <a:r>
              <a:rPr lang="el-GR" dirty="0" smtClean="0"/>
              <a:t>Καθαρισμός υπονυχίου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</a:t>
            </a:r>
            <a:r>
              <a:rPr lang="el-GR" b="1" dirty="0" smtClean="0"/>
              <a:t>ΣΤΟ ΜΑΝΙΚΙΟΥΡ ΠΡΩΤΑ ΛΙΜΑΡΟΥΜΕ ΤΑ ΝΥΧΙΑ ΚΑΙ ΜΕΤΑ ΜΟΥΛΙΑΖΟΥΜΕ ΤΑ ΔΑΚΤΥΛΑ ΣΤΟ ΝΕΡΟ ΕΝΩ ΣΤΟ ΠΕΝΤΙΚΙΟΥΡ ΓΙΝΕΤΑΙ ΑΝΑΠΟΔΑ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288107" y="548680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16100" y="1916832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079500" y="0"/>
            <a:ext cx="9721850" cy="1988840"/>
          </a:xfrm>
        </p:spPr>
        <p:txBody>
          <a:bodyPr>
            <a:normAutofit fontScale="90000"/>
          </a:bodyPr>
          <a:lstStyle/>
          <a:p>
            <a:r>
              <a:rPr lang="el-GR" sz="3200" b="1" dirty="0" err="1" smtClean="0"/>
              <a:t>Μανικιουρ</a:t>
            </a:r>
            <a:r>
              <a:rPr lang="el-GR" sz="3200" b="1" dirty="0" smtClean="0"/>
              <a:t> </a:t>
            </a:r>
            <a:r>
              <a:rPr lang="el-GR" sz="3200" b="1" dirty="0" smtClean="0"/>
              <a:t>σε </a:t>
            </a:r>
            <a:r>
              <a:rPr lang="el-GR" sz="3200" b="1" dirty="0" err="1" smtClean="0"/>
              <a:t>νερο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0" y="1268760"/>
            <a:ext cx="10801350" cy="616530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6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τοποθέτηση αφαιρετικού επωνυχίων</a:t>
            </a:r>
          </a:p>
          <a:p>
            <a:pPr>
              <a:buNone/>
            </a:pPr>
            <a:r>
              <a:rPr lang="el-GR" dirty="0" smtClean="0"/>
              <a:t>Τοποθετούμε το αφαιρετικό στα νύχια και μαλάσουμε απαλά</a:t>
            </a:r>
          </a:p>
          <a:p>
            <a:pPr>
              <a:buNone/>
            </a:pPr>
            <a:r>
              <a:rPr lang="el-GR" dirty="0" smtClean="0"/>
              <a:t> ( δεν διαλύεται στο νερό η βάση του είναι λάδι)</a:t>
            </a:r>
          </a:p>
          <a:p>
            <a:pPr>
              <a:buNone/>
            </a:pPr>
            <a:r>
              <a:rPr lang="el-GR" dirty="0" smtClean="0"/>
              <a:t>μπορεί να γίνει και μετά το μούλιασμα των </a:t>
            </a:r>
            <a:r>
              <a:rPr lang="el-GR" dirty="0" smtClean="0"/>
              <a:t>δακτύλων.</a:t>
            </a:r>
          </a:p>
          <a:p>
            <a:pPr>
              <a:buNone/>
            </a:pPr>
            <a:r>
              <a:rPr lang="el-GR" dirty="0" smtClean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Το αφαιρετικό μπορεί να εφαρμοστεί τοπικά κατά τη διάρκεια αφαίρεσης επωνυχίων εάν τα νύχια έχουν στεγνώσει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8107" y="-243408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16100" y="1916832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079500" y="0"/>
            <a:ext cx="9721850" cy="1988840"/>
          </a:xfrm>
        </p:spPr>
        <p:txBody>
          <a:bodyPr>
            <a:normAutofit fontScale="90000"/>
          </a:bodyPr>
          <a:lstStyle/>
          <a:p>
            <a:r>
              <a:rPr lang="el-GR" sz="3200" b="1" dirty="0" err="1" smtClean="0"/>
              <a:t>Μανικιουρ</a:t>
            </a:r>
            <a:r>
              <a:rPr lang="el-GR" sz="3200" b="1" dirty="0" smtClean="0"/>
              <a:t> </a:t>
            </a:r>
            <a:r>
              <a:rPr lang="el-GR" sz="3200" b="1" dirty="0" smtClean="0"/>
              <a:t>σε </a:t>
            </a:r>
            <a:r>
              <a:rPr lang="el-GR" sz="3200" b="1" dirty="0" err="1" smtClean="0"/>
              <a:t>νερο</a:t>
            </a:r>
            <a:r>
              <a:rPr lang="de-LI" sz="3200" dirty="0" smtClean="0"/>
              <a:t/>
            </a:r>
            <a:br>
              <a:rPr lang="de-LI" sz="3200" dirty="0" smtClean="0"/>
            </a:b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de-LI" sz="3600" dirty="0" smtClean="0"/>
              <a:t/>
            </a:r>
            <a:br>
              <a:rPr lang="de-LI" sz="3600" dirty="0" smtClean="0"/>
            </a:br>
            <a:endParaRPr lang="el-GR" sz="3600" b="1" dirty="0">
              <a:latin typeface="Arial Narrow" pitchFamily="34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0" y="908720"/>
            <a:ext cx="10801350" cy="6165304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7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Εμβύθιση δακτύλων</a:t>
            </a:r>
          </a:p>
          <a:p>
            <a:pPr>
              <a:buNone/>
            </a:pPr>
            <a:r>
              <a:rPr lang="el-GR" dirty="0" smtClean="0"/>
              <a:t>Σε χλιαρό νερό με μια σταγόνα σαπούνι για 2-3 λεπτά πρώτα το αριστερό χέρι της πελάτισσας  μέσα σε ένα μπολ και έπειτα το δεξί χέρι</a:t>
            </a:r>
          </a:p>
          <a:p>
            <a:pPr>
              <a:buNone/>
            </a:pPr>
            <a:r>
              <a:rPr lang="el-GR" dirty="0" smtClean="0"/>
              <a:t>8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Χαλάρωμα επωνυχίων </a:t>
            </a:r>
            <a:r>
              <a:rPr lang="el-GR" dirty="0" smtClean="0"/>
              <a:t>με </a:t>
            </a:r>
            <a:r>
              <a:rPr lang="en-US" dirty="0" smtClean="0"/>
              <a:t>pusher</a:t>
            </a:r>
          </a:p>
          <a:p>
            <a:pPr>
              <a:buNone/>
            </a:pPr>
            <a:r>
              <a:rPr lang="el-GR" dirty="0" smtClean="0"/>
              <a:t>9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Αφαίρεση επωνυχίων </a:t>
            </a:r>
            <a:r>
              <a:rPr lang="el-GR" dirty="0" smtClean="0"/>
              <a:t>με τη χρήση κόπτη κόβουμε τα επωνύχια και δεν τα τραβούμε </a:t>
            </a:r>
          </a:p>
          <a:p>
            <a:pPr>
              <a:buNone/>
            </a:pPr>
            <a:r>
              <a:rPr lang="el-GR" dirty="0" smtClean="0"/>
              <a:t>10</a:t>
            </a:r>
            <a:r>
              <a:rPr lang="el-GR" baseline="30000" dirty="0" smtClean="0"/>
              <a:t>ο</a:t>
            </a:r>
            <a:r>
              <a:rPr lang="el-GR" dirty="0" smtClean="0"/>
              <a:t> στάδιο </a:t>
            </a:r>
            <a:r>
              <a:rPr lang="el-GR" b="1" dirty="0" smtClean="0"/>
              <a:t>Τελικός έλεγχος επωνυχίων</a:t>
            </a:r>
          </a:p>
          <a:p>
            <a:pPr>
              <a:buNone/>
            </a:pPr>
            <a:r>
              <a:rPr lang="el-GR" b="1" dirty="0" smtClean="0"/>
              <a:t> </a:t>
            </a:r>
            <a:r>
              <a:rPr lang="el-GR" dirty="0" smtClean="0"/>
              <a:t>εάν έχει απεγκλωβιστεί η πλάκα του νυχιού τελείως με </a:t>
            </a:r>
            <a:r>
              <a:rPr lang="en-US" dirty="0" smtClean="0"/>
              <a:t>pusher </a:t>
            </a:r>
            <a:r>
              <a:rPr lang="el-GR" dirty="0" smtClean="0"/>
              <a:t>ή εξωλκέα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288107" y="-243408"/>
            <a:ext cx="97930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sz="2800" dirty="0" smtClean="0">
              <a:latin typeface="Arial Narrow" pitchFamily="34" charset="0"/>
            </a:endParaRPr>
          </a:p>
          <a:p>
            <a:pPr algn="ctr"/>
            <a:r>
              <a:rPr lang="el-GR" sz="2800" dirty="0" smtClean="0">
                <a:latin typeface="Arial Narrow" pitchFamily="34" charset="0"/>
              </a:rPr>
              <a:t> </a:t>
            </a:r>
            <a:endParaRPr lang="el-GR" sz="2800" dirty="0">
              <a:latin typeface="Arial Narrow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16100" y="1916832"/>
            <a:ext cx="105852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Arial Narrow" pitchFamily="34" charset="0"/>
              </a:rPr>
              <a:t> </a:t>
            </a:r>
            <a:endParaRPr lang="el-GR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2744</TotalTime>
  <Words>727</Words>
  <Application>Microsoft Office PowerPoint</Application>
  <PresentationFormat>Προσαρμογή</PresentationFormat>
  <Paragraphs>168</Paragraphs>
  <Slides>18</Slides>
  <Notes>15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Διαστημικό</vt:lpstr>
      <vt:lpstr>Διαφάνεια 1</vt:lpstr>
      <vt:lpstr>ΣΤΟΧΟΙ:</vt:lpstr>
      <vt:lpstr>Μανικιουρ σε νερο   </vt:lpstr>
      <vt:lpstr>ΜανικΙΟυρ σε νεΡΟ   </vt:lpstr>
      <vt:lpstr>ΜανικιΟυρ σε νερΟ   </vt:lpstr>
      <vt:lpstr>Μανικιουρ σε νερο   </vt:lpstr>
      <vt:lpstr>Μανικιουρ σε νερο   </vt:lpstr>
      <vt:lpstr>Μανικιουρ σε νερο   </vt:lpstr>
      <vt:lpstr>Μανικιουρ σε νερο   </vt:lpstr>
      <vt:lpstr>Μανικιουρ σε νερο   </vt:lpstr>
      <vt:lpstr>Μανικιούρ σε νερό   </vt:lpstr>
      <vt:lpstr>Μανικιούρ σε νερό   </vt:lpstr>
      <vt:lpstr>Μανικιουρ σε νερο   </vt:lpstr>
      <vt:lpstr>Μανικιουρ σε νερο   </vt:lpstr>
      <vt:lpstr>Διαφάνεια 15</vt:lpstr>
      <vt:lpstr>  ΜανικιοΥρ σε νερΟ   </vt:lpstr>
      <vt:lpstr>  Μανικιουρ σε νερο   </vt:lpstr>
      <vt:lpstr>ΒΙΒΛΙΟΓΡΑΦΙΑ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Διατροφικές Διαταραχές</dc:title>
  <dc:creator>pcc</dc:creator>
  <cp:lastModifiedBy>EVAGGELIA MOUSTAKA</cp:lastModifiedBy>
  <cp:revision>343</cp:revision>
  <dcterms:created xsi:type="dcterms:W3CDTF">2013-02-25T08:03:55Z</dcterms:created>
  <dcterms:modified xsi:type="dcterms:W3CDTF">2023-11-07T13:43:52Z</dcterms:modified>
</cp:coreProperties>
</file>