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317" r:id="rId2"/>
    <p:sldId id="356" r:id="rId3"/>
    <p:sldId id="414" r:id="rId4"/>
    <p:sldId id="413" r:id="rId5"/>
    <p:sldId id="415" r:id="rId6"/>
    <p:sldId id="416" r:id="rId7"/>
    <p:sldId id="417" r:id="rId8"/>
    <p:sldId id="418" r:id="rId9"/>
    <p:sldId id="419" r:id="rId10"/>
    <p:sldId id="420" r:id="rId11"/>
    <p:sldId id="421" r:id="rId12"/>
    <p:sldId id="422" r:id="rId13"/>
    <p:sldId id="423" r:id="rId14"/>
    <p:sldId id="424" r:id="rId15"/>
    <p:sldId id="425" r:id="rId16"/>
    <p:sldId id="426" r:id="rId17"/>
    <p:sldId id="427" r:id="rId18"/>
    <p:sldId id="428" r:id="rId19"/>
    <p:sldId id="429" r:id="rId20"/>
    <p:sldId id="430" r:id="rId21"/>
    <p:sldId id="431" r:id="rId22"/>
    <p:sldId id="432" r:id="rId23"/>
    <p:sldId id="433" r:id="rId24"/>
  </p:sldIdLst>
  <p:sldSz cx="1080135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404">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60000"/>
    <a:srgbClr val="540000"/>
    <a:srgbClr val="E5E2D1"/>
    <a:srgbClr val="D3CEB1"/>
    <a:srgbClr val="C1BA91"/>
    <a:srgbClr val="EDF6F9"/>
    <a:srgbClr val="323E1A"/>
    <a:srgbClr val="F9EEE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29" autoAdjust="0"/>
    <p:restoredTop sz="93369" autoAdjust="0"/>
  </p:normalViewPr>
  <p:slideViewPr>
    <p:cSldViewPr>
      <p:cViewPr varScale="1">
        <p:scale>
          <a:sx n="94" d="100"/>
          <a:sy n="94" d="100"/>
        </p:scale>
        <p:origin x="-950" y="-62"/>
      </p:cViewPr>
      <p:guideLst>
        <p:guide orient="horz" pos="2160"/>
        <p:guide pos="3404"/>
      </p:guideLst>
    </p:cSldViewPr>
  </p:slideViewPr>
  <p:outlineViewPr>
    <p:cViewPr>
      <p:scale>
        <a:sx n="33" d="100"/>
        <a:sy n="33" d="100"/>
      </p:scale>
      <p:origin x="0" y="4086"/>
    </p:cViewPr>
  </p:outlineViewPr>
  <p:notesTextViewPr>
    <p:cViewPr>
      <p:scale>
        <a:sx n="100" d="100"/>
        <a:sy n="100" d="100"/>
      </p:scale>
      <p:origin x="0" y="0"/>
    </p:cViewPr>
  </p:notesTextViewPr>
  <p:sorterViewPr>
    <p:cViewPr>
      <p:scale>
        <a:sx n="66" d="100"/>
        <a:sy n="66" d="100"/>
      </p:scale>
      <p:origin x="0" y="2328"/>
    </p:cViewPr>
  </p:sorterViewPr>
  <p:notesViewPr>
    <p:cSldViewPr>
      <p:cViewPr varScale="1">
        <p:scale>
          <a:sx n="50" d="100"/>
          <a:sy n="50" d="100"/>
        </p:scale>
        <p:origin x="-293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lvl1pPr>
          </a:lstStyle>
          <a:p>
            <a:pPr>
              <a:defRPr/>
            </a:pPr>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2BAF6C4-9B48-4A6A-805D-1043817181CA}" type="datetimeFigureOut">
              <a:rPr lang="el-GR"/>
              <a:pPr>
                <a:defRPr/>
              </a:pPr>
              <a:t>7/11/2023</a:t>
            </a:fld>
            <a:endParaRPr lang="el-GR" dirty="0"/>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dirty="0"/>
            </a:lvl1pPr>
          </a:lstStyle>
          <a:p>
            <a:pPr>
              <a:defRPr/>
            </a:pPr>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D0F3DB3-A609-44EF-B188-705F92D15305}" type="slidenum">
              <a:rPr lang="el-GR"/>
              <a:pPr>
                <a:defRPr/>
              </a:pPr>
              <a:t>‹#›</a:t>
            </a:fld>
            <a:endParaRPr lang="el-G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225F5AC-58BE-41B8-9307-F310B374CF9A}" type="datetimeFigureOut">
              <a:rPr lang="el-GR"/>
              <a:pPr>
                <a:defRPr/>
              </a:pPr>
              <a:t>7/11/2023</a:t>
            </a:fld>
            <a:endParaRPr lang="el-GR" dirty="0"/>
          </a:p>
        </p:txBody>
      </p:sp>
      <p:sp>
        <p:nvSpPr>
          <p:cNvPr id="4" name="3 - Θέση εικόνας διαφάνειας"/>
          <p:cNvSpPr>
            <a:spLocks noGrp="1" noRot="1" noChangeAspect="1"/>
          </p:cNvSpPr>
          <p:nvPr>
            <p:ph type="sldImg" idx="2"/>
          </p:nvPr>
        </p:nvSpPr>
        <p:spPr>
          <a:xfrm>
            <a:off x="728663" y="685800"/>
            <a:ext cx="5400675" cy="3429000"/>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606B239-0B5F-43D6-A60F-578218419FAA}" type="slidenum">
              <a:rPr lang="el-GR"/>
              <a:pPr>
                <a:defRPr/>
              </a:pPr>
              <a:t>‹#›</a:t>
            </a:fld>
            <a:endParaRPr lang="el-G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606B239-0B5F-43D6-A60F-578218419FAA}" type="slidenum">
              <a:rPr lang="el-GR" smtClean="0"/>
              <a:pPr>
                <a:defRPr/>
              </a:pPr>
              <a:t>13</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606B239-0B5F-43D6-A60F-578218419FAA}" type="slidenum">
              <a:rPr lang="el-GR" smtClean="0"/>
              <a:pPr>
                <a:defRPr/>
              </a:pPr>
              <a:t>14</a:t>
            </a:fld>
            <a:endParaRPr lang="el-G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606B239-0B5F-43D6-A60F-578218419FAA}" type="slidenum">
              <a:rPr lang="el-GR" smtClean="0"/>
              <a:pPr>
                <a:defRPr/>
              </a:pPr>
              <a:t>15</a:t>
            </a:fld>
            <a:endParaRPr lang="el-G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606B239-0B5F-43D6-A60F-578218419FAA}" type="slidenum">
              <a:rPr lang="el-GR" smtClean="0"/>
              <a:pPr>
                <a:defRPr/>
              </a:pPr>
              <a:t>16</a:t>
            </a:fld>
            <a:endParaRPr lang="el-G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606B239-0B5F-43D6-A60F-578218419FAA}" type="slidenum">
              <a:rPr lang="el-GR" smtClean="0"/>
              <a:pPr>
                <a:defRPr/>
              </a:pPr>
              <a:t>17</a:t>
            </a:fld>
            <a:endParaRPr lang="el-G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606B239-0B5F-43D6-A60F-578218419FAA}" type="slidenum">
              <a:rPr lang="el-GR" smtClean="0"/>
              <a:pPr>
                <a:defRPr/>
              </a:pPr>
              <a:t>18</a:t>
            </a:fld>
            <a:endParaRPr lang="el-G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606B239-0B5F-43D6-A60F-578218419FAA}" type="slidenum">
              <a:rPr lang="el-GR" smtClean="0"/>
              <a:pPr>
                <a:defRPr/>
              </a:pPr>
              <a:t>19</a:t>
            </a:fld>
            <a:endParaRPr lang="el-G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606B239-0B5F-43D6-A60F-578218419FAA}" type="slidenum">
              <a:rPr lang="el-GR" smtClean="0"/>
              <a:pPr>
                <a:defRPr/>
              </a:pPr>
              <a:t>20</a:t>
            </a:fld>
            <a:endParaRPr lang="el-G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606B239-0B5F-43D6-A60F-578218419FAA}" type="slidenum">
              <a:rPr lang="el-GR" smtClean="0"/>
              <a:pPr>
                <a:defRPr/>
              </a:pPr>
              <a:t>21</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607576" y="5349903"/>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450056" y="4853412"/>
            <a:ext cx="9991249"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0056" y="3886200"/>
            <a:ext cx="9991249"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pPr>
              <a:defRPr/>
            </a:pPr>
            <a:fld id="{0E38D12C-516E-4F5D-A711-D4A562F8A476}" type="datetimeFigureOut">
              <a:rPr lang="el-GR" smtClean="0"/>
              <a:pPr>
                <a:defRPr/>
              </a:pPr>
              <a:t>7/11/2023</a:t>
            </a:fld>
            <a:endParaRPr lang="el-GR" dirty="0"/>
          </a:p>
        </p:txBody>
      </p:sp>
      <p:sp>
        <p:nvSpPr>
          <p:cNvPr id="2" name="1 - Θέση υποσέλιδου"/>
          <p:cNvSpPr>
            <a:spLocks noGrp="1"/>
          </p:cNvSpPr>
          <p:nvPr>
            <p:ph type="ftr" sz="quarter" idx="11"/>
          </p:nvPr>
        </p:nvSpPr>
        <p:spPr/>
        <p:txBody>
          <a:bodyPr/>
          <a:lstStyle/>
          <a:p>
            <a:pPr>
              <a:defRPr/>
            </a:pPr>
            <a:endParaRPr lang="el-GR"/>
          </a:p>
        </p:txBody>
      </p:sp>
      <p:sp>
        <p:nvSpPr>
          <p:cNvPr id="15" name="14 - Θέση αριθμού διαφάνειας"/>
          <p:cNvSpPr>
            <a:spLocks noGrp="1"/>
          </p:cNvSpPr>
          <p:nvPr>
            <p:ph type="sldNum" sz="quarter" idx="12"/>
          </p:nvPr>
        </p:nvSpPr>
        <p:spPr>
          <a:xfrm>
            <a:off x="9721215" y="6473952"/>
            <a:ext cx="896512" cy="246888"/>
          </a:xfrm>
        </p:spPr>
        <p:txBody>
          <a:bodyPr/>
          <a:lstStyle/>
          <a:p>
            <a:pPr>
              <a:defRPr/>
            </a:pPr>
            <a:fld id="{AB51C21E-5DCD-4F4B-BD3F-B495EE096428}" type="slidenum">
              <a:rPr lang="el-GR" smtClean="0"/>
              <a:pPr>
                <a:defRPr/>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CBC86E14-A36E-4259-AB27-D686894F84E2}" type="datetimeFigureOut">
              <a:rPr lang="el-GR" smtClean="0"/>
              <a:pPr>
                <a:defRPr/>
              </a:pPr>
              <a:t>7/11/2023</a:t>
            </a:fld>
            <a:endParaRPr lang="el-GR" dirty="0"/>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76D7D871-A471-4158-A078-E7697CC826BA}" type="slidenum">
              <a:rPr lang="el-GR" smtClean="0"/>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01013" y="549277"/>
            <a:ext cx="216027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40067" y="549277"/>
            <a:ext cx="7380923"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EDD8536D-4810-47DB-A13B-6D24D1E8832C}" type="datetimeFigureOut">
              <a:rPr lang="el-GR" smtClean="0"/>
              <a:pPr>
                <a:defRPr/>
              </a:pPr>
              <a:t>7/11/2023</a:t>
            </a:fld>
            <a:endParaRPr lang="el-GR" dirty="0"/>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7CBCED78-7C2C-445F-9EFC-0097561D8DB8}" type="slidenum">
              <a:rPr lang="el-GR" smtClean="0"/>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pPr>
              <a:defRPr/>
            </a:pPr>
            <a:fld id="{774C7818-1A71-4FB7-956D-13CFF4E251D9}" type="datetimeFigureOut">
              <a:rPr lang="el-GR" smtClean="0"/>
              <a:pPr>
                <a:defRPr/>
              </a:pPr>
              <a:t>7/11/2023</a:t>
            </a:fld>
            <a:endParaRPr lang="el-GR" dirty="0"/>
          </a:p>
        </p:txBody>
      </p:sp>
      <p:sp>
        <p:nvSpPr>
          <p:cNvPr id="19" name="18 - Θέση υποσέλιδου"/>
          <p:cNvSpPr>
            <a:spLocks noGrp="1"/>
          </p:cNvSpPr>
          <p:nvPr>
            <p:ph type="ftr" sz="quarter" idx="11"/>
          </p:nvPr>
        </p:nvSpPr>
        <p:spPr>
          <a:xfrm>
            <a:off x="4230529" y="76201"/>
            <a:ext cx="3420428" cy="288925"/>
          </a:xfrm>
        </p:spPr>
        <p:txBody>
          <a:bodyPr/>
          <a:lstStyle/>
          <a:p>
            <a:pPr>
              <a:defRPr/>
            </a:pPr>
            <a:endParaRPr lang="el-GR"/>
          </a:p>
        </p:txBody>
      </p:sp>
      <p:sp>
        <p:nvSpPr>
          <p:cNvPr id="16" name="15 - Θέση αριθμού διαφάνειας"/>
          <p:cNvSpPr>
            <a:spLocks noGrp="1"/>
          </p:cNvSpPr>
          <p:nvPr>
            <p:ph type="sldNum" sz="quarter" idx="12"/>
          </p:nvPr>
        </p:nvSpPr>
        <p:spPr>
          <a:xfrm>
            <a:off x="9721215" y="6473952"/>
            <a:ext cx="896512" cy="246888"/>
          </a:xfrm>
        </p:spPr>
        <p:txBody>
          <a:bodyPr/>
          <a:lstStyle/>
          <a:p>
            <a:pPr>
              <a:defRPr/>
            </a:pPr>
            <a:fld id="{8A14BF64-DD1E-428B-BDD2-2CA4FE55A514}" type="slidenum">
              <a:rPr lang="el-GR" smtClean="0"/>
              <a:pPr>
                <a:defRPr/>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607576" y="3444903"/>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450056" y="1676400"/>
            <a:ext cx="9991249"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pPr>
              <a:defRPr/>
            </a:pPr>
            <a:fld id="{A70D9849-CF59-4EB5-8AB4-BA807F89FC19}" type="datetimeFigureOut">
              <a:rPr lang="el-GR" smtClean="0"/>
              <a:pPr>
                <a:defRPr/>
              </a:pPr>
              <a:t>7/11/2023</a:t>
            </a:fld>
            <a:endParaRPr lang="el-GR" dirty="0"/>
          </a:p>
        </p:txBody>
      </p:sp>
      <p:sp>
        <p:nvSpPr>
          <p:cNvPr id="11" name="10 - Θέση υποσέλιδου"/>
          <p:cNvSpPr>
            <a:spLocks noGrp="1"/>
          </p:cNvSpPr>
          <p:nvPr>
            <p:ph type="ftr" sz="quarter" idx="11"/>
          </p:nvPr>
        </p:nvSpPr>
        <p:spPr/>
        <p:txBody>
          <a:bodyPr/>
          <a:lstStyle/>
          <a:p>
            <a:pPr>
              <a:defRPr/>
            </a:pPr>
            <a:endParaRPr lang="el-GR"/>
          </a:p>
        </p:txBody>
      </p:sp>
      <p:sp>
        <p:nvSpPr>
          <p:cNvPr id="16" name="15 - Θέση αριθμού διαφάνειας"/>
          <p:cNvSpPr>
            <a:spLocks noGrp="1"/>
          </p:cNvSpPr>
          <p:nvPr>
            <p:ph type="sldNum" sz="quarter" idx="12"/>
          </p:nvPr>
        </p:nvSpPr>
        <p:spPr/>
        <p:txBody>
          <a:bodyPr/>
          <a:lstStyle/>
          <a:p>
            <a:pPr>
              <a:defRPr/>
            </a:pPr>
            <a:fld id="{F5E3E699-0987-4A41-AF16-E603720F51F2}" type="slidenum">
              <a:rPr lang="el-GR" smtClean="0"/>
              <a:pPr>
                <a:defRPr/>
              </a:pPr>
              <a:t>‹#›</a:t>
            </a:fld>
            <a:endParaRPr lang="el-GR" dirty="0"/>
          </a:p>
        </p:txBody>
      </p:sp>
      <p:sp>
        <p:nvSpPr>
          <p:cNvPr id="8" name="7 - Τίτλος"/>
          <p:cNvSpPr>
            <a:spLocks noGrp="1"/>
          </p:cNvSpPr>
          <p:nvPr>
            <p:ph type="title"/>
          </p:nvPr>
        </p:nvSpPr>
        <p:spPr>
          <a:xfrm>
            <a:off x="213186" y="2947086"/>
            <a:ext cx="10261283"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56444" y="457200"/>
            <a:ext cx="10261283"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60045" y="1600200"/>
            <a:ext cx="4950619"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5490686" y="1600200"/>
            <a:ext cx="5130641"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pPr>
              <a:defRPr/>
            </a:pPr>
            <a:fld id="{C671753B-8E59-4D70-80FF-C1BBB79912F6}" type="datetimeFigureOut">
              <a:rPr lang="el-GR" smtClean="0"/>
              <a:pPr>
                <a:defRPr/>
              </a:pPr>
              <a:t>7/11/2023</a:t>
            </a:fld>
            <a:endParaRPr lang="el-GR" dirty="0"/>
          </a:p>
        </p:txBody>
      </p:sp>
      <p:sp>
        <p:nvSpPr>
          <p:cNvPr id="10" name="9 - Θέση υποσέλιδου"/>
          <p:cNvSpPr>
            <a:spLocks noGrp="1"/>
          </p:cNvSpPr>
          <p:nvPr>
            <p:ph type="ftr" sz="quarter" idx="11"/>
          </p:nvPr>
        </p:nvSpPr>
        <p:spPr/>
        <p:txBody>
          <a:bodyPr/>
          <a:lstStyle/>
          <a:p>
            <a:pPr>
              <a:defRPr/>
            </a:pPr>
            <a:endParaRPr lang="el-GR"/>
          </a:p>
        </p:txBody>
      </p:sp>
      <p:sp>
        <p:nvSpPr>
          <p:cNvPr id="31" name="30 - Θέση αριθμού διαφάνειας"/>
          <p:cNvSpPr>
            <a:spLocks noGrp="1"/>
          </p:cNvSpPr>
          <p:nvPr>
            <p:ph type="sldNum" sz="quarter" idx="12"/>
          </p:nvPr>
        </p:nvSpPr>
        <p:spPr/>
        <p:txBody>
          <a:bodyPr/>
          <a:lstStyle/>
          <a:p>
            <a:pPr>
              <a:defRPr/>
            </a:pPr>
            <a:fld id="{03B0B3EF-E14B-4977-9EEA-F74379149F9F}" type="slidenum">
              <a:rPr lang="el-GR" smtClean="0"/>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60045" y="5410200"/>
            <a:ext cx="10171271"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32456" y="666750"/>
            <a:ext cx="5068219"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5486936" y="666750"/>
            <a:ext cx="5070210"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332456" y="1316038"/>
            <a:ext cx="5068219"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5491312" y="1316038"/>
            <a:ext cx="50658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pPr>
              <a:defRPr/>
            </a:pPr>
            <a:fld id="{AD85F82B-72A2-4937-B220-A63C942EE688}" type="datetimeFigureOut">
              <a:rPr lang="el-GR" smtClean="0"/>
              <a:pPr>
                <a:defRPr/>
              </a:pPr>
              <a:t>7/11/2023</a:t>
            </a:fld>
            <a:endParaRPr lang="el-GR" dirty="0"/>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a:xfrm>
            <a:off x="9721215" y="6477000"/>
            <a:ext cx="900113" cy="246888"/>
          </a:xfrm>
        </p:spPr>
        <p:txBody>
          <a:bodyPr/>
          <a:lstStyle/>
          <a:p>
            <a:pPr>
              <a:defRPr/>
            </a:pPr>
            <a:fld id="{3190E172-5D51-4E17-8CAB-DB315DA6FD4F}" type="slidenum">
              <a:rPr lang="el-GR" smtClean="0"/>
              <a:pPr>
                <a:defRPr/>
              </a:pPr>
              <a:t>‹#›</a:t>
            </a:fld>
            <a:endParaRPr lang="el-GR" dirty="0"/>
          </a:p>
        </p:txBody>
      </p:sp>
      <p:sp>
        <p:nvSpPr>
          <p:cNvPr id="11" name="10 - Ευθεία γραμμή σύνδεσης"/>
          <p:cNvSpPr>
            <a:spLocks noChangeShapeType="1"/>
          </p:cNvSpPr>
          <p:nvPr/>
        </p:nvSpPr>
        <p:spPr bwMode="auto">
          <a:xfrm>
            <a:off x="607576" y="6019801"/>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56444" y="457200"/>
            <a:ext cx="10261283"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pPr>
              <a:defRPr/>
            </a:pPr>
            <a:fld id="{4E1FDE26-0ABD-4C89-89F3-DC4ECD77A2B8}" type="datetimeFigureOut">
              <a:rPr lang="el-GR" smtClean="0"/>
              <a:pPr>
                <a:defRPr/>
              </a:pPr>
              <a:t>7/11/2023</a:t>
            </a:fld>
            <a:endParaRPr lang="el-GR" dirty="0"/>
          </a:p>
        </p:txBody>
      </p:sp>
      <p:sp>
        <p:nvSpPr>
          <p:cNvPr id="21" name="20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E6B5DA71-C830-4F31-9B13-EC1B2428B62A}" type="slidenum">
              <a:rPr lang="el-GR" smtClean="0"/>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pPr>
              <a:defRPr/>
            </a:pPr>
            <a:fld id="{71AAF5F8-9775-49C3-A683-346C0B1F38F3}" type="datetimeFigureOut">
              <a:rPr lang="el-GR" smtClean="0"/>
              <a:pPr>
                <a:defRPr/>
              </a:pPr>
              <a:t>7/11/2023</a:t>
            </a:fld>
            <a:endParaRPr lang="el-GR" dirty="0"/>
          </a:p>
        </p:txBody>
      </p:sp>
      <p:sp>
        <p:nvSpPr>
          <p:cNvPr id="24" name="23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50904602-C993-46AC-A15F-0B229A64A24A}" type="slidenum">
              <a:rPr lang="el-GR" smtClean="0"/>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607576" y="5849118"/>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540067" y="5486400"/>
            <a:ext cx="9991249"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540068" y="609600"/>
            <a:ext cx="3553570"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4223028" y="609600"/>
            <a:ext cx="6308288"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pPr>
              <a:defRPr/>
            </a:pPr>
            <a:fld id="{FD06F7C3-386B-490A-9110-C1DA710B9A31}" type="datetimeFigureOut">
              <a:rPr lang="el-GR" smtClean="0"/>
              <a:pPr>
                <a:defRPr/>
              </a:pPr>
              <a:t>7/11/2023</a:t>
            </a:fld>
            <a:endParaRPr lang="el-GR" dirty="0"/>
          </a:p>
        </p:txBody>
      </p:sp>
      <p:sp>
        <p:nvSpPr>
          <p:cNvPr id="29" name="28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848C8F1A-A868-465F-8C28-C35C07F9B1AA}" type="slidenum">
              <a:rPr lang="el-GR" smtClean="0"/>
              <a:pPr>
                <a:defRPr/>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4140517" y="616634"/>
            <a:ext cx="5940743"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pPr>
              <a:defRPr/>
            </a:pPr>
            <a:fld id="{B8EFD7CA-AF49-4CD5-A328-A46530FDD21A}" type="datetimeFigureOut">
              <a:rPr lang="el-GR" smtClean="0"/>
              <a:pPr>
                <a:defRPr/>
              </a:pPr>
              <a:t>7/11/2023</a:t>
            </a:fld>
            <a:endParaRPr lang="el-GR" dirty="0"/>
          </a:p>
        </p:txBody>
      </p:sp>
      <p:sp>
        <p:nvSpPr>
          <p:cNvPr id="5" name="4 - Θέση υποσέλιδου"/>
          <p:cNvSpPr>
            <a:spLocks noGrp="1"/>
          </p:cNvSpPr>
          <p:nvPr>
            <p:ph type="ftr" sz="quarter" idx="11"/>
          </p:nvPr>
        </p:nvSpPr>
        <p:spPr/>
        <p:txBody>
          <a:bodyPr/>
          <a:lstStyle/>
          <a:p>
            <a:pPr>
              <a:defRPr/>
            </a:pPr>
            <a:endParaRPr lang="el-GR"/>
          </a:p>
        </p:txBody>
      </p:sp>
      <p:sp>
        <p:nvSpPr>
          <p:cNvPr id="31" name="30 - Θέση αριθμού διαφάνειας"/>
          <p:cNvSpPr>
            <a:spLocks noGrp="1"/>
          </p:cNvSpPr>
          <p:nvPr>
            <p:ph type="sldNum" sz="quarter" idx="12"/>
          </p:nvPr>
        </p:nvSpPr>
        <p:spPr/>
        <p:txBody>
          <a:bodyPr/>
          <a:lstStyle/>
          <a:p>
            <a:pPr>
              <a:defRPr/>
            </a:pPr>
            <a:fld id="{EC95FE2A-824E-4D01-971E-5899299F33B6}" type="slidenum">
              <a:rPr lang="el-GR" smtClean="0"/>
              <a:pPr>
                <a:defRPr/>
              </a:pPr>
              <a:t>‹#›</a:t>
            </a:fld>
            <a:endParaRPr lang="el-GR" dirty="0"/>
          </a:p>
        </p:txBody>
      </p:sp>
      <p:sp>
        <p:nvSpPr>
          <p:cNvPr id="17" name="16 - Τίτλος"/>
          <p:cNvSpPr>
            <a:spLocks noGrp="1"/>
          </p:cNvSpPr>
          <p:nvPr>
            <p:ph type="title"/>
          </p:nvPr>
        </p:nvSpPr>
        <p:spPr>
          <a:xfrm>
            <a:off x="450056" y="4993760"/>
            <a:ext cx="6930866"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450056" y="5533218"/>
            <a:ext cx="6930866"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607576" y="1050899"/>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60045" y="1554163"/>
            <a:ext cx="10261283"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7650956" y="76201"/>
            <a:ext cx="2970371"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fld id="{DE99CE0D-6FD7-406D-8197-032F3CA0FA32}" type="datetimeFigureOut">
              <a:rPr lang="el-GR" smtClean="0"/>
              <a:pPr>
                <a:defRPr/>
              </a:pPr>
              <a:t>7/11/2023</a:t>
            </a:fld>
            <a:endParaRPr lang="el-GR" dirty="0"/>
          </a:p>
        </p:txBody>
      </p:sp>
      <p:sp>
        <p:nvSpPr>
          <p:cNvPr id="28" name="27 - Θέση υποσέλιδου"/>
          <p:cNvSpPr>
            <a:spLocks noGrp="1"/>
          </p:cNvSpPr>
          <p:nvPr>
            <p:ph type="ftr" sz="quarter" idx="3"/>
          </p:nvPr>
        </p:nvSpPr>
        <p:spPr>
          <a:xfrm>
            <a:off x="3690461" y="76201"/>
            <a:ext cx="3960495"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l-GR"/>
          </a:p>
        </p:txBody>
      </p:sp>
      <p:sp>
        <p:nvSpPr>
          <p:cNvPr id="5" name="4 - Θέση αριθμού διαφάνειας"/>
          <p:cNvSpPr>
            <a:spLocks noGrp="1"/>
          </p:cNvSpPr>
          <p:nvPr>
            <p:ph type="sldNum" sz="quarter" idx="4"/>
          </p:nvPr>
        </p:nvSpPr>
        <p:spPr>
          <a:xfrm>
            <a:off x="9721215" y="6477001"/>
            <a:ext cx="900113"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2AB5C7D8-6A08-4D3E-A966-C4F0BDAF9D84}" type="slidenum">
              <a:rPr lang="el-GR" smtClean="0"/>
              <a:pPr>
                <a:defRPr/>
              </a:pPr>
              <a:t>‹#›</a:t>
            </a:fld>
            <a:endParaRPr lang="el-GR" dirty="0"/>
          </a:p>
        </p:txBody>
      </p:sp>
      <p:sp>
        <p:nvSpPr>
          <p:cNvPr id="10" name="9 - Θέση τίτλου"/>
          <p:cNvSpPr>
            <a:spLocks noGrp="1"/>
          </p:cNvSpPr>
          <p:nvPr>
            <p:ph type="title"/>
          </p:nvPr>
        </p:nvSpPr>
        <p:spPr>
          <a:xfrm>
            <a:off x="360045" y="457200"/>
            <a:ext cx="10261283"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607576" y="1050899"/>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607576" y="1057987"/>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ediva.gr/idees-nyxia-stiletto-nails-swa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2 - Θέση περιεχομένου"/>
          <p:cNvSpPr txBox="1">
            <a:spLocks/>
          </p:cNvSpPr>
          <p:nvPr/>
        </p:nvSpPr>
        <p:spPr bwMode="auto">
          <a:xfrm>
            <a:off x="1096963" y="2420938"/>
            <a:ext cx="7847012" cy="4564062"/>
          </a:xfrm>
          <a:prstGeom prst="rect">
            <a:avLst/>
          </a:prstGeom>
          <a:noFill/>
          <a:ln w="9525">
            <a:noFill/>
            <a:miter lim="800000"/>
            <a:headEnd/>
            <a:tailEnd/>
          </a:ln>
        </p:spPr>
        <p:txBody>
          <a:bodyPr/>
          <a:lstStyle/>
          <a:p>
            <a:pPr marL="342900" indent="-342900">
              <a:spcBef>
                <a:spcPct val="20000"/>
              </a:spcBef>
              <a:buFont typeface="Arial" charset="0"/>
              <a:buChar char="•"/>
            </a:pPr>
            <a:endParaRPr lang="el-GR" sz="4700" dirty="0">
              <a:solidFill>
                <a:srgbClr val="FF0000"/>
              </a:solidFill>
              <a:cs typeface="Arial" charset="0"/>
            </a:endParaRPr>
          </a:p>
          <a:p>
            <a:pPr marL="342900" indent="-342900" algn="ctr">
              <a:spcBef>
                <a:spcPct val="20000"/>
              </a:spcBef>
            </a:pPr>
            <a:endParaRPr lang="el-GR" sz="2000" dirty="0" smtClean="0">
              <a:cs typeface="Arial" charset="0"/>
            </a:endParaRPr>
          </a:p>
          <a:p>
            <a:pPr marL="342900" indent="-342900" algn="ctr">
              <a:spcBef>
                <a:spcPct val="20000"/>
              </a:spcBef>
            </a:pPr>
            <a:endParaRPr lang="el-GR" sz="2000" dirty="0" smtClean="0">
              <a:cs typeface="Arial" charset="0"/>
            </a:endParaRPr>
          </a:p>
          <a:p>
            <a:pPr marL="342900" indent="-342900" algn="ctr">
              <a:spcBef>
                <a:spcPct val="20000"/>
              </a:spcBef>
            </a:pPr>
            <a:endParaRPr lang="el-GR" sz="2000" dirty="0" smtClean="0">
              <a:cs typeface="Arial" charset="0"/>
            </a:endParaRPr>
          </a:p>
          <a:p>
            <a:pPr marL="342900" indent="-342900" algn="ctr">
              <a:spcBef>
                <a:spcPct val="20000"/>
              </a:spcBef>
            </a:pPr>
            <a:r>
              <a:rPr lang="el-GR" sz="2000" dirty="0" smtClean="0">
                <a:cs typeface="Arial" charset="0"/>
              </a:rPr>
              <a:t>Μουστάκα Ευαγγελία</a:t>
            </a:r>
            <a:endParaRPr lang="el-GR" sz="2000" dirty="0">
              <a:cs typeface="Arial" charset="0"/>
            </a:endParaRPr>
          </a:p>
        </p:txBody>
      </p:sp>
      <p:sp>
        <p:nvSpPr>
          <p:cNvPr id="3" name="2 - Ορθογώνιο"/>
          <p:cNvSpPr/>
          <p:nvPr/>
        </p:nvSpPr>
        <p:spPr>
          <a:xfrm>
            <a:off x="0" y="1556792"/>
            <a:ext cx="10801350" cy="2677656"/>
          </a:xfrm>
          <a:prstGeom prst="rect">
            <a:avLst/>
          </a:prstGeom>
        </p:spPr>
        <p:txBody>
          <a:bodyPr>
            <a:spAutoFit/>
          </a:bodyPr>
          <a:lstStyle/>
          <a:p>
            <a:pPr algn="ctr" eaLnBrk="0" hangingPunct="0">
              <a:defRPr/>
            </a:pPr>
            <a:r>
              <a:rPr lang="el-GR" sz="7200" dirty="0" smtClean="0">
                <a:latin typeface="Arial" pitchFamily="34" charset="0"/>
                <a:cs typeface="Arial" pitchFamily="34" charset="0"/>
              </a:rPr>
              <a:t>Επιλογή σχήματος νυχιών</a:t>
            </a:r>
            <a:endParaRPr lang="el-GR" sz="7200" dirty="0">
              <a:latin typeface="Arial" pitchFamily="34" charset="0"/>
              <a:cs typeface="Arial" pitchFamily="34" charset="0"/>
            </a:endParaRPr>
          </a:p>
          <a:p>
            <a:pPr algn="ctr" eaLnBrk="0" hangingPunct="0">
              <a:defRPr/>
            </a:pPr>
            <a:endParaRPr lang="el-GR" sz="4800" dirty="0">
              <a:latin typeface="Arial" pitchFamily="34" charset="0"/>
              <a:cs typeface="Arial" pitchFamily="34" charset="0"/>
            </a:endParaRPr>
          </a:p>
          <a:p>
            <a:pPr algn="ctr" eaLnBrk="0" hangingPunct="0">
              <a:defRPr/>
            </a:pPr>
            <a:endParaRPr lang="el-GR" sz="4800" dirty="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692696"/>
          </a:xfrm>
        </p:spPr>
        <p:txBody>
          <a:bodyPr/>
          <a:lstStyle/>
          <a:p>
            <a:r>
              <a:rPr lang="el-GR" dirty="0" err="1" smtClean="0"/>
              <a:t>αμυγδαλωτΑ</a:t>
            </a:r>
            <a:r>
              <a:rPr lang="el-GR" dirty="0" smtClean="0"/>
              <a:t> </a:t>
            </a:r>
            <a:r>
              <a:rPr lang="el-GR" dirty="0" smtClean="0"/>
              <a:t>νύχια</a:t>
            </a:r>
            <a:endParaRPr lang="el-GR" dirty="0"/>
          </a:p>
        </p:txBody>
      </p:sp>
      <p:sp>
        <p:nvSpPr>
          <p:cNvPr id="5" name="4 - Θέση περιεχομένου"/>
          <p:cNvSpPr>
            <a:spLocks noGrp="1"/>
          </p:cNvSpPr>
          <p:nvPr>
            <p:ph idx="1"/>
          </p:nvPr>
        </p:nvSpPr>
        <p:spPr/>
        <p:txBody>
          <a:bodyPr/>
          <a:lstStyle/>
          <a:p>
            <a:pPr>
              <a:buNone/>
            </a:pPr>
            <a:endParaRPr lang="el-GR" dirty="0" smtClean="0"/>
          </a:p>
          <a:p>
            <a:pPr>
              <a:buNone/>
            </a:pPr>
            <a:endParaRPr lang="el-GR" dirty="0"/>
          </a:p>
        </p:txBody>
      </p:sp>
      <p:pic>
        <p:nvPicPr>
          <p:cNvPr id="72706" name="Picture 2" descr="http://www.ediva.gr/wp-content/uploads/2016/07/sxedia-nuxion.jpg"/>
          <p:cNvPicPr>
            <a:picLocks noChangeAspect="1" noChangeArrowheads="1"/>
          </p:cNvPicPr>
          <p:nvPr/>
        </p:nvPicPr>
        <p:blipFill>
          <a:blip r:embed="rId2" cstate="print"/>
          <a:srcRect/>
          <a:stretch>
            <a:fillRect/>
          </a:stretch>
        </p:blipFill>
        <p:spPr bwMode="auto">
          <a:xfrm>
            <a:off x="2520355" y="980728"/>
            <a:ext cx="5143500" cy="587727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692696"/>
          </a:xfrm>
        </p:spPr>
        <p:txBody>
          <a:bodyPr/>
          <a:lstStyle/>
          <a:p>
            <a:r>
              <a:rPr lang="el-GR" dirty="0" err="1" smtClean="0"/>
              <a:t>αμυγδαλωτΑ</a:t>
            </a:r>
            <a:r>
              <a:rPr lang="el-GR" dirty="0" smtClean="0"/>
              <a:t> </a:t>
            </a:r>
            <a:r>
              <a:rPr lang="el-GR" dirty="0" smtClean="0"/>
              <a:t>νύχια</a:t>
            </a:r>
            <a:endParaRPr lang="el-GR" dirty="0"/>
          </a:p>
        </p:txBody>
      </p:sp>
      <p:sp>
        <p:nvSpPr>
          <p:cNvPr id="5" name="4 - Θέση περιεχομένου"/>
          <p:cNvSpPr>
            <a:spLocks noGrp="1"/>
          </p:cNvSpPr>
          <p:nvPr>
            <p:ph idx="1"/>
          </p:nvPr>
        </p:nvSpPr>
        <p:spPr/>
        <p:txBody>
          <a:bodyPr/>
          <a:lstStyle/>
          <a:p>
            <a:pPr>
              <a:buNone/>
            </a:pPr>
            <a:endParaRPr lang="el-GR" dirty="0" smtClean="0"/>
          </a:p>
          <a:p>
            <a:pPr>
              <a:buNone/>
            </a:pPr>
            <a:endParaRPr lang="el-GR" dirty="0"/>
          </a:p>
        </p:txBody>
      </p:sp>
      <p:sp>
        <p:nvSpPr>
          <p:cNvPr id="6" name="5 - Ορθογώνιο"/>
          <p:cNvSpPr/>
          <p:nvPr/>
        </p:nvSpPr>
        <p:spPr>
          <a:xfrm>
            <a:off x="432123" y="908720"/>
            <a:ext cx="9793087" cy="2677656"/>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buFont typeface="Arial" pitchFamily="34" charset="0"/>
              <a:buChar char="•"/>
            </a:pPr>
            <a:r>
              <a:rPr lang="el-GR" sz="2800" dirty="0" smtClean="0">
                <a:latin typeface="Arial Narrow" pitchFamily="34" charset="0"/>
              </a:rPr>
              <a:t>Αυτό το στυλ τώρα είναι μια καλή εναλλακτική λύση, σε περίπτωση που     θέλεις να δείχνουν τα δάχτυλα σου πιο μακριά και λεπτά. Ωστόσο, επειδή για να το πετύχεις θα πρέπει να τα λιμάρεις καλά κατά μήκος κάθε πλευράς των νυχιών, γίνονται πιο ευαίσθητα και σπάνε εύκολα.</a:t>
            </a:r>
          </a:p>
          <a:p>
            <a:pPr algn="ctr"/>
            <a:r>
              <a:rPr lang="el-GR" sz="2800" dirty="0" smtClean="0">
                <a:latin typeface="Arial Narrow" pitchFamily="34" charset="0"/>
              </a:rPr>
              <a:t> </a:t>
            </a:r>
            <a:endParaRPr lang="el-GR" sz="2800" dirty="0">
              <a:latin typeface="Arial Narrow"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1124744"/>
          </a:xfrm>
        </p:spPr>
        <p:txBody>
          <a:bodyPr>
            <a:normAutofit fontScale="90000"/>
          </a:bodyPr>
          <a:lstStyle/>
          <a:p>
            <a:r>
              <a:rPr lang="el-GR" b="1" dirty="0" smtClean="0"/>
              <a:t>Τετράγωνο οβάλ  </a:t>
            </a:r>
            <a:r>
              <a:rPr lang="de-LI" sz="3600" b="1" dirty="0" err="1" smtClean="0">
                <a:latin typeface="Arial Narrow" pitchFamily="34" charset="0"/>
              </a:rPr>
              <a:t>Squoval</a:t>
            </a:r>
            <a:r>
              <a:rPr lang="de-LI" sz="3600" b="1" dirty="0" smtClean="0">
                <a:latin typeface="Arial Narrow" pitchFamily="34" charset="0"/>
              </a:rPr>
              <a:t/>
            </a:r>
            <a:br>
              <a:rPr lang="de-LI" sz="3600" b="1" dirty="0" smtClean="0">
                <a:latin typeface="Arial Narrow" pitchFamily="34" charset="0"/>
              </a:rPr>
            </a:br>
            <a:r>
              <a:rPr lang="el-GR" b="1" dirty="0" smtClean="0"/>
              <a:t> νύχια</a:t>
            </a:r>
            <a:endParaRPr lang="el-GR" b="1" dirty="0"/>
          </a:p>
        </p:txBody>
      </p:sp>
      <p:sp>
        <p:nvSpPr>
          <p:cNvPr id="5" name="4 - Θέση περιεχομένου"/>
          <p:cNvSpPr>
            <a:spLocks noGrp="1"/>
          </p:cNvSpPr>
          <p:nvPr>
            <p:ph idx="1"/>
          </p:nvPr>
        </p:nvSpPr>
        <p:spPr/>
        <p:txBody>
          <a:bodyPr/>
          <a:lstStyle/>
          <a:p>
            <a:pPr>
              <a:buNone/>
            </a:pPr>
            <a:endParaRPr lang="el-GR" dirty="0" smtClean="0"/>
          </a:p>
          <a:p>
            <a:pPr>
              <a:buNone/>
            </a:pPr>
            <a:endParaRPr lang="el-GR" dirty="0"/>
          </a:p>
        </p:txBody>
      </p:sp>
      <p:sp>
        <p:nvSpPr>
          <p:cNvPr id="6" name="5 - Ορθογώνιο"/>
          <p:cNvSpPr/>
          <p:nvPr/>
        </p:nvSpPr>
        <p:spPr>
          <a:xfrm>
            <a:off x="432123" y="908720"/>
            <a:ext cx="9793087" cy="2677656"/>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buFont typeface="Arial" pitchFamily="34" charset="0"/>
              <a:buChar char="•"/>
            </a:pPr>
            <a:r>
              <a:rPr lang="el-GR" sz="2800" dirty="0" smtClean="0">
                <a:latin typeface="Arial Narrow" pitchFamily="34" charset="0"/>
              </a:rPr>
              <a:t>Αυτό το στυλ τώρα είναι μια καλή εναλλακτική λύση, σε περίπτωση που     θέλεις να δείχνουν τα δάχτυλα σου πιο μακριά και λεπτά. Ωστόσο, επειδή για να το πετύχεις θα πρέπει να τα λιμάρεις καλά κατά μήκος κάθε πλευράς των νυχιών, γίνονται πιο ευαίσθητα και σπάνε εύκολα.</a:t>
            </a:r>
          </a:p>
          <a:p>
            <a:pPr algn="ctr"/>
            <a:r>
              <a:rPr lang="el-GR" sz="2800" dirty="0" smtClean="0">
                <a:latin typeface="Arial Narrow" pitchFamily="34" charset="0"/>
              </a:rPr>
              <a:t> </a:t>
            </a:r>
            <a:endParaRPr lang="el-GR" sz="2800" dirty="0">
              <a:latin typeface="Arial Narrow" pitchFamily="34" charset="0"/>
            </a:endParaRPr>
          </a:p>
        </p:txBody>
      </p:sp>
      <p:pic>
        <p:nvPicPr>
          <p:cNvPr id="75778" name="Picture 2" descr="http://www.ediva.gr/wp-content/uploads/2016/07/Squoval-nails.jpg"/>
          <p:cNvPicPr>
            <a:picLocks noChangeAspect="1" noChangeArrowheads="1"/>
          </p:cNvPicPr>
          <p:nvPr/>
        </p:nvPicPr>
        <p:blipFill>
          <a:blip r:embed="rId2" cstate="print"/>
          <a:srcRect/>
          <a:stretch>
            <a:fillRect/>
          </a:stretch>
        </p:blipFill>
        <p:spPr bwMode="auto">
          <a:xfrm>
            <a:off x="288107" y="1196752"/>
            <a:ext cx="9937104" cy="566124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692696"/>
          </a:xfrm>
        </p:spPr>
        <p:txBody>
          <a:bodyPr/>
          <a:lstStyle/>
          <a:p>
            <a:r>
              <a:rPr lang="el-GR" b="1" dirty="0" err="1" smtClean="0"/>
              <a:t>ΤετρΑγωνο</a:t>
            </a:r>
            <a:r>
              <a:rPr lang="el-GR" b="1" dirty="0" smtClean="0"/>
              <a:t> </a:t>
            </a:r>
            <a:r>
              <a:rPr lang="el-GR" b="1" dirty="0" err="1" smtClean="0"/>
              <a:t>οβΑλ</a:t>
            </a:r>
            <a:r>
              <a:rPr lang="el-GR" b="1" dirty="0" smtClean="0"/>
              <a:t> </a:t>
            </a:r>
            <a:r>
              <a:rPr lang="el-GR" b="1" dirty="0" smtClean="0"/>
              <a:t>νύχια</a:t>
            </a:r>
            <a:endParaRPr lang="el-GR" b="1" dirty="0"/>
          </a:p>
        </p:txBody>
      </p:sp>
      <p:sp>
        <p:nvSpPr>
          <p:cNvPr id="5" name="4 - Θέση περιεχομένου"/>
          <p:cNvSpPr>
            <a:spLocks noGrp="1"/>
          </p:cNvSpPr>
          <p:nvPr>
            <p:ph idx="1"/>
          </p:nvPr>
        </p:nvSpPr>
        <p:spPr/>
        <p:txBody>
          <a:bodyPr/>
          <a:lstStyle/>
          <a:p>
            <a:pPr>
              <a:buNone/>
            </a:pPr>
            <a:endParaRPr lang="el-GR" dirty="0" smtClean="0"/>
          </a:p>
          <a:p>
            <a:pPr>
              <a:buNone/>
            </a:pPr>
            <a:endParaRPr lang="el-GR" dirty="0"/>
          </a:p>
        </p:txBody>
      </p:sp>
      <p:sp>
        <p:nvSpPr>
          <p:cNvPr id="6" name="5 - Ορθογώνιο"/>
          <p:cNvSpPr/>
          <p:nvPr/>
        </p:nvSpPr>
        <p:spPr>
          <a:xfrm>
            <a:off x="432123" y="908720"/>
            <a:ext cx="9793087" cy="954107"/>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lgn="ctr"/>
            <a:r>
              <a:rPr lang="el-GR" sz="2800" dirty="0" smtClean="0">
                <a:latin typeface="Arial Narrow" pitchFamily="34" charset="0"/>
              </a:rPr>
              <a:t> </a:t>
            </a:r>
            <a:endParaRPr lang="el-GR" sz="2800" dirty="0">
              <a:latin typeface="Arial Narrow" pitchFamily="34" charset="0"/>
            </a:endParaRPr>
          </a:p>
        </p:txBody>
      </p:sp>
      <p:sp>
        <p:nvSpPr>
          <p:cNvPr id="7" name="6 - Ορθογώνιο"/>
          <p:cNvSpPr/>
          <p:nvPr/>
        </p:nvSpPr>
        <p:spPr>
          <a:xfrm>
            <a:off x="648148" y="1556792"/>
            <a:ext cx="9073008" cy="1754326"/>
          </a:xfrm>
          <a:prstGeom prst="rect">
            <a:avLst/>
          </a:prstGeom>
        </p:spPr>
        <p:txBody>
          <a:bodyPr wrap="square">
            <a:spAutoFit/>
          </a:bodyPr>
          <a:lstStyle/>
          <a:p>
            <a:pPr algn="just">
              <a:buFont typeface="Arial" pitchFamily="34" charset="0"/>
              <a:buChar char="•"/>
            </a:pPr>
            <a:r>
              <a:rPr lang="el-GR" sz="3600" dirty="0" smtClean="0">
                <a:latin typeface="Arial Narrow" pitchFamily="34" charset="0"/>
              </a:rPr>
              <a:t>Είναι ένας συνδυασμός των τετράγωνων νυχιών και των οβάλ και το αποτέλεσμα μάλλον είναι κολακευτικό.</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296219" y="0"/>
            <a:ext cx="9721850" cy="1080120"/>
          </a:xfrm>
        </p:spPr>
        <p:txBody>
          <a:bodyPr>
            <a:normAutofit fontScale="90000"/>
          </a:bodyPr>
          <a:lstStyle/>
          <a:p>
            <a:r>
              <a:rPr lang="de-LI" sz="3600" b="1" dirty="0" smtClean="0">
                <a:latin typeface="Arial Narrow" pitchFamily="34" charset="0"/>
              </a:rPr>
              <a:t>Ballerina nails</a:t>
            </a:r>
            <a:br>
              <a:rPr lang="de-LI" sz="3600" b="1" dirty="0" smtClean="0">
                <a:latin typeface="Arial Narrow" pitchFamily="34" charset="0"/>
              </a:rPr>
            </a:br>
            <a:r>
              <a:rPr lang="el-GR" sz="3600" b="1" dirty="0" smtClean="0">
                <a:latin typeface="Arial Narrow" pitchFamily="34" charset="0"/>
              </a:rPr>
              <a:t> </a:t>
            </a:r>
            <a:r>
              <a:rPr lang="el-GR" sz="3600" b="1" dirty="0" err="1" smtClean="0">
                <a:latin typeface="Arial Narrow" pitchFamily="34" charset="0"/>
              </a:rPr>
              <a:t>νΥχια</a:t>
            </a:r>
            <a:endParaRPr lang="el-GR" sz="3600" b="1" dirty="0">
              <a:latin typeface="Arial Narrow" pitchFamily="34" charset="0"/>
            </a:endParaRPr>
          </a:p>
        </p:txBody>
      </p:sp>
      <p:sp>
        <p:nvSpPr>
          <p:cNvPr id="5" name="4 - Θέση περιεχομένου"/>
          <p:cNvSpPr>
            <a:spLocks noGrp="1"/>
          </p:cNvSpPr>
          <p:nvPr>
            <p:ph idx="1"/>
          </p:nvPr>
        </p:nvSpPr>
        <p:spPr/>
        <p:txBody>
          <a:bodyPr/>
          <a:lstStyle/>
          <a:p>
            <a:pPr>
              <a:buNone/>
            </a:pPr>
            <a:endParaRPr lang="el-GR" dirty="0" smtClean="0"/>
          </a:p>
          <a:p>
            <a:pPr>
              <a:buNone/>
            </a:pPr>
            <a:endParaRPr lang="el-GR" dirty="0"/>
          </a:p>
        </p:txBody>
      </p:sp>
      <p:sp>
        <p:nvSpPr>
          <p:cNvPr id="6" name="5 - Ορθογώνιο"/>
          <p:cNvSpPr/>
          <p:nvPr/>
        </p:nvSpPr>
        <p:spPr>
          <a:xfrm>
            <a:off x="432123" y="908720"/>
            <a:ext cx="9793087" cy="954107"/>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lgn="ctr"/>
            <a:r>
              <a:rPr lang="el-GR" sz="2800" dirty="0" smtClean="0">
                <a:latin typeface="Arial Narrow" pitchFamily="34" charset="0"/>
              </a:rPr>
              <a:t> </a:t>
            </a:r>
            <a:endParaRPr lang="el-GR" sz="2800" dirty="0">
              <a:latin typeface="Arial Narrow" pitchFamily="34" charset="0"/>
            </a:endParaRPr>
          </a:p>
        </p:txBody>
      </p:sp>
      <p:pic>
        <p:nvPicPr>
          <p:cNvPr id="77826" name="Picture 2" descr="http://www.ediva.gr/wp-content/uploads/2016/07/ballerina-nails-ediva.gr_.jpg"/>
          <p:cNvPicPr>
            <a:picLocks noChangeAspect="1" noChangeArrowheads="1"/>
          </p:cNvPicPr>
          <p:nvPr/>
        </p:nvPicPr>
        <p:blipFill>
          <a:blip r:embed="rId3" cstate="print"/>
          <a:srcRect/>
          <a:stretch>
            <a:fillRect/>
          </a:stretch>
        </p:blipFill>
        <p:spPr bwMode="auto">
          <a:xfrm>
            <a:off x="2016299" y="1685925"/>
            <a:ext cx="6336704" cy="517207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296219" y="188640"/>
            <a:ext cx="9721850" cy="1080120"/>
          </a:xfrm>
        </p:spPr>
        <p:txBody>
          <a:bodyPr>
            <a:normAutofit fontScale="90000"/>
          </a:bodyPr>
          <a:lstStyle/>
          <a:p>
            <a:r>
              <a:rPr lang="de-LI" sz="3600" b="1" dirty="0" smtClean="0">
                <a:latin typeface="Arial Narrow" pitchFamily="34" charset="0"/>
              </a:rPr>
              <a:t>Ballerina nails</a:t>
            </a:r>
            <a:br>
              <a:rPr lang="de-LI" sz="3600" b="1" dirty="0" smtClean="0">
                <a:latin typeface="Arial Narrow" pitchFamily="34" charset="0"/>
              </a:rPr>
            </a:br>
            <a:r>
              <a:rPr lang="el-GR" sz="3600" b="1" dirty="0" smtClean="0">
                <a:latin typeface="Arial Narrow" pitchFamily="34" charset="0"/>
              </a:rPr>
              <a:t> νύχια</a:t>
            </a:r>
            <a:endParaRPr lang="el-GR" sz="3600" b="1" dirty="0">
              <a:latin typeface="Arial Narrow" pitchFamily="34" charset="0"/>
            </a:endParaRPr>
          </a:p>
        </p:txBody>
      </p:sp>
      <p:sp>
        <p:nvSpPr>
          <p:cNvPr id="5" name="4 - Θέση περιεχομένου"/>
          <p:cNvSpPr>
            <a:spLocks noGrp="1"/>
          </p:cNvSpPr>
          <p:nvPr>
            <p:ph idx="1"/>
          </p:nvPr>
        </p:nvSpPr>
        <p:spPr/>
        <p:txBody>
          <a:bodyPr/>
          <a:lstStyle/>
          <a:p>
            <a:pPr>
              <a:buNone/>
            </a:pPr>
            <a:endParaRPr lang="el-GR" dirty="0" smtClean="0"/>
          </a:p>
          <a:p>
            <a:pPr>
              <a:buNone/>
            </a:pPr>
            <a:endParaRPr lang="el-GR" dirty="0"/>
          </a:p>
        </p:txBody>
      </p:sp>
      <p:sp>
        <p:nvSpPr>
          <p:cNvPr id="6" name="5 - Ορθογώνιο"/>
          <p:cNvSpPr/>
          <p:nvPr/>
        </p:nvSpPr>
        <p:spPr>
          <a:xfrm>
            <a:off x="432123" y="908720"/>
            <a:ext cx="9793087" cy="954107"/>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lgn="ctr"/>
            <a:r>
              <a:rPr lang="el-GR" sz="2800" dirty="0" smtClean="0">
                <a:latin typeface="Arial Narrow" pitchFamily="34" charset="0"/>
              </a:rPr>
              <a:t> </a:t>
            </a:r>
            <a:endParaRPr lang="el-GR" sz="2800" dirty="0">
              <a:latin typeface="Arial Narrow" pitchFamily="34" charset="0"/>
            </a:endParaRPr>
          </a:p>
        </p:txBody>
      </p:sp>
      <p:sp>
        <p:nvSpPr>
          <p:cNvPr id="7" name="6 - Ορθογώνιο"/>
          <p:cNvSpPr/>
          <p:nvPr/>
        </p:nvSpPr>
        <p:spPr>
          <a:xfrm>
            <a:off x="144091" y="2413338"/>
            <a:ext cx="10009111" cy="2246769"/>
          </a:xfrm>
          <a:prstGeom prst="rect">
            <a:avLst/>
          </a:prstGeom>
        </p:spPr>
        <p:txBody>
          <a:bodyPr wrap="square">
            <a:spAutoFit/>
          </a:bodyPr>
          <a:lstStyle/>
          <a:p>
            <a:pPr>
              <a:buFont typeface="Wingdings" pitchFamily="2" charset="2"/>
              <a:buChar char="Ø"/>
            </a:pPr>
            <a:r>
              <a:rPr lang="el-GR" sz="2800" dirty="0" smtClean="0">
                <a:latin typeface="Arial Narrow" pitchFamily="34" charset="0"/>
              </a:rPr>
              <a:t>Μπορείς να τα συναντήσεις και με την ονομασία «Coffin» και δεν είναι κάτι περισσότερο από το Stiletto με τετραγωνισμένες άκρες, πράγμα που τα κάνει πιο πρακτικά. Μοιάζουν αρκετά με τις πουέντ μιας μπαλαρίνας, γι αυτό και τους έδωσαν αυτή την ονομασία.</a:t>
            </a:r>
          </a:p>
          <a:p>
            <a:pPr>
              <a:buFont typeface="Wingdings" pitchFamily="2" charset="2"/>
              <a:buChar char="Ø"/>
            </a:pPr>
            <a:endParaRPr lang="el-GR" sz="2800" dirty="0">
              <a:latin typeface="Arial Narrow"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296219" y="188640"/>
            <a:ext cx="9721850" cy="1080120"/>
          </a:xfrm>
        </p:spPr>
        <p:txBody>
          <a:bodyPr/>
          <a:lstStyle/>
          <a:p>
            <a:r>
              <a:rPr lang="el-GR" sz="3600" b="1" dirty="0" err="1" smtClean="0">
                <a:latin typeface="Arial Narrow" pitchFamily="34" charset="0"/>
              </a:rPr>
              <a:t>οβΑλ</a:t>
            </a:r>
            <a:r>
              <a:rPr lang="el-GR" sz="3600" b="1" dirty="0" smtClean="0">
                <a:latin typeface="Arial Narrow" pitchFamily="34" charset="0"/>
              </a:rPr>
              <a:t> </a:t>
            </a:r>
            <a:r>
              <a:rPr lang="el-GR" sz="3600" b="1" dirty="0" err="1" smtClean="0">
                <a:latin typeface="Arial Narrow" pitchFamily="34" charset="0"/>
              </a:rPr>
              <a:t>νΥχια</a:t>
            </a:r>
            <a:endParaRPr lang="el-GR" sz="3600" b="1" dirty="0">
              <a:latin typeface="Arial Narrow" pitchFamily="34" charset="0"/>
            </a:endParaRPr>
          </a:p>
        </p:txBody>
      </p:sp>
      <p:sp>
        <p:nvSpPr>
          <p:cNvPr id="5" name="4 - Θέση περιεχομένου"/>
          <p:cNvSpPr>
            <a:spLocks noGrp="1"/>
          </p:cNvSpPr>
          <p:nvPr>
            <p:ph idx="1"/>
          </p:nvPr>
        </p:nvSpPr>
        <p:spPr/>
        <p:txBody>
          <a:bodyPr/>
          <a:lstStyle/>
          <a:p>
            <a:pPr>
              <a:buNone/>
            </a:pPr>
            <a:endParaRPr lang="el-GR" dirty="0" smtClean="0"/>
          </a:p>
          <a:p>
            <a:pPr>
              <a:buNone/>
            </a:pPr>
            <a:endParaRPr lang="el-GR" dirty="0"/>
          </a:p>
        </p:txBody>
      </p:sp>
      <p:sp>
        <p:nvSpPr>
          <p:cNvPr id="6" name="5 - Ορθογώνιο"/>
          <p:cNvSpPr/>
          <p:nvPr/>
        </p:nvSpPr>
        <p:spPr>
          <a:xfrm>
            <a:off x="432123" y="908720"/>
            <a:ext cx="9793087" cy="954107"/>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lgn="ctr"/>
            <a:r>
              <a:rPr lang="el-GR" sz="2800" dirty="0" smtClean="0">
                <a:latin typeface="Arial Narrow" pitchFamily="34" charset="0"/>
              </a:rPr>
              <a:t> </a:t>
            </a:r>
            <a:endParaRPr lang="el-GR" sz="2800" dirty="0">
              <a:latin typeface="Arial Narrow" pitchFamily="34" charset="0"/>
            </a:endParaRPr>
          </a:p>
        </p:txBody>
      </p:sp>
      <p:pic>
        <p:nvPicPr>
          <p:cNvPr id="81922" name="Picture 2" descr="http://www.ediva.gr/wp-content/uploads/2016/07/oval-nuxia-sxedia.jpg"/>
          <p:cNvPicPr>
            <a:picLocks noChangeAspect="1" noChangeArrowheads="1"/>
          </p:cNvPicPr>
          <p:nvPr/>
        </p:nvPicPr>
        <p:blipFill>
          <a:blip r:embed="rId3" cstate="print"/>
          <a:srcRect/>
          <a:stretch>
            <a:fillRect/>
          </a:stretch>
        </p:blipFill>
        <p:spPr bwMode="auto">
          <a:xfrm>
            <a:off x="1800275" y="1196752"/>
            <a:ext cx="7488832" cy="566124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296219" y="188640"/>
            <a:ext cx="9721850" cy="1080120"/>
          </a:xfrm>
        </p:spPr>
        <p:txBody>
          <a:bodyPr/>
          <a:lstStyle/>
          <a:p>
            <a:r>
              <a:rPr lang="el-GR" sz="3600" b="1" dirty="0" err="1" smtClean="0">
                <a:latin typeface="Arial Narrow" pitchFamily="34" charset="0"/>
              </a:rPr>
              <a:t>οβΑλ</a:t>
            </a:r>
            <a:r>
              <a:rPr lang="el-GR" sz="3600" b="1" dirty="0" smtClean="0">
                <a:latin typeface="Arial Narrow" pitchFamily="34" charset="0"/>
              </a:rPr>
              <a:t> </a:t>
            </a:r>
            <a:r>
              <a:rPr lang="el-GR" sz="3600" b="1" dirty="0" err="1" smtClean="0">
                <a:latin typeface="Arial Narrow" pitchFamily="34" charset="0"/>
              </a:rPr>
              <a:t>νΥχια</a:t>
            </a:r>
            <a:endParaRPr lang="el-GR" sz="3600" b="1" dirty="0">
              <a:latin typeface="Arial Narrow" pitchFamily="34" charset="0"/>
            </a:endParaRPr>
          </a:p>
        </p:txBody>
      </p:sp>
      <p:sp>
        <p:nvSpPr>
          <p:cNvPr id="5" name="4 - Θέση περιεχομένου"/>
          <p:cNvSpPr>
            <a:spLocks noGrp="1"/>
          </p:cNvSpPr>
          <p:nvPr>
            <p:ph idx="1"/>
          </p:nvPr>
        </p:nvSpPr>
        <p:spPr/>
        <p:txBody>
          <a:bodyPr/>
          <a:lstStyle/>
          <a:p>
            <a:pPr>
              <a:buNone/>
            </a:pPr>
            <a:endParaRPr lang="el-GR" dirty="0" smtClean="0"/>
          </a:p>
          <a:p>
            <a:pPr>
              <a:buNone/>
            </a:pPr>
            <a:endParaRPr lang="el-GR" dirty="0"/>
          </a:p>
        </p:txBody>
      </p:sp>
      <p:sp>
        <p:nvSpPr>
          <p:cNvPr id="6" name="5 - Ορθογώνιο"/>
          <p:cNvSpPr/>
          <p:nvPr/>
        </p:nvSpPr>
        <p:spPr>
          <a:xfrm>
            <a:off x="288107" y="548680"/>
            <a:ext cx="9793087" cy="954107"/>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lgn="ctr"/>
            <a:r>
              <a:rPr lang="el-GR" sz="2800" dirty="0" smtClean="0">
                <a:latin typeface="Arial Narrow" pitchFamily="34" charset="0"/>
              </a:rPr>
              <a:t> </a:t>
            </a:r>
            <a:endParaRPr lang="el-GR" sz="2800" dirty="0">
              <a:latin typeface="Arial Narrow" pitchFamily="34" charset="0"/>
            </a:endParaRPr>
          </a:p>
        </p:txBody>
      </p:sp>
      <p:sp>
        <p:nvSpPr>
          <p:cNvPr id="7" name="6 - Ορθογώνιο"/>
          <p:cNvSpPr/>
          <p:nvPr/>
        </p:nvSpPr>
        <p:spPr>
          <a:xfrm>
            <a:off x="0" y="2690336"/>
            <a:ext cx="10801350" cy="1569660"/>
          </a:xfrm>
          <a:prstGeom prst="rect">
            <a:avLst/>
          </a:prstGeom>
        </p:spPr>
        <p:txBody>
          <a:bodyPr wrap="square">
            <a:spAutoFit/>
          </a:bodyPr>
          <a:lstStyle/>
          <a:p>
            <a:r>
              <a:rPr lang="el-GR" sz="3200" dirty="0" smtClean="0">
                <a:latin typeface="Arial Narrow" pitchFamily="34" charset="0"/>
              </a:rPr>
              <a:t>Ναι μεν έχουν στρογγυλεμένες άκρες, αλλά είναι αρκετά πιο μακριά και έχουν τα θετικά στοιχεία των </a:t>
            </a:r>
            <a:r>
              <a:rPr lang="el-GR" sz="3200" dirty="0" err="1" smtClean="0">
                <a:latin typeface="Arial Narrow" pitchFamily="34" charset="0"/>
              </a:rPr>
              <a:t>almond</a:t>
            </a:r>
            <a:r>
              <a:rPr lang="el-GR" sz="3200" dirty="0" smtClean="0">
                <a:latin typeface="Arial Narrow" pitchFamily="34" charset="0"/>
              </a:rPr>
              <a:t> nails. Το επιλέγουν όλο και περισσότερες γυναίκες για την πρακτικότητα του.</a:t>
            </a:r>
            <a:endParaRPr lang="el-GR" sz="3200" dirty="0">
              <a:latin typeface="Arial Narrow"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296219" y="0"/>
            <a:ext cx="9721850" cy="1268760"/>
          </a:xfrm>
        </p:spPr>
        <p:txBody>
          <a:bodyPr>
            <a:normAutofit fontScale="90000"/>
          </a:bodyPr>
          <a:lstStyle/>
          <a:p>
            <a:r>
              <a:rPr lang="el-GR" sz="3200" b="1" dirty="0" smtClean="0"/>
              <a:t/>
            </a:r>
            <a:br>
              <a:rPr lang="el-GR" sz="3200" b="1" dirty="0" smtClean="0"/>
            </a:br>
            <a:r>
              <a:rPr lang="el-GR" sz="3200" b="1" dirty="0" smtClean="0"/>
              <a:t/>
            </a:r>
            <a:br>
              <a:rPr lang="el-GR" sz="3200" b="1" dirty="0" smtClean="0"/>
            </a:br>
            <a:r>
              <a:rPr lang="de-LI" sz="3200" b="1" dirty="0" err="1" smtClean="0"/>
              <a:t>Arrowhead</a:t>
            </a:r>
            <a:r>
              <a:rPr lang="de-LI" sz="3200" b="1" dirty="0" smtClean="0"/>
              <a:t> nails</a:t>
            </a:r>
            <a:br>
              <a:rPr lang="de-LI" sz="3200" b="1" dirty="0" smtClean="0"/>
            </a:br>
            <a:r>
              <a:rPr lang="de-LI" sz="3600" dirty="0" smtClean="0"/>
              <a:t/>
            </a:r>
            <a:br>
              <a:rPr lang="de-LI" sz="3600" dirty="0" smtClean="0"/>
            </a:br>
            <a:r>
              <a:rPr lang="el-GR" sz="3600" b="1" dirty="0" smtClean="0">
                <a:latin typeface="Arial Narrow" pitchFamily="34" charset="0"/>
              </a:rPr>
              <a:t>νύχια</a:t>
            </a:r>
            <a:endParaRPr lang="el-GR" sz="3600" b="1" dirty="0">
              <a:latin typeface="Arial Narrow" pitchFamily="34" charset="0"/>
            </a:endParaRPr>
          </a:p>
        </p:txBody>
      </p:sp>
      <p:sp>
        <p:nvSpPr>
          <p:cNvPr id="5" name="4 - Θέση περιεχομένου"/>
          <p:cNvSpPr>
            <a:spLocks noGrp="1"/>
          </p:cNvSpPr>
          <p:nvPr>
            <p:ph idx="1"/>
          </p:nvPr>
        </p:nvSpPr>
        <p:spPr/>
        <p:txBody>
          <a:bodyPr/>
          <a:lstStyle/>
          <a:p>
            <a:pPr>
              <a:buNone/>
            </a:pPr>
            <a:endParaRPr lang="el-GR" dirty="0" smtClean="0"/>
          </a:p>
          <a:p>
            <a:pPr>
              <a:buNone/>
            </a:pPr>
            <a:endParaRPr lang="el-GR" dirty="0"/>
          </a:p>
        </p:txBody>
      </p:sp>
      <p:sp>
        <p:nvSpPr>
          <p:cNvPr id="6" name="5 - Ορθογώνιο"/>
          <p:cNvSpPr/>
          <p:nvPr/>
        </p:nvSpPr>
        <p:spPr>
          <a:xfrm>
            <a:off x="288107" y="548680"/>
            <a:ext cx="9793087" cy="954107"/>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lgn="ctr"/>
            <a:r>
              <a:rPr lang="el-GR" sz="2800" dirty="0" smtClean="0">
                <a:latin typeface="Arial Narrow" pitchFamily="34" charset="0"/>
              </a:rPr>
              <a:t> </a:t>
            </a:r>
            <a:endParaRPr lang="el-GR" sz="2800" dirty="0">
              <a:latin typeface="Arial Narrow" pitchFamily="34" charset="0"/>
            </a:endParaRPr>
          </a:p>
        </p:txBody>
      </p:sp>
      <p:pic>
        <p:nvPicPr>
          <p:cNvPr id="86018" name="Picture 2" descr="http://www.ediva.gr/wp-content/uploads/2016/07/nail-art-ediva.gr_.jpg"/>
          <p:cNvPicPr>
            <a:picLocks noChangeAspect="1" noChangeArrowheads="1"/>
          </p:cNvPicPr>
          <p:nvPr/>
        </p:nvPicPr>
        <p:blipFill>
          <a:blip r:embed="rId3" cstate="print"/>
          <a:srcRect/>
          <a:stretch>
            <a:fillRect/>
          </a:stretch>
        </p:blipFill>
        <p:spPr bwMode="auto">
          <a:xfrm>
            <a:off x="2088307" y="1268760"/>
            <a:ext cx="5143500" cy="558924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296219" y="0"/>
            <a:ext cx="9721850" cy="1268760"/>
          </a:xfrm>
        </p:spPr>
        <p:txBody>
          <a:bodyPr>
            <a:normAutofit fontScale="90000"/>
          </a:bodyPr>
          <a:lstStyle/>
          <a:p>
            <a:r>
              <a:rPr lang="el-GR" sz="3200" b="1" dirty="0" smtClean="0"/>
              <a:t/>
            </a:r>
            <a:br>
              <a:rPr lang="el-GR" sz="3200" b="1" dirty="0" smtClean="0"/>
            </a:br>
            <a:r>
              <a:rPr lang="el-GR" sz="3200" b="1" dirty="0" smtClean="0"/>
              <a:t/>
            </a:r>
            <a:br>
              <a:rPr lang="el-GR" sz="3200" b="1" dirty="0" smtClean="0"/>
            </a:br>
            <a:r>
              <a:rPr lang="de-LI" sz="3200" b="1" dirty="0" err="1" smtClean="0"/>
              <a:t>Arrowhead</a:t>
            </a:r>
            <a:r>
              <a:rPr lang="de-LI" sz="3200" b="1" dirty="0" smtClean="0"/>
              <a:t> nails</a:t>
            </a:r>
            <a:br>
              <a:rPr lang="de-LI" sz="3200" b="1" dirty="0" smtClean="0"/>
            </a:br>
            <a:r>
              <a:rPr lang="de-LI" sz="3600" dirty="0" smtClean="0"/>
              <a:t/>
            </a:r>
            <a:br>
              <a:rPr lang="de-LI" sz="3600" dirty="0" smtClean="0"/>
            </a:br>
            <a:endParaRPr lang="el-GR" sz="3600" b="1" dirty="0">
              <a:latin typeface="Arial Narrow" pitchFamily="34" charset="0"/>
            </a:endParaRPr>
          </a:p>
        </p:txBody>
      </p:sp>
      <p:sp>
        <p:nvSpPr>
          <p:cNvPr id="5" name="4 - Θέση περιεχομένου"/>
          <p:cNvSpPr>
            <a:spLocks noGrp="1"/>
          </p:cNvSpPr>
          <p:nvPr>
            <p:ph idx="1"/>
          </p:nvPr>
        </p:nvSpPr>
        <p:spPr>
          <a:xfrm>
            <a:off x="0" y="1916832"/>
            <a:ext cx="10801349" cy="4163294"/>
          </a:xfrm>
        </p:spPr>
        <p:txBody>
          <a:bodyPr/>
          <a:lstStyle/>
          <a:p>
            <a:pPr>
              <a:buNone/>
            </a:pPr>
            <a:endParaRPr lang="el-GR" dirty="0" smtClean="0"/>
          </a:p>
          <a:p>
            <a:pPr>
              <a:buNone/>
            </a:pPr>
            <a:endParaRPr lang="el-GR" dirty="0"/>
          </a:p>
        </p:txBody>
      </p:sp>
      <p:sp>
        <p:nvSpPr>
          <p:cNvPr id="6" name="5 - Ορθογώνιο"/>
          <p:cNvSpPr/>
          <p:nvPr/>
        </p:nvSpPr>
        <p:spPr>
          <a:xfrm>
            <a:off x="288107" y="548680"/>
            <a:ext cx="9793087" cy="954107"/>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lgn="ctr"/>
            <a:r>
              <a:rPr lang="el-GR" sz="2800" dirty="0" smtClean="0">
                <a:latin typeface="Arial Narrow" pitchFamily="34" charset="0"/>
              </a:rPr>
              <a:t> </a:t>
            </a:r>
            <a:endParaRPr lang="el-GR" sz="2800" dirty="0">
              <a:latin typeface="Arial Narrow" pitchFamily="34" charset="0"/>
            </a:endParaRPr>
          </a:p>
        </p:txBody>
      </p:sp>
      <p:sp>
        <p:nvSpPr>
          <p:cNvPr id="7" name="6 - Ορθογώνιο"/>
          <p:cNvSpPr/>
          <p:nvPr/>
        </p:nvSpPr>
        <p:spPr>
          <a:xfrm>
            <a:off x="216100" y="2551837"/>
            <a:ext cx="10585250" cy="2554545"/>
          </a:xfrm>
          <a:prstGeom prst="rect">
            <a:avLst/>
          </a:prstGeom>
        </p:spPr>
        <p:txBody>
          <a:bodyPr wrap="square">
            <a:spAutoFit/>
          </a:bodyPr>
          <a:lstStyle/>
          <a:p>
            <a:pPr algn="just"/>
            <a:r>
              <a:rPr lang="el-GR" sz="3200" dirty="0" smtClean="0">
                <a:latin typeface="Arial Narrow" pitchFamily="34" charset="0"/>
              </a:rPr>
              <a:t>Το σχήμα τους μοιάζει πολύ με την άκρη ενός βέλους και γι αυτό τους έδωσαν άλλωστε και αυτή την ονομασία. Στην άκρη του κάνει ένα V, μιας και οι πλευρές του είναι ευθείες και σύντομες. Αν και διαφορετικό είναι αρκετά κομψό για τα κοντά νύχια.</a:t>
            </a:r>
          </a:p>
          <a:p>
            <a:pPr algn="just"/>
            <a:r>
              <a:rPr lang="el-GR" sz="3200" dirty="0" smtClean="0">
                <a:latin typeface="Arial Narrow" pitchFamily="34" charset="0"/>
              </a:rPr>
              <a:t> </a:t>
            </a:r>
            <a:endParaRPr lang="el-GR" sz="3200" dirty="0">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ΣΤΟΧΟΙ:</a:t>
            </a:r>
            <a:endParaRPr lang="el-GR" dirty="0"/>
          </a:p>
        </p:txBody>
      </p:sp>
      <p:sp>
        <p:nvSpPr>
          <p:cNvPr id="3" name="2 - Θέση περιεχομένου"/>
          <p:cNvSpPr>
            <a:spLocks noGrp="1"/>
          </p:cNvSpPr>
          <p:nvPr>
            <p:ph idx="1"/>
          </p:nvPr>
        </p:nvSpPr>
        <p:spPr/>
        <p:txBody>
          <a:bodyPr/>
          <a:lstStyle/>
          <a:p>
            <a:endParaRPr lang="el-GR" dirty="0" smtClean="0"/>
          </a:p>
          <a:p>
            <a:pPr>
              <a:buNone/>
            </a:pPr>
            <a:endParaRPr lang="el-GR" dirty="0" smtClean="0"/>
          </a:p>
          <a:p>
            <a:r>
              <a:rPr lang="el-GR" dirty="0" smtClean="0"/>
              <a:t>Να αναγωρίζετε τα διαφορετικά σχήματα νυχιών</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296219" y="-531440"/>
            <a:ext cx="9721850" cy="1800200"/>
          </a:xfrm>
        </p:spPr>
        <p:txBody>
          <a:bodyPr>
            <a:normAutofit fontScale="90000"/>
          </a:bodyPr>
          <a:lstStyle/>
          <a:p>
            <a:r>
              <a:rPr lang="el-GR" sz="3200" b="1" dirty="0" smtClean="0"/>
              <a:t/>
            </a:r>
            <a:br>
              <a:rPr lang="el-GR" sz="3200" b="1" dirty="0" smtClean="0"/>
            </a:br>
            <a:r>
              <a:rPr lang="el-GR" sz="3200" b="1" dirty="0" smtClean="0"/>
              <a:t/>
            </a:r>
            <a:br>
              <a:rPr lang="el-GR" sz="3200" b="1" dirty="0" smtClean="0"/>
            </a:br>
            <a:r>
              <a:rPr lang="el-GR" sz="3200" b="1" dirty="0" smtClean="0"/>
              <a:t/>
            </a:r>
            <a:br>
              <a:rPr lang="el-GR" sz="3200" b="1" dirty="0" smtClean="0"/>
            </a:br>
            <a:r>
              <a:rPr lang="el-GR" sz="3200" b="1" dirty="0" smtClean="0"/>
              <a:t/>
            </a:r>
            <a:br>
              <a:rPr lang="el-GR" sz="3200" b="1" dirty="0" smtClean="0"/>
            </a:br>
            <a:r>
              <a:rPr lang="el-GR" sz="3200" b="1" dirty="0" smtClean="0"/>
              <a:t/>
            </a:r>
            <a:br>
              <a:rPr lang="el-GR" sz="3200" b="1" dirty="0" smtClean="0"/>
            </a:br>
            <a:r>
              <a:rPr lang="de-LI" sz="3200" b="1" dirty="0" smtClean="0"/>
              <a:t>Lipstick nails</a:t>
            </a:r>
            <a:br>
              <a:rPr lang="de-LI" sz="3200" b="1" dirty="0" smtClean="0"/>
            </a:br>
            <a:r>
              <a:rPr lang="de-LI" sz="3200" dirty="0" smtClean="0"/>
              <a:t/>
            </a:r>
            <a:br>
              <a:rPr lang="de-LI" sz="3200" dirty="0" smtClean="0"/>
            </a:br>
            <a:r>
              <a:rPr lang="el-GR" sz="3200" b="1" dirty="0" smtClean="0"/>
              <a:t/>
            </a:r>
            <a:br>
              <a:rPr lang="el-GR" sz="3200" b="1" dirty="0" smtClean="0"/>
            </a:br>
            <a:r>
              <a:rPr lang="de-LI" sz="3600" dirty="0" smtClean="0"/>
              <a:t/>
            </a:r>
            <a:br>
              <a:rPr lang="de-LI" sz="3600" dirty="0" smtClean="0"/>
            </a:br>
            <a:r>
              <a:rPr lang="el-GR" sz="3600" b="1" dirty="0" smtClean="0">
                <a:latin typeface="Arial Narrow" pitchFamily="34" charset="0"/>
              </a:rPr>
              <a:t>νύχια</a:t>
            </a:r>
            <a:endParaRPr lang="el-GR" sz="3600" b="1" dirty="0">
              <a:latin typeface="Arial Narrow" pitchFamily="34" charset="0"/>
            </a:endParaRPr>
          </a:p>
        </p:txBody>
      </p:sp>
      <p:sp>
        <p:nvSpPr>
          <p:cNvPr id="5" name="4 - Θέση περιεχομένου"/>
          <p:cNvSpPr>
            <a:spLocks noGrp="1"/>
          </p:cNvSpPr>
          <p:nvPr>
            <p:ph idx="1"/>
          </p:nvPr>
        </p:nvSpPr>
        <p:spPr/>
        <p:txBody>
          <a:bodyPr/>
          <a:lstStyle/>
          <a:p>
            <a:pPr>
              <a:buNone/>
            </a:pPr>
            <a:endParaRPr lang="el-GR" dirty="0" smtClean="0"/>
          </a:p>
          <a:p>
            <a:pPr>
              <a:buNone/>
            </a:pPr>
            <a:r>
              <a:rPr lang="el-GR" dirty="0" smtClean="0"/>
              <a:t>               </a:t>
            </a:r>
            <a:endParaRPr lang="el-GR" dirty="0"/>
          </a:p>
        </p:txBody>
      </p:sp>
      <p:sp>
        <p:nvSpPr>
          <p:cNvPr id="6" name="5 - Ορθογώνιο"/>
          <p:cNvSpPr/>
          <p:nvPr/>
        </p:nvSpPr>
        <p:spPr>
          <a:xfrm>
            <a:off x="288107" y="548680"/>
            <a:ext cx="9793087" cy="954107"/>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lgn="ctr"/>
            <a:r>
              <a:rPr lang="el-GR" sz="2800" dirty="0" smtClean="0">
                <a:latin typeface="Arial Narrow" pitchFamily="34" charset="0"/>
              </a:rPr>
              <a:t> </a:t>
            </a:r>
            <a:endParaRPr lang="el-GR" sz="2800" dirty="0">
              <a:latin typeface="Arial Narrow" pitchFamily="34" charset="0"/>
            </a:endParaRPr>
          </a:p>
        </p:txBody>
      </p:sp>
      <p:sp>
        <p:nvSpPr>
          <p:cNvPr id="7" name="6 - Ορθογώνιο"/>
          <p:cNvSpPr/>
          <p:nvPr/>
        </p:nvSpPr>
        <p:spPr>
          <a:xfrm>
            <a:off x="216100" y="2551837"/>
            <a:ext cx="10585250" cy="584775"/>
          </a:xfrm>
          <a:prstGeom prst="rect">
            <a:avLst/>
          </a:prstGeom>
        </p:spPr>
        <p:txBody>
          <a:bodyPr wrap="square">
            <a:spAutoFit/>
          </a:bodyPr>
          <a:lstStyle/>
          <a:p>
            <a:pPr algn="just"/>
            <a:r>
              <a:rPr lang="el-GR" sz="3200" dirty="0" smtClean="0">
                <a:latin typeface="Arial Narrow" pitchFamily="34" charset="0"/>
              </a:rPr>
              <a:t> </a:t>
            </a:r>
            <a:endParaRPr lang="el-GR" sz="3200" dirty="0">
              <a:latin typeface="Arial Narrow" pitchFamily="34" charset="0"/>
            </a:endParaRPr>
          </a:p>
        </p:txBody>
      </p:sp>
      <p:pic>
        <p:nvPicPr>
          <p:cNvPr id="90114" name="Picture 2" descr="http://www.ediva.gr/wp-content/uploads/2016/07/moderna-sxedia-nuxion.jpg"/>
          <p:cNvPicPr>
            <a:picLocks noChangeAspect="1" noChangeArrowheads="1"/>
          </p:cNvPicPr>
          <p:nvPr/>
        </p:nvPicPr>
        <p:blipFill>
          <a:blip r:embed="rId3" cstate="print"/>
          <a:srcRect/>
          <a:stretch>
            <a:fillRect/>
          </a:stretch>
        </p:blipFill>
        <p:spPr bwMode="auto">
          <a:xfrm>
            <a:off x="2664371" y="1412776"/>
            <a:ext cx="5143500" cy="517207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079500" y="0"/>
            <a:ext cx="9721850" cy="2564904"/>
          </a:xfrm>
        </p:spPr>
        <p:txBody>
          <a:bodyPr>
            <a:normAutofit fontScale="90000"/>
          </a:bodyPr>
          <a:lstStyle/>
          <a:p>
            <a:r>
              <a:rPr lang="de-LI" sz="3200" b="1" dirty="0" smtClean="0"/>
              <a:t>Lipstick nails</a:t>
            </a:r>
            <a:br>
              <a:rPr lang="de-LI" sz="3200" b="1" dirty="0" smtClean="0"/>
            </a:br>
            <a:r>
              <a:rPr lang="de-LI" sz="3200" dirty="0" smtClean="0"/>
              <a:t/>
            </a:r>
            <a:br>
              <a:rPr lang="de-LI" sz="3200" dirty="0" smtClean="0"/>
            </a:br>
            <a:r>
              <a:rPr lang="el-GR" sz="3200" b="1" dirty="0" smtClean="0"/>
              <a:t/>
            </a:r>
            <a:br>
              <a:rPr lang="el-GR" sz="3200" b="1" dirty="0" smtClean="0"/>
            </a:br>
            <a:r>
              <a:rPr lang="de-LI" sz="3600" dirty="0" smtClean="0"/>
              <a:t/>
            </a:r>
            <a:br>
              <a:rPr lang="de-LI" sz="3600" dirty="0" smtClean="0"/>
            </a:br>
            <a:endParaRPr lang="el-GR" sz="3600" b="1" dirty="0">
              <a:latin typeface="Arial Narrow" pitchFamily="34" charset="0"/>
            </a:endParaRPr>
          </a:p>
        </p:txBody>
      </p:sp>
      <p:sp>
        <p:nvSpPr>
          <p:cNvPr id="5" name="4 - Θέση περιεχομένου"/>
          <p:cNvSpPr>
            <a:spLocks noGrp="1"/>
          </p:cNvSpPr>
          <p:nvPr>
            <p:ph idx="1"/>
          </p:nvPr>
        </p:nvSpPr>
        <p:spPr>
          <a:xfrm>
            <a:off x="504131" y="2060848"/>
            <a:ext cx="9721850" cy="5184576"/>
          </a:xfrm>
        </p:spPr>
        <p:txBody>
          <a:bodyPr/>
          <a:lstStyle/>
          <a:p>
            <a:r>
              <a:rPr lang="el-GR" dirty="0" smtClean="0"/>
              <a:t>πήραν το όνομα τους λόγο του λοξού τους τελειώματος, ακριβώς όπως είναι και ένα κραγιόν δηλαδή. Προτιμάτε από όσες χρησιμοποιούν ακρυλικά χρώματα για το μανικιούρ τους μιας και το αποτέλεσμα είναι καλύτερο.</a:t>
            </a:r>
          </a:p>
          <a:p>
            <a:pPr>
              <a:buNone/>
            </a:pPr>
            <a:r>
              <a:rPr lang="el-GR" dirty="0" smtClean="0"/>
              <a:t> </a:t>
            </a:r>
          </a:p>
          <a:p>
            <a:pPr>
              <a:buNone/>
            </a:pPr>
            <a:endParaRPr lang="el-GR" dirty="0"/>
          </a:p>
        </p:txBody>
      </p:sp>
      <p:sp>
        <p:nvSpPr>
          <p:cNvPr id="6" name="5 - Ορθογώνιο"/>
          <p:cNvSpPr/>
          <p:nvPr/>
        </p:nvSpPr>
        <p:spPr>
          <a:xfrm>
            <a:off x="288107" y="548680"/>
            <a:ext cx="9793087" cy="954107"/>
          </a:xfrm>
          <a:prstGeom prst="rect">
            <a:avLst/>
          </a:prstGeom>
        </p:spPr>
        <p:txBody>
          <a:bodyPr wrap="square">
            <a:spAutoFit/>
          </a:bodyPr>
          <a:lstStyle/>
          <a:p>
            <a:pPr>
              <a:buFont typeface="Arial" pitchFamily="34" charset="0"/>
              <a:buChar char="•"/>
            </a:pPr>
            <a:endParaRPr lang="el-GR" sz="2800" dirty="0" smtClean="0">
              <a:latin typeface="Arial Narrow" pitchFamily="34" charset="0"/>
            </a:endParaRPr>
          </a:p>
          <a:p>
            <a:pPr algn="ctr"/>
            <a:r>
              <a:rPr lang="el-GR" sz="2800" dirty="0" smtClean="0">
                <a:latin typeface="Arial Narrow" pitchFamily="34" charset="0"/>
              </a:rPr>
              <a:t> </a:t>
            </a:r>
            <a:endParaRPr lang="el-GR" sz="2800" dirty="0">
              <a:latin typeface="Arial Narrow" pitchFamily="34" charset="0"/>
            </a:endParaRPr>
          </a:p>
        </p:txBody>
      </p:sp>
      <p:sp>
        <p:nvSpPr>
          <p:cNvPr id="7" name="6 - Ορθογώνιο"/>
          <p:cNvSpPr/>
          <p:nvPr/>
        </p:nvSpPr>
        <p:spPr>
          <a:xfrm>
            <a:off x="216100" y="1916832"/>
            <a:ext cx="10585250" cy="584775"/>
          </a:xfrm>
          <a:prstGeom prst="rect">
            <a:avLst/>
          </a:prstGeom>
        </p:spPr>
        <p:txBody>
          <a:bodyPr wrap="square">
            <a:spAutoFit/>
          </a:bodyPr>
          <a:lstStyle/>
          <a:p>
            <a:pPr algn="just"/>
            <a:r>
              <a:rPr lang="el-GR" sz="3200" dirty="0" smtClean="0">
                <a:latin typeface="Arial Narrow" pitchFamily="34" charset="0"/>
              </a:rPr>
              <a:t> </a:t>
            </a:r>
            <a:endParaRPr lang="el-GR" sz="3200" dirty="0">
              <a:latin typeface="Arial Narrow"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750" y="1600200"/>
            <a:ext cx="9721850" cy="4925144"/>
          </a:xfrm>
        </p:spPr>
        <p:txBody>
          <a:bodyPr/>
          <a:lstStyle/>
          <a:p>
            <a:pPr>
              <a:buNone/>
            </a:pPr>
            <a:r>
              <a:rPr lang="el-GR" dirty="0" smtClean="0"/>
              <a:t>   Η επιλογή σχήματος γίνεται ανάλογα με;</a:t>
            </a:r>
          </a:p>
          <a:p>
            <a:r>
              <a:rPr lang="el-GR" dirty="0" smtClean="0"/>
              <a:t> την ηλικία</a:t>
            </a:r>
          </a:p>
          <a:p>
            <a:r>
              <a:rPr lang="el-GR" dirty="0" smtClean="0"/>
              <a:t>Το μέγεθος των δακτύλων </a:t>
            </a:r>
          </a:p>
          <a:p>
            <a:r>
              <a:rPr lang="el-GR" dirty="0" smtClean="0"/>
              <a:t>Το πάχος των δακτύλων</a:t>
            </a:r>
          </a:p>
          <a:p>
            <a:r>
              <a:rPr lang="el-GR" dirty="0" smtClean="0"/>
              <a:t>Την μόδα</a:t>
            </a:r>
          </a:p>
          <a:p>
            <a:r>
              <a:rPr lang="el-GR" dirty="0" smtClean="0"/>
              <a:t> Την προσωπικότητα της πελάτισσας</a:t>
            </a:r>
          </a:p>
          <a:p>
            <a:r>
              <a:rPr lang="el-GR" dirty="0" smtClean="0"/>
              <a:t>Την εμφάνισή της (χώρος)</a:t>
            </a:r>
          </a:p>
          <a:p>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ΔΙΚΤΥΟΓΡΑΦΙΑ </a:t>
            </a:r>
            <a:endParaRPr lang="el-GR" dirty="0"/>
          </a:p>
        </p:txBody>
      </p:sp>
      <p:sp>
        <p:nvSpPr>
          <p:cNvPr id="3" name="2 - Θέση περιεχομένου"/>
          <p:cNvSpPr>
            <a:spLocks noGrp="1"/>
          </p:cNvSpPr>
          <p:nvPr>
            <p:ph idx="1"/>
          </p:nvPr>
        </p:nvSpPr>
        <p:spPr>
          <a:xfrm>
            <a:off x="360115" y="1772816"/>
            <a:ext cx="10261283" cy="4525963"/>
          </a:xfrm>
        </p:spPr>
        <p:txBody>
          <a:bodyPr/>
          <a:lstStyle/>
          <a:p>
            <a:r>
              <a:rPr lang="en-US" dirty="0" smtClean="0"/>
              <a:t>http://ebooks.edu.gr/ebooks/v/pdf/8547/4608/24-0585_Aisthitiki-Akron-Onychoplastiki_G-EPAL_Vivlio-Mathiti/</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ediva.gr/wp-content/uploads/2016/07/sximata-nixion-simvoules.jpg"/>
          <p:cNvPicPr>
            <a:picLocks noChangeAspect="1" noChangeArrowheads="1"/>
          </p:cNvPicPr>
          <p:nvPr/>
        </p:nvPicPr>
        <p:blipFill>
          <a:blip r:embed="rId2" cstate="print"/>
          <a:srcRect/>
          <a:stretch>
            <a:fillRect/>
          </a:stretch>
        </p:blipFill>
        <p:spPr bwMode="auto">
          <a:xfrm>
            <a:off x="0" y="0"/>
            <a:ext cx="10801349" cy="685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692696"/>
          </a:xfrm>
        </p:spPr>
        <p:txBody>
          <a:bodyPr/>
          <a:lstStyle/>
          <a:p>
            <a:r>
              <a:rPr lang="el-GR" dirty="0" err="1" smtClean="0"/>
              <a:t>Στρογγυλα</a:t>
            </a:r>
            <a:r>
              <a:rPr lang="el-GR" dirty="0" smtClean="0"/>
              <a:t> </a:t>
            </a:r>
            <a:r>
              <a:rPr lang="el-GR" dirty="0" smtClean="0"/>
              <a:t>νύχια</a:t>
            </a:r>
            <a:endParaRPr lang="el-GR" dirty="0"/>
          </a:p>
        </p:txBody>
      </p:sp>
      <p:sp>
        <p:nvSpPr>
          <p:cNvPr id="5" name="4 - Θέση περιεχομένου"/>
          <p:cNvSpPr>
            <a:spLocks noGrp="1"/>
          </p:cNvSpPr>
          <p:nvPr>
            <p:ph idx="1"/>
          </p:nvPr>
        </p:nvSpPr>
        <p:spPr/>
        <p:txBody>
          <a:bodyPr/>
          <a:lstStyle/>
          <a:p>
            <a:endParaRPr lang="el-GR" dirty="0"/>
          </a:p>
        </p:txBody>
      </p:sp>
      <p:pic>
        <p:nvPicPr>
          <p:cNvPr id="4098" name="Picture 2" descr="http://www.ediva.gr/wp-content/uploads/2016/07/stroggula-nuxia.jpg"/>
          <p:cNvPicPr>
            <a:picLocks noChangeAspect="1" noChangeArrowheads="1"/>
          </p:cNvPicPr>
          <p:nvPr/>
        </p:nvPicPr>
        <p:blipFill>
          <a:blip r:embed="rId2" cstate="print"/>
          <a:srcRect/>
          <a:stretch>
            <a:fillRect/>
          </a:stretch>
        </p:blipFill>
        <p:spPr bwMode="auto">
          <a:xfrm>
            <a:off x="0" y="764705"/>
            <a:ext cx="10801350" cy="609329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692696"/>
          </a:xfrm>
        </p:spPr>
        <p:txBody>
          <a:bodyPr/>
          <a:lstStyle/>
          <a:p>
            <a:r>
              <a:rPr lang="el-GR" dirty="0" err="1" smtClean="0"/>
              <a:t>ΣτρογγυλΑ</a:t>
            </a:r>
            <a:r>
              <a:rPr lang="el-GR" dirty="0" smtClean="0"/>
              <a:t> </a:t>
            </a:r>
            <a:r>
              <a:rPr lang="el-GR" dirty="0" smtClean="0"/>
              <a:t>νύχια</a:t>
            </a:r>
            <a:endParaRPr lang="el-GR" dirty="0"/>
          </a:p>
        </p:txBody>
      </p:sp>
      <p:sp>
        <p:nvSpPr>
          <p:cNvPr id="5" name="4 - Θέση περιεχομένου"/>
          <p:cNvSpPr>
            <a:spLocks noGrp="1"/>
          </p:cNvSpPr>
          <p:nvPr>
            <p:ph idx="1"/>
          </p:nvPr>
        </p:nvSpPr>
        <p:spPr/>
        <p:txBody>
          <a:bodyPr/>
          <a:lstStyle/>
          <a:p>
            <a:r>
              <a:rPr lang="el-GR" dirty="0" smtClean="0"/>
              <a:t>Το συγκεκριμένο σχήμα είναι από τα πιο συνηθισμένα, εάν όχι και το πιο συνηθισμένο και είναι ιδανικό για όσες προτιμούν να έχουν </a:t>
            </a:r>
            <a:r>
              <a:rPr lang="el-GR" b="1" dirty="0" smtClean="0"/>
              <a:t>κοντά νύχια</a:t>
            </a:r>
            <a:r>
              <a:rPr lang="el-GR" dirty="0" smtClean="0"/>
              <a:t>. Επιπλέον, το θετικό τους είναι ότι δεν σπάνε με την ίδια συχνότητα που σπάνε τα τετράγωνα, μιας και δεν έχουν τόσο μεγάλες άκρες για να πιαστούν από κάπου ή να λυγίσουν. Οπότε τα νύχια σου είναι πιο γερά.</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692696"/>
          </a:xfrm>
        </p:spPr>
        <p:txBody>
          <a:bodyPr/>
          <a:lstStyle/>
          <a:p>
            <a:r>
              <a:rPr lang="el-GR" dirty="0" err="1" smtClean="0"/>
              <a:t>τετρΑγωνα</a:t>
            </a:r>
            <a:r>
              <a:rPr lang="el-GR" dirty="0" smtClean="0"/>
              <a:t> </a:t>
            </a:r>
            <a:r>
              <a:rPr lang="el-GR" dirty="0" smtClean="0"/>
              <a:t>νύχια</a:t>
            </a:r>
            <a:endParaRPr lang="el-GR" dirty="0"/>
          </a:p>
        </p:txBody>
      </p:sp>
      <p:sp>
        <p:nvSpPr>
          <p:cNvPr id="5" name="4 - Θέση περιεχομένου"/>
          <p:cNvSpPr>
            <a:spLocks noGrp="1"/>
          </p:cNvSpPr>
          <p:nvPr>
            <p:ph idx="1"/>
          </p:nvPr>
        </p:nvSpPr>
        <p:spPr/>
        <p:txBody>
          <a:bodyPr/>
          <a:lstStyle/>
          <a:p>
            <a:endParaRPr lang="el-GR" dirty="0"/>
          </a:p>
        </p:txBody>
      </p:sp>
      <p:pic>
        <p:nvPicPr>
          <p:cNvPr id="68610" name="Picture 2" descr="http://www.ediva.gr/wp-content/uploads/2016/07/tetragona-nuxia-manicure.jpg"/>
          <p:cNvPicPr>
            <a:picLocks noChangeAspect="1" noChangeArrowheads="1"/>
          </p:cNvPicPr>
          <p:nvPr/>
        </p:nvPicPr>
        <p:blipFill>
          <a:blip r:embed="rId2" cstate="print"/>
          <a:srcRect/>
          <a:stretch>
            <a:fillRect/>
          </a:stretch>
        </p:blipFill>
        <p:spPr bwMode="auto">
          <a:xfrm>
            <a:off x="0" y="836712"/>
            <a:ext cx="10801350" cy="602128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692696"/>
          </a:xfrm>
        </p:spPr>
        <p:txBody>
          <a:bodyPr/>
          <a:lstStyle/>
          <a:p>
            <a:r>
              <a:rPr lang="el-GR" dirty="0" err="1" smtClean="0"/>
              <a:t>τετρΑγωνα</a:t>
            </a:r>
            <a:r>
              <a:rPr lang="el-GR" dirty="0" smtClean="0"/>
              <a:t> </a:t>
            </a:r>
            <a:r>
              <a:rPr lang="el-GR" dirty="0" smtClean="0"/>
              <a:t>νύχια</a:t>
            </a:r>
            <a:endParaRPr lang="el-GR" dirty="0"/>
          </a:p>
        </p:txBody>
      </p:sp>
      <p:sp>
        <p:nvSpPr>
          <p:cNvPr id="5" name="4 - Θέση περιεχομένου"/>
          <p:cNvSpPr>
            <a:spLocks noGrp="1"/>
          </p:cNvSpPr>
          <p:nvPr>
            <p:ph idx="1"/>
          </p:nvPr>
        </p:nvSpPr>
        <p:spPr/>
        <p:txBody>
          <a:bodyPr/>
          <a:lstStyle/>
          <a:p>
            <a:r>
              <a:rPr lang="el-GR" dirty="0" smtClean="0"/>
              <a:t>Αυτό το σχήμα είναι καλύτερο για όσες θέλουν να έχουν μεσαίου ή μεγάλου μήκους νύχια.</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692696"/>
          </a:xfrm>
        </p:spPr>
        <p:txBody>
          <a:bodyPr/>
          <a:lstStyle/>
          <a:p>
            <a:r>
              <a:rPr lang="el-GR" dirty="0" err="1" smtClean="0"/>
              <a:t>στιλΕτο</a:t>
            </a:r>
            <a:r>
              <a:rPr lang="el-GR" dirty="0" smtClean="0"/>
              <a:t> </a:t>
            </a:r>
            <a:r>
              <a:rPr lang="el-GR" dirty="0" smtClean="0"/>
              <a:t>νύχια</a:t>
            </a:r>
            <a:endParaRPr lang="el-GR" dirty="0"/>
          </a:p>
        </p:txBody>
      </p:sp>
      <p:sp>
        <p:nvSpPr>
          <p:cNvPr id="5" name="4 - Θέση περιεχομένου"/>
          <p:cNvSpPr>
            <a:spLocks noGrp="1"/>
          </p:cNvSpPr>
          <p:nvPr>
            <p:ph idx="1"/>
          </p:nvPr>
        </p:nvSpPr>
        <p:spPr/>
        <p:txBody>
          <a:bodyPr/>
          <a:lstStyle/>
          <a:p>
            <a:pPr>
              <a:buNone/>
            </a:pPr>
            <a:endParaRPr lang="el-GR" dirty="0"/>
          </a:p>
        </p:txBody>
      </p:sp>
      <p:pic>
        <p:nvPicPr>
          <p:cNvPr id="70658" name="Picture 2" descr="http://www.ediva.gr/wp-content/uploads/2016/07/Stiletto-nails-ediva.gr_.jpg"/>
          <p:cNvPicPr>
            <a:picLocks noChangeAspect="1" noChangeArrowheads="1"/>
          </p:cNvPicPr>
          <p:nvPr/>
        </p:nvPicPr>
        <p:blipFill>
          <a:blip r:embed="rId2" cstate="print"/>
          <a:srcRect/>
          <a:stretch>
            <a:fillRect/>
          </a:stretch>
        </p:blipFill>
        <p:spPr bwMode="auto">
          <a:xfrm>
            <a:off x="0" y="620688"/>
            <a:ext cx="10801349" cy="623731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750" y="0"/>
            <a:ext cx="9721850" cy="692696"/>
          </a:xfrm>
        </p:spPr>
        <p:txBody>
          <a:bodyPr/>
          <a:lstStyle/>
          <a:p>
            <a:r>
              <a:rPr lang="el-GR" dirty="0" err="1" smtClean="0"/>
              <a:t>στιλΕτο</a:t>
            </a:r>
            <a:r>
              <a:rPr lang="el-GR" dirty="0" smtClean="0"/>
              <a:t> </a:t>
            </a:r>
            <a:r>
              <a:rPr lang="el-GR" dirty="0" smtClean="0"/>
              <a:t>νύχια</a:t>
            </a:r>
            <a:endParaRPr lang="el-GR" dirty="0"/>
          </a:p>
        </p:txBody>
      </p:sp>
      <p:sp>
        <p:nvSpPr>
          <p:cNvPr id="5" name="4 - Θέση περιεχομένου"/>
          <p:cNvSpPr>
            <a:spLocks noGrp="1"/>
          </p:cNvSpPr>
          <p:nvPr>
            <p:ph idx="1"/>
          </p:nvPr>
        </p:nvSpPr>
        <p:spPr/>
        <p:txBody>
          <a:bodyPr/>
          <a:lstStyle/>
          <a:p>
            <a:r>
              <a:rPr lang="el-GR" dirty="0" smtClean="0"/>
              <a:t>Τα </a:t>
            </a:r>
            <a:r>
              <a:rPr lang="el-GR" b="1" dirty="0" err="1" smtClean="0">
                <a:hlinkClick r:id="rId2"/>
              </a:rPr>
              <a:t>stiletto</a:t>
            </a:r>
            <a:r>
              <a:rPr lang="el-GR" b="1" dirty="0" smtClean="0">
                <a:hlinkClick r:id="rId2"/>
              </a:rPr>
              <a:t> nails</a:t>
            </a:r>
            <a:r>
              <a:rPr lang="el-GR" dirty="0" smtClean="0"/>
              <a:t> προτιμούνται από όσες θέλουν να επιμηκύνουν τα κοντά τους δάχτυλα, καθώς λόγω της μύτης που σχηματίζουν στην άκρη τα κάνουν να φαίνονται πιο μακριά. Βέβαια, δεν είναι και πολύ πρακτικά για όσες γυναίκες κάνουν εργασίες στο σπίτι.</a:t>
            </a:r>
          </a:p>
          <a:p>
            <a:pPr>
              <a:buNone/>
            </a:pPr>
            <a:endParaRPr lang="el-GR" dirty="0" smtClean="0"/>
          </a:p>
          <a:p>
            <a:pPr>
              <a:buNone/>
            </a:pP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2636</TotalTime>
  <Words>286</Words>
  <Application>Microsoft Office PowerPoint</Application>
  <PresentationFormat>Προσαρμογή</PresentationFormat>
  <Paragraphs>84</Paragraphs>
  <Slides>23</Slides>
  <Notes>9</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Διαστημικό</vt:lpstr>
      <vt:lpstr>Διαφάνεια 1</vt:lpstr>
      <vt:lpstr>ΣΤΟΧΟΙ:</vt:lpstr>
      <vt:lpstr>Διαφάνεια 3</vt:lpstr>
      <vt:lpstr>Στρογγυλα νύχια</vt:lpstr>
      <vt:lpstr>ΣτρογγυλΑ νύχια</vt:lpstr>
      <vt:lpstr>τετρΑγωνα νύχια</vt:lpstr>
      <vt:lpstr>τετρΑγωνα νύχια</vt:lpstr>
      <vt:lpstr>στιλΕτο νύχια</vt:lpstr>
      <vt:lpstr>στιλΕτο νύχια</vt:lpstr>
      <vt:lpstr>αμυγδαλωτΑ νύχια</vt:lpstr>
      <vt:lpstr>αμυγδαλωτΑ νύχια</vt:lpstr>
      <vt:lpstr>Τετράγωνο οβάλ  Squoval  νύχια</vt:lpstr>
      <vt:lpstr>ΤετρΑγωνο οβΑλ νύχια</vt:lpstr>
      <vt:lpstr>Ballerina nails  νΥχια</vt:lpstr>
      <vt:lpstr>Ballerina nails  νύχια</vt:lpstr>
      <vt:lpstr>οβΑλ νΥχια</vt:lpstr>
      <vt:lpstr>οβΑλ νΥχια</vt:lpstr>
      <vt:lpstr>  Arrowhead nails  νύχια</vt:lpstr>
      <vt:lpstr>  Arrowhead nails  </vt:lpstr>
      <vt:lpstr>     Lipstick nails    νύχια</vt:lpstr>
      <vt:lpstr>Lipstick nails    </vt:lpstr>
      <vt:lpstr>Διαφάνεια 22</vt:lpstr>
      <vt:lpstr>ΔΙΚΤΥΟΓΡΑΦΙΑ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Διατροφικές Διαταραχές</dc:title>
  <dc:creator>pcc</dc:creator>
  <cp:lastModifiedBy>EVAGGELIA MOUSTAKA</cp:lastModifiedBy>
  <cp:revision>329</cp:revision>
  <dcterms:created xsi:type="dcterms:W3CDTF">2013-02-25T08:03:55Z</dcterms:created>
  <dcterms:modified xsi:type="dcterms:W3CDTF">2023-11-07T14:16:04Z</dcterms:modified>
</cp:coreProperties>
</file>