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7" r:id="rId10"/>
    <p:sldId id="268" r:id="rId11"/>
    <p:sldId id="270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1" r:id="rId20"/>
    <p:sldId id="282" r:id="rId21"/>
    <p:sldId id="285" r:id="rId22"/>
    <p:sldId id="286" r:id="rId23"/>
    <p:sldId id="287" r:id="rId24"/>
    <p:sldId id="288" r:id="rId25"/>
    <p:sldId id="289" r:id="rId26"/>
  </p:sldIdLst>
  <p:sldSz cx="9144000" cy="5143500" type="screen16x9"/>
  <p:notesSz cx="9144000" cy="5143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60" d="100"/>
          <a:sy n="160" d="100"/>
        </p:scale>
        <p:origin x="204" y="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122677" y="456946"/>
            <a:ext cx="5293359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2A389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A389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A389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A389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181344" y="3902964"/>
            <a:ext cx="2962910" cy="988694"/>
          </a:xfrm>
          <a:custGeom>
            <a:avLst/>
            <a:gdLst/>
            <a:ahLst/>
            <a:cxnLst/>
            <a:rect l="l" t="t" r="r" b="b"/>
            <a:pathLst>
              <a:path w="2962909" h="988695">
                <a:moveTo>
                  <a:pt x="989202" y="0"/>
                </a:moveTo>
                <a:lnTo>
                  <a:pt x="0" y="988441"/>
                </a:lnTo>
                <a:lnTo>
                  <a:pt x="989202" y="988441"/>
                </a:lnTo>
                <a:lnTo>
                  <a:pt x="989202" y="0"/>
                </a:lnTo>
                <a:close/>
              </a:path>
              <a:path w="2962909" h="988695">
                <a:moveTo>
                  <a:pt x="1973452" y="0"/>
                </a:moveTo>
                <a:lnTo>
                  <a:pt x="1973452" y="988441"/>
                </a:lnTo>
                <a:lnTo>
                  <a:pt x="2962655" y="988441"/>
                </a:lnTo>
                <a:lnTo>
                  <a:pt x="1973452" y="0"/>
                </a:lnTo>
                <a:close/>
              </a:path>
            </a:pathLst>
          </a:custGeom>
          <a:solidFill>
            <a:srgbClr val="EF61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170419" y="3902964"/>
            <a:ext cx="989330" cy="989330"/>
          </a:xfrm>
          <a:custGeom>
            <a:avLst/>
            <a:gdLst/>
            <a:ahLst/>
            <a:cxnLst/>
            <a:rect l="l" t="t" r="r" b="b"/>
            <a:pathLst>
              <a:path w="989329" h="989329">
                <a:moveTo>
                  <a:pt x="989076" y="0"/>
                </a:moveTo>
                <a:lnTo>
                  <a:pt x="0" y="0"/>
                </a:lnTo>
                <a:lnTo>
                  <a:pt x="0" y="989076"/>
                </a:lnTo>
                <a:lnTo>
                  <a:pt x="989076" y="989076"/>
                </a:lnTo>
                <a:lnTo>
                  <a:pt x="989076" y="0"/>
                </a:lnTo>
                <a:close/>
              </a:path>
            </a:pathLst>
          </a:custGeom>
          <a:solidFill>
            <a:srgbClr val="D133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154923" y="3902964"/>
            <a:ext cx="989330" cy="988694"/>
          </a:xfrm>
          <a:custGeom>
            <a:avLst/>
            <a:gdLst/>
            <a:ahLst/>
            <a:cxnLst/>
            <a:rect l="l" t="t" r="r" b="b"/>
            <a:pathLst>
              <a:path w="989329" h="988695">
                <a:moveTo>
                  <a:pt x="989076" y="0"/>
                </a:moveTo>
                <a:lnTo>
                  <a:pt x="0" y="0"/>
                </a:lnTo>
                <a:lnTo>
                  <a:pt x="989076" y="988441"/>
                </a:lnTo>
                <a:lnTo>
                  <a:pt x="989076" y="0"/>
                </a:lnTo>
                <a:close/>
              </a:path>
            </a:pathLst>
          </a:custGeom>
          <a:solidFill>
            <a:srgbClr val="9B2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4892039"/>
            <a:ext cx="9144000" cy="251460"/>
          </a:xfrm>
          <a:custGeom>
            <a:avLst/>
            <a:gdLst/>
            <a:ahLst/>
            <a:cxnLst/>
            <a:rect l="l" t="t" r="r" b="b"/>
            <a:pathLst>
              <a:path w="9144000" h="251460">
                <a:moveTo>
                  <a:pt x="9144000" y="0"/>
                </a:moveTo>
                <a:lnTo>
                  <a:pt x="0" y="0"/>
                </a:lnTo>
                <a:lnTo>
                  <a:pt x="0" y="251459"/>
                </a:lnTo>
                <a:lnTo>
                  <a:pt x="9144000" y="251459"/>
                </a:lnTo>
                <a:lnTo>
                  <a:pt x="9144000" y="0"/>
                </a:lnTo>
                <a:close/>
              </a:path>
            </a:pathLst>
          </a:custGeom>
          <a:solidFill>
            <a:srgbClr val="2A3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3540" y="456946"/>
            <a:ext cx="6774815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2A389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5900" y="953769"/>
            <a:ext cx="8665845" cy="36799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6829" y="1989395"/>
          <a:ext cx="5244465" cy="1475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44465"/>
              </a:tblGrid>
              <a:tr h="374650">
                <a:tc>
                  <a:txBody>
                    <a:bodyPr/>
                    <a:lstStyle/>
                    <a:p>
                      <a:pPr marL="31750">
                        <a:lnSpc>
                          <a:spcPts val="2760"/>
                        </a:lnSpc>
                      </a:pPr>
                      <a:r>
                        <a:rPr sz="2400" b="1" dirty="0">
                          <a:solidFill>
                            <a:srgbClr val="365F91"/>
                          </a:solidFill>
                          <a:latin typeface="Cambria"/>
                          <a:cs typeface="Cambria"/>
                        </a:rPr>
                        <a:t>EΥΔΑΤΩΣΗ</a:t>
                      </a:r>
                      <a:r>
                        <a:rPr sz="2400" b="1" spc="-40" dirty="0">
                          <a:solidFill>
                            <a:srgbClr val="365F91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dirty="0">
                          <a:solidFill>
                            <a:srgbClr val="365F91"/>
                          </a:solidFill>
                          <a:latin typeface="Cambria"/>
                          <a:cs typeface="Cambria"/>
                        </a:rPr>
                        <a:t>ΜΕ</a:t>
                      </a:r>
                      <a:r>
                        <a:rPr sz="2400" b="1" spc="-40" dirty="0">
                          <a:solidFill>
                            <a:srgbClr val="365F91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dirty="0">
                          <a:solidFill>
                            <a:srgbClr val="365F91"/>
                          </a:solidFill>
                          <a:latin typeface="Cambria"/>
                          <a:cs typeface="Cambria"/>
                        </a:rPr>
                        <a:t>ΥΨΙΣΥΧΝΑ</a:t>
                      </a:r>
                      <a:r>
                        <a:rPr sz="2400" b="1" spc="-40" dirty="0">
                          <a:solidFill>
                            <a:srgbClr val="365F91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365F91"/>
                          </a:solidFill>
                          <a:latin typeface="Cambria"/>
                          <a:cs typeface="Cambria"/>
                        </a:rPr>
                        <a:t>ΡΕΥΜΑΤΑ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0" marB="0"/>
                </a:tc>
              </a:tr>
              <a:tr h="574675">
                <a:tc>
                  <a:txBody>
                    <a:bodyPr/>
                    <a:lstStyle/>
                    <a:p>
                      <a:pPr marL="31750">
                        <a:lnSpc>
                          <a:spcPts val="1470"/>
                        </a:lnSpc>
                      </a:pPr>
                      <a:r>
                        <a:rPr sz="1400" dirty="0">
                          <a:solidFill>
                            <a:srgbClr val="474329"/>
                          </a:solidFill>
                          <a:latin typeface="Calibri"/>
                          <a:cs typeface="Calibri"/>
                        </a:rPr>
                        <a:t>ΕΥΑΓΓΕΛΙΑ</a:t>
                      </a:r>
                      <a:r>
                        <a:rPr sz="1400" spc="-60" dirty="0">
                          <a:solidFill>
                            <a:srgbClr val="47432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474329"/>
                          </a:solidFill>
                          <a:latin typeface="Calibri"/>
                          <a:cs typeface="Calibri"/>
                        </a:rPr>
                        <a:t>ΜΟΥΣΤΑΚΑ</a:t>
                      </a:r>
                      <a:r>
                        <a:rPr sz="1400" spc="-55" dirty="0">
                          <a:solidFill>
                            <a:srgbClr val="47432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474329"/>
                          </a:solidFill>
                          <a:latin typeface="Calibri"/>
                          <a:cs typeface="Calibri"/>
                        </a:rPr>
                        <a:t>ΠΕ87.03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5194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ts val="1275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21/2/2024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4911852" y="9144"/>
            <a:ext cx="1941830" cy="2447925"/>
          </a:xfrm>
          <a:custGeom>
            <a:avLst/>
            <a:gdLst/>
            <a:ahLst/>
            <a:cxnLst/>
            <a:rect l="l" t="t" r="r" b="b"/>
            <a:pathLst>
              <a:path w="1941829" h="2447925">
                <a:moveTo>
                  <a:pt x="0" y="0"/>
                </a:moveTo>
                <a:lnTo>
                  <a:pt x="1941829" y="2447924"/>
                </a:lnTo>
              </a:path>
            </a:pathLst>
          </a:custGeom>
          <a:ln w="9144">
            <a:solidFill>
              <a:srgbClr val="A7BE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6138432" y="-4572"/>
            <a:ext cx="2998470" cy="5146675"/>
            <a:chOff x="6138432" y="-4572"/>
            <a:chExt cx="2998470" cy="5146675"/>
          </a:xfrm>
        </p:grpSpPr>
        <p:sp>
          <p:nvSpPr>
            <p:cNvPr id="5" name="object 5"/>
            <p:cNvSpPr/>
            <p:nvPr/>
          </p:nvSpPr>
          <p:spPr>
            <a:xfrm>
              <a:off x="6400799" y="0"/>
              <a:ext cx="1177290" cy="2747010"/>
            </a:xfrm>
            <a:custGeom>
              <a:avLst/>
              <a:gdLst/>
              <a:ahLst/>
              <a:cxnLst/>
              <a:rect l="l" t="t" r="r" b="b"/>
              <a:pathLst>
                <a:path w="1177290" h="2747010">
                  <a:moveTo>
                    <a:pt x="1177220" y="0"/>
                  </a:moveTo>
                  <a:lnTo>
                    <a:pt x="0" y="2746756"/>
                  </a:lnTo>
                </a:path>
              </a:pathLst>
            </a:custGeom>
            <a:ln w="9143">
              <a:solidFill>
                <a:srgbClr val="A7BE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138432" y="1734468"/>
              <a:ext cx="2995295" cy="3408045"/>
            </a:xfrm>
            <a:custGeom>
              <a:avLst/>
              <a:gdLst/>
              <a:ahLst/>
              <a:cxnLst/>
              <a:rect l="l" t="t" r="r" b="b"/>
              <a:pathLst>
                <a:path w="2995295" h="3408045">
                  <a:moveTo>
                    <a:pt x="1913682" y="0"/>
                  </a:moveTo>
                  <a:lnTo>
                    <a:pt x="1868636" y="428"/>
                  </a:lnTo>
                  <a:lnTo>
                    <a:pt x="1823331" y="1849"/>
                  </a:lnTo>
                  <a:lnTo>
                    <a:pt x="1777800" y="4285"/>
                  </a:lnTo>
                  <a:lnTo>
                    <a:pt x="1732077" y="7759"/>
                  </a:lnTo>
                  <a:lnTo>
                    <a:pt x="1686198" y="12294"/>
                  </a:lnTo>
                  <a:lnTo>
                    <a:pt x="1640195" y="17911"/>
                  </a:lnTo>
                  <a:lnTo>
                    <a:pt x="1594104" y="24634"/>
                  </a:lnTo>
                  <a:lnTo>
                    <a:pt x="1547958" y="32486"/>
                  </a:lnTo>
                  <a:lnTo>
                    <a:pt x="1501791" y="41488"/>
                  </a:lnTo>
                  <a:lnTo>
                    <a:pt x="1455638" y="51663"/>
                  </a:lnTo>
                  <a:lnTo>
                    <a:pt x="1409533" y="63035"/>
                  </a:lnTo>
                  <a:lnTo>
                    <a:pt x="1363509" y="75625"/>
                  </a:lnTo>
                  <a:lnTo>
                    <a:pt x="1317602" y="89456"/>
                  </a:lnTo>
                  <a:lnTo>
                    <a:pt x="1271845" y="104551"/>
                  </a:lnTo>
                  <a:lnTo>
                    <a:pt x="1226272" y="120933"/>
                  </a:lnTo>
                  <a:lnTo>
                    <a:pt x="1180918" y="138623"/>
                  </a:lnTo>
                  <a:lnTo>
                    <a:pt x="1135817" y="157645"/>
                  </a:lnTo>
                  <a:lnTo>
                    <a:pt x="1091002" y="178021"/>
                  </a:lnTo>
                  <a:lnTo>
                    <a:pt x="1046509" y="199774"/>
                  </a:lnTo>
                  <a:lnTo>
                    <a:pt x="1002371" y="222926"/>
                  </a:lnTo>
                  <a:lnTo>
                    <a:pt x="958622" y="247500"/>
                  </a:lnTo>
                  <a:lnTo>
                    <a:pt x="915297" y="273519"/>
                  </a:lnTo>
                  <a:lnTo>
                    <a:pt x="872430" y="301004"/>
                  </a:lnTo>
                  <a:lnTo>
                    <a:pt x="830054" y="329980"/>
                  </a:lnTo>
                  <a:lnTo>
                    <a:pt x="788205" y="360467"/>
                  </a:lnTo>
                  <a:lnTo>
                    <a:pt x="746915" y="392490"/>
                  </a:lnTo>
                  <a:lnTo>
                    <a:pt x="706220" y="426070"/>
                  </a:lnTo>
                  <a:lnTo>
                    <a:pt x="666154" y="461230"/>
                  </a:lnTo>
                  <a:lnTo>
                    <a:pt x="626750" y="497992"/>
                  </a:lnTo>
                  <a:lnTo>
                    <a:pt x="588043" y="536380"/>
                  </a:lnTo>
                  <a:lnTo>
                    <a:pt x="550067" y="576416"/>
                  </a:lnTo>
                  <a:lnTo>
                    <a:pt x="512857" y="618122"/>
                  </a:lnTo>
                  <a:lnTo>
                    <a:pt x="476445" y="661521"/>
                  </a:lnTo>
                  <a:lnTo>
                    <a:pt x="440868" y="706635"/>
                  </a:lnTo>
                  <a:lnTo>
                    <a:pt x="406157" y="753488"/>
                  </a:lnTo>
                  <a:lnTo>
                    <a:pt x="372349" y="802102"/>
                  </a:lnTo>
                  <a:lnTo>
                    <a:pt x="337686" y="855139"/>
                  </a:lnTo>
                  <a:lnTo>
                    <a:pt x="304936" y="908127"/>
                  </a:lnTo>
                  <a:lnTo>
                    <a:pt x="274063" y="961048"/>
                  </a:lnTo>
                  <a:lnTo>
                    <a:pt x="245037" y="1013889"/>
                  </a:lnTo>
                  <a:lnTo>
                    <a:pt x="217822" y="1066632"/>
                  </a:lnTo>
                  <a:lnTo>
                    <a:pt x="192387" y="1119263"/>
                  </a:lnTo>
                  <a:lnTo>
                    <a:pt x="168697" y="1171766"/>
                  </a:lnTo>
                  <a:lnTo>
                    <a:pt x="146720" y="1224126"/>
                  </a:lnTo>
                  <a:lnTo>
                    <a:pt x="126422" y="1276327"/>
                  </a:lnTo>
                  <a:lnTo>
                    <a:pt x="107771" y="1328352"/>
                  </a:lnTo>
                  <a:lnTo>
                    <a:pt x="90732" y="1380188"/>
                  </a:lnTo>
                  <a:lnTo>
                    <a:pt x="75274" y="1431818"/>
                  </a:lnTo>
                  <a:lnTo>
                    <a:pt x="61362" y="1483226"/>
                  </a:lnTo>
                  <a:lnTo>
                    <a:pt x="48963" y="1534398"/>
                  </a:lnTo>
                  <a:lnTo>
                    <a:pt x="38045" y="1585317"/>
                  </a:lnTo>
                  <a:lnTo>
                    <a:pt x="28573" y="1635968"/>
                  </a:lnTo>
                  <a:lnTo>
                    <a:pt x="20516" y="1686336"/>
                  </a:lnTo>
                  <a:lnTo>
                    <a:pt x="13838" y="1736404"/>
                  </a:lnTo>
                  <a:lnTo>
                    <a:pt x="8509" y="1786158"/>
                  </a:lnTo>
                  <a:lnTo>
                    <a:pt x="4493" y="1835581"/>
                  </a:lnTo>
                  <a:lnTo>
                    <a:pt x="1759" y="1884658"/>
                  </a:lnTo>
                  <a:lnTo>
                    <a:pt x="272" y="1933374"/>
                  </a:lnTo>
                  <a:lnTo>
                    <a:pt x="0" y="1981713"/>
                  </a:lnTo>
                  <a:lnTo>
                    <a:pt x="909" y="2029660"/>
                  </a:lnTo>
                  <a:lnTo>
                    <a:pt x="2966" y="2077198"/>
                  </a:lnTo>
                  <a:lnTo>
                    <a:pt x="6138" y="2124312"/>
                  </a:lnTo>
                  <a:lnTo>
                    <a:pt x="10392" y="2170988"/>
                  </a:lnTo>
                  <a:lnTo>
                    <a:pt x="15695" y="2217208"/>
                  </a:lnTo>
                  <a:lnTo>
                    <a:pt x="22012" y="2262958"/>
                  </a:lnTo>
                  <a:lnTo>
                    <a:pt x="29312" y="2308222"/>
                  </a:lnTo>
                  <a:lnTo>
                    <a:pt x="37561" y="2352985"/>
                  </a:lnTo>
                  <a:lnTo>
                    <a:pt x="46726" y="2397230"/>
                  </a:lnTo>
                  <a:lnTo>
                    <a:pt x="56773" y="2440943"/>
                  </a:lnTo>
                  <a:lnTo>
                    <a:pt x="67670" y="2484108"/>
                  </a:lnTo>
                  <a:lnTo>
                    <a:pt x="79382" y="2526709"/>
                  </a:lnTo>
                  <a:lnTo>
                    <a:pt x="91878" y="2568730"/>
                  </a:lnTo>
                  <a:lnTo>
                    <a:pt x="105123" y="2610157"/>
                  </a:lnTo>
                  <a:lnTo>
                    <a:pt x="119085" y="2650973"/>
                  </a:lnTo>
                  <a:lnTo>
                    <a:pt x="133730" y="2691163"/>
                  </a:lnTo>
                  <a:lnTo>
                    <a:pt x="149025" y="2730712"/>
                  </a:lnTo>
                  <a:lnTo>
                    <a:pt x="164937" y="2769603"/>
                  </a:lnTo>
                  <a:lnTo>
                    <a:pt x="181432" y="2807822"/>
                  </a:lnTo>
                  <a:lnTo>
                    <a:pt x="198479" y="2845352"/>
                  </a:lnTo>
                  <a:lnTo>
                    <a:pt x="216042" y="2882179"/>
                  </a:lnTo>
                  <a:lnTo>
                    <a:pt x="234090" y="2918286"/>
                  </a:lnTo>
                  <a:lnTo>
                    <a:pt x="252588" y="2953658"/>
                  </a:lnTo>
                  <a:lnTo>
                    <a:pt x="271504" y="2988279"/>
                  </a:lnTo>
                  <a:lnTo>
                    <a:pt x="290805" y="3022135"/>
                  </a:lnTo>
                  <a:lnTo>
                    <a:pt x="310457" y="3055208"/>
                  </a:lnTo>
                  <a:lnTo>
                    <a:pt x="350681" y="3118948"/>
                  </a:lnTo>
                  <a:lnTo>
                    <a:pt x="391913" y="3179375"/>
                  </a:lnTo>
                  <a:lnTo>
                    <a:pt x="433885" y="3236363"/>
                  </a:lnTo>
                  <a:lnTo>
                    <a:pt x="476333" y="3289789"/>
                  </a:lnTo>
                  <a:lnTo>
                    <a:pt x="518990" y="3339528"/>
                  </a:lnTo>
                  <a:lnTo>
                    <a:pt x="561591" y="3385455"/>
                  </a:lnTo>
                  <a:lnTo>
                    <a:pt x="2994899" y="3407507"/>
                  </a:lnTo>
                  <a:lnTo>
                    <a:pt x="2994899" y="355824"/>
                  </a:lnTo>
                  <a:lnTo>
                    <a:pt x="2953479" y="317839"/>
                  </a:lnTo>
                  <a:lnTo>
                    <a:pt x="2906921" y="281113"/>
                  </a:lnTo>
                  <a:lnTo>
                    <a:pt x="2855498" y="245828"/>
                  </a:lnTo>
                  <a:lnTo>
                    <a:pt x="2799483" y="212163"/>
                  </a:lnTo>
                  <a:lnTo>
                    <a:pt x="2739150" y="180301"/>
                  </a:lnTo>
                  <a:lnTo>
                    <a:pt x="2674772" y="150421"/>
                  </a:lnTo>
                  <a:lnTo>
                    <a:pt x="2606622" y="122705"/>
                  </a:lnTo>
                  <a:lnTo>
                    <a:pt x="2534973" y="97333"/>
                  </a:lnTo>
                  <a:lnTo>
                    <a:pt x="2497922" y="85582"/>
                  </a:lnTo>
                  <a:lnTo>
                    <a:pt x="2460099" y="74485"/>
                  </a:lnTo>
                  <a:lnTo>
                    <a:pt x="2421539" y="64064"/>
                  </a:lnTo>
                  <a:lnTo>
                    <a:pt x="2382274" y="54343"/>
                  </a:lnTo>
                  <a:lnTo>
                    <a:pt x="2342340" y="45343"/>
                  </a:lnTo>
                  <a:lnTo>
                    <a:pt x="2301770" y="37087"/>
                  </a:lnTo>
                  <a:lnTo>
                    <a:pt x="2260599" y="29598"/>
                  </a:lnTo>
                  <a:lnTo>
                    <a:pt x="2218860" y="22898"/>
                  </a:lnTo>
                  <a:lnTo>
                    <a:pt x="2176589" y="17011"/>
                  </a:lnTo>
                  <a:lnTo>
                    <a:pt x="2133819" y="11957"/>
                  </a:lnTo>
                  <a:lnTo>
                    <a:pt x="2090584" y="7761"/>
                  </a:lnTo>
                  <a:lnTo>
                    <a:pt x="2046919" y="4445"/>
                  </a:lnTo>
                  <a:lnTo>
                    <a:pt x="2002857" y="2031"/>
                  </a:lnTo>
                  <a:lnTo>
                    <a:pt x="1958433" y="541"/>
                  </a:lnTo>
                  <a:lnTo>
                    <a:pt x="1913682" y="0"/>
                  </a:lnTo>
                  <a:close/>
                </a:path>
              </a:pathLst>
            </a:custGeom>
            <a:solidFill>
              <a:srgbClr val="A7B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31256" y="1971789"/>
              <a:ext cx="2703830" cy="2874010"/>
            </a:xfrm>
            <a:custGeom>
              <a:avLst/>
              <a:gdLst/>
              <a:ahLst/>
              <a:cxnLst/>
              <a:rect l="l" t="t" r="r" b="b"/>
              <a:pathLst>
                <a:path w="2703829" h="2874010">
                  <a:moveTo>
                    <a:pt x="1368172" y="0"/>
                  </a:moveTo>
                  <a:lnTo>
                    <a:pt x="1321686" y="139"/>
                  </a:lnTo>
                  <a:lnTo>
                    <a:pt x="1275236" y="1952"/>
                  </a:lnTo>
                  <a:lnTo>
                    <a:pt x="1229213" y="5406"/>
                  </a:lnTo>
                  <a:lnTo>
                    <a:pt x="1183643" y="10471"/>
                  </a:lnTo>
                  <a:lnTo>
                    <a:pt x="1138550" y="17123"/>
                  </a:lnTo>
                  <a:lnTo>
                    <a:pt x="1093959" y="25332"/>
                  </a:lnTo>
                  <a:lnTo>
                    <a:pt x="1049895" y="35072"/>
                  </a:lnTo>
                  <a:lnTo>
                    <a:pt x="1006381" y="46316"/>
                  </a:lnTo>
                  <a:lnTo>
                    <a:pt x="963444" y="59036"/>
                  </a:lnTo>
                  <a:lnTo>
                    <a:pt x="921106" y="73206"/>
                  </a:lnTo>
                  <a:lnTo>
                    <a:pt x="879393" y="88797"/>
                  </a:lnTo>
                  <a:lnTo>
                    <a:pt x="838330" y="105782"/>
                  </a:lnTo>
                  <a:lnTo>
                    <a:pt x="797940" y="124135"/>
                  </a:lnTo>
                  <a:lnTo>
                    <a:pt x="758250" y="143827"/>
                  </a:lnTo>
                  <a:lnTo>
                    <a:pt x="719282" y="164833"/>
                  </a:lnTo>
                  <a:lnTo>
                    <a:pt x="681062" y="187123"/>
                  </a:lnTo>
                  <a:lnTo>
                    <a:pt x="643615" y="210672"/>
                  </a:lnTo>
                  <a:lnTo>
                    <a:pt x="606964" y="235452"/>
                  </a:lnTo>
                  <a:lnTo>
                    <a:pt x="571135" y="261435"/>
                  </a:lnTo>
                  <a:lnTo>
                    <a:pt x="536152" y="288595"/>
                  </a:lnTo>
                  <a:lnTo>
                    <a:pt x="502040" y="316903"/>
                  </a:lnTo>
                  <a:lnTo>
                    <a:pt x="468823" y="346334"/>
                  </a:lnTo>
                  <a:lnTo>
                    <a:pt x="436526" y="376859"/>
                  </a:lnTo>
                  <a:lnTo>
                    <a:pt x="405174" y="408451"/>
                  </a:lnTo>
                  <a:lnTo>
                    <a:pt x="374790" y="441083"/>
                  </a:lnTo>
                  <a:lnTo>
                    <a:pt x="345401" y="474728"/>
                  </a:lnTo>
                  <a:lnTo>
                    <a:pt x="317029" y="509358"/>
                  </a:lnTo>
                  <a:lnTo>
                    <a:pt x="289701" y="544946"/>
                  </a:lnTo>
                  <a:lnTo>
                    <a:pt x="263440" y="581466"/>
                  </a:lnTo>
                  <a:lnTo>
                    <a:pt x="238270" y="618889"/>
                  </a:lnTo>
                  <a:lnTo>
                    <a:pt x="214218" y="657188"/>
                  </a:lnTo>
                  <a:lnTo>
                    <a:pt x="191307" y="696336"/>
                  </a:lnTo>
                  <a:lnTo>
                    <a:pt x="169561" y="736306"/>
                  </a:lnTo>
                  <a:lnTo>
                    <a:pt x="149006" y="777071"/>
                  </a:lnTo>
                  <a:lnTo>
                    <a:pt x="129666" y="818603"/>
                  </a:lnTo>
                  <a:lnTo>
                    <a:pt x="111566" y="860875"/>
                  </a:lnTo>
                  <a:lnTo>
                    <a:pt x="94730" y="903859"/>
                  </a:lnTo>
                  <a:lnTo>
                    <a:pt x="79182" y="947529"/>
                  </a:lnTo>
                  <a:lnTo>
                    <a:pt x="64948" y="991857"/>
                  </a:lnTo>
                  <a:lnTo>
                    <a:pt x="52052" y="1036816"/>
                  </a:lnTo>
                  <a:lnTo>
                    <a:pt x="40518" y="1082379"/>
                  </a:lnTo>
                  <a:lnTo>
                    <a:pt x="30372" y="1128518"/>
                  </a:lnTo>
                  <a:lnTo>
                    <a:pt x="21637" y="1175206"/>
                  </a:lnTo>
                  <a:lnTo>
                    <a:pt x="14338" y="1222416"/>
                  </a:lnTo>
                  <a:lnTo>
                    <a:pt x="8501" y="1270120"/>
                  </a:lnTo>
                  <a:lnTo>
                    <a:pt x="4149" y="1318292"/>
                  </a:lnTo>
                  <a:lnTo>
                    <a:pt x="1307" y="1366904"/>
                  </a:lnTo>
                  <a:lnTo>
                    <a:pt x="0" y="1415928"/>
                  </a:lnTo>
                  <a:lnTo>
                    <a:pt x="251" y="1465338"/>
                  </a:lnTo>
                  <a:lnTo>
                    <a:pt x="2079" y="1514711"/>
                  </a:lnTo>
                  <a:lnTo>
                    <a:pt x="5447" y="1563633"/>
                  </a:lnTo>
                  <a:lnTo>
                    <a:pt x="10332" y="1612079"/>
                  </a:lnTo>
                  <a:lnTo>
                    <a:pt x="16707" y="1660022"/>
                  </a:lnTo>
                  <a:lnTo>
                    <a:pt x="24546" y="1707436"/>
                  </a:lnTo>
                  <a:lnTo>
                    <a:pt x="33824" y="1754294"/>
                  </a:lnTo>
                  <a:lnTo>
                    <a:pt x="44515" y="1800571"/>
                  </a:lnTo>
                  <a:lnTo>
                    <a:pt x="56594" y="1846239"/>
                  </a:lnTo>
                  <a:lnTo>
                    <a:pt x="70034" y="1891274"/>
                  </a:lnTo>
                  <a:lnTo>
                    <a:pt x="84810" y="1935649"/>
                  </a:lnTo>
                  <a:lnTo>
                    <a:pt x="100896" y="1979337"/>
                  </a:lnTo>
                  <a:lnTo>
                    <a:pt x="118266" y="2022312"/>
                  </a:lnTo>
                  <a:lnTo>
                    <a:pt x="136896" y="2064549"/>
                  </a:lnTo>
                  <a:lnTo>
                    <a:pt x="156758" y="2106020"/>
                  </a:lnTo>
                  <a:lnTo>
                    <a:pt x="177828" y="2146700"/>
                  </a:lnTo>
                  <a:lnTo>
                    <a:pt x="200079" y="2186562"/>
                  </a:lnTo>
                  <a:lnTo>
                    <a:pt x="223486" y="2225581"/>
                  </a:lnTo>
                  <a:lnTo>
                    <a:pt x="248024" y="2263729"/>
                  </a:lnTo>
                  <a:lnTo>
                    <a:pt x="273665" y="2300981"/>
                  </a:lnTo>
                  <a:lnTo>
                    <a:pt x="300386" y="2337311"/>
                  </a:lnTo>
                  <a:lnTo>
                    <a:pt x="328160" y="2372692"/>
                  </a:lnTo>
                  <a:lnTo>
                    <a:pt x="356961" y="2407098"/>
                  </a:lnTo>
                  <a:lnTo>
                    <a:pt x="386763" y="2440504"/>
                  </a:lnTo>
                  <a:lnTo>
                    <a:pt x="417542" y="2472881"/>
                  </a:lnTo>
                  <a:lnTo>
                    <a:pt x="449270" y="2504206"/>
                  </a:lnTo>
                  <a:lnTo>
                    <a:pt x="481924" y="2534450"/>
                  </a:lnTo>
                  <a:lnTo>
                    <a:pt x="515475" y="2563588"/>
                  </a:lnTo>
                  <a:lnTo>
                    <a:pt x="549900" y="2591595"/>
                  </a:lnTo>
                  <a:lnTo>
                    <a:pt x="585173" y="2618443"/>
                  </a:lnTo>
                  <a:lnTo>
                    <a:pt x="621267" y="2644106"/>
                  </a:lnTo>
                  <a:lnTo>
                    <a:pt x="658156" y="2668558"/>
                  </a:lnTo>
                  <a:lnTo>
                    <a:pt x="695816" y="2691773"/>
                  </a:lnTo>
                  <a:lnTo>
                    <a:pt x="734221" y="2713725"/>
                  </a:lnTo>
                  <a:lnTo>
                    <a:pt x="773344" y="2734387"/>
                  </a:lnTo>
                  <a:lnTo>
                    <a:pt x="813160" y="2753734"/>
                  </a:lnTo>
                  <a:lnTo>
                    <a:pt x="853644" y="2771739"/>
                  </a:lnTo>
                  <a:lnTo>
                    <a:pt x="894769" y="2788375"/>
                  </a:lnTo>
                  <a:lnTo>
                    <a:pt x="936510" y="2803617"/>
                  </a:lnTo>
                  <a:lnTo>
                    <a:pt x="978841" y="2817439"/>
                  </a:lnTo>
                  <a:lnTo>
                    <a:pt x="1021737" y="2829813"/>
                  </a:lnTo>
                  <a:lnTo>
                    <a:pt x="1065172" y="2840715"/>
                  </a:lnTo>
                  <a:lnTo>
                    <a:pt x="1109119" y="2850117"/>
                  </a:lnTo>
                  <a:lnTo>
                    <a:pt x="1153554" y="2857994"/>
                  </a:lnTo>
                  <a:lnTo>
                    <a:pt x="1198451" y="2864319"/>
                  </a:lnTo>
                  <a:lnTo>
                    <a:pt x="1243783" y="2869066"/>
                  </a:lnTo>
                  <a:lnTo>
                    <a:pt x="1289526" y="2872209"/>
                  </a:lnTo>
                  <a:lnTo>
                    <a:pt x="1335653" y="2873722"/>
                  </a:lnTo>
                  <a:lnTo>
                    <a:pt x="1382138" y="2873577"/>
                  </a:lnTo>
                  <a:lnTo>
                    <a:pt x="1428589" y="2871767"/>
                  </a:lnTo>
                  <a:lnTo>
                    <a:pt x="1474612" y="2868317"/>
                  </a:lnTo>
                  <a:lnTo>
                    <a:pt x="1520182" y="2863254"/>
                  </a:lnTo>
                  <a:lnTo>
                    <a:pt x="1565275" y="2856605"/>
                  </a:lnTo>
                  <a:lnTo>
                    <a:pt x="1609866" y="2848399"/>
                  </a:lnTo>
                  <a:lnTo>
                    <a:pt x="1653930" y="2838661"/>
                  </a:lnTo>
                  <a:lnTo>
                    <a:pt x="1697444" y="2827419"/>
                  </a:lnTo>
                  <a:lnTo>
                    <a:pt x="1740381" y="2814702"/>
                  </a:lnTo>
                  <a:lnTo>
                    <a:pt x="1782719" y="2800534"/>
                  </a:lnTo>
                  <a:lnTo>
                    <a:pt x="1824432" y="2784946"/>
                  </a:lnTo>
                  <a:lnTo>
                    <a:pt x="1865495" y="2767962"/>
                  </a:lnTo>
                  <a:lnTo>
                    <a:pt x="1905884" y="2749611"/>
                  </a:lnTo>
                  <a:lnTo>
                    <a:pt x="1945575" y="2729921"/>
                  </a:lnTo>
                  <a:lnTo>
                    <a:pt x="1984543" y="2708917"/>
                  </a:lnTo>
                  <a:lnTo>
                    <a:pt x="2022763" y="2686628"/>
                  </a:lnTo>
                  <a:lnTo>
                    <a:pt x="2060210" y="2663081"/>
                  </a:lnTo>
                  <a:lnTo>
                    <a:pt x="2096861" y="2638302"/>
                  </a:lnTo>
                  <a:lnTo>
                    <a:pt x="2132690" y="2612320"/>
                  </a:lnTo>
                  <a:lnTo>
                    <a:pt x="2167673" y="2585162"/>
                  </a:lnTo>
                  <a:lnTo>
                    <a:pt x="2201785" y="2556855"/>
                  </a:lnTo>
                  <a:lnTo>
                    <a:pt x="2235002" y="2527426"/>
                  </a:lnTo>
                  <a:lnTo>
                    <a:pt x="2267299" y="2496902"/>
                  </a:lnTo>
                  <a:lnTo>
                    <a:pt x="2298651" y="2465311"/>
                  </a:lnTo>
                  <a:lnTo>
                    <a:pt x="2329035" y="2432680"/>
                  </a:lnTo>
                  <a:lnTo>
                    <a:pt x="2358424" y="2399036"/>
                  </a:lnTo>
                  <a:lnTo>
                    <a:pt x="2386796" y="2364406"/>
                  </a:lnTo>
                  <a:lnTo>
                    <a:pt x="2414124" y="2328819"/>
                  </a:lnTo>
                  <a:lnTo>
                    <a:pt x="2440385" y="2292300"/>
                  </a:lnTo>
                  <a:lnTo>
                    <a:pt x="2465555" y="2254878"/>
                  </a:lnTo>
                  <a:lnTo>
                    <a:pt x="2489607" y="2216580"/>
                  </a:lnTo>
                  <a:lnTo>
                    <a:pt x="2512518" y="2177432"/>
                  </a:lnTo>
                  <a:lnTo>
                    <a:pt x="2534264" y="2137463"/>
                  </a:lnTo>
                  <a:lnTo>
                    <a:pt x="2554819" y="2096699"/>
                  </a:lnTo>
                  <a:lnTo>
                    <a:pt x="2574159" y="2055168"/>
                  </a:lnTo>
                  <a:lnTo>
                    <a:pt x="2592259" y="2012897"/>
                  </a:lnTo>
                  <a:lnTo>
                    <a:pt x="2609095" y="1969913"/>
                  </a:lnTo>
                  <a:lnTo>
                    <a:pt x="2624643" y="1926243"/>
                  </a:lnTo>
                  <a:lnTo>
                    <a:pt x="2638877" y="1881916"/>
                  </a:lnTo>
                  <a:lnTo>
                    <a:pt x="2651773" y="1836957"/>
                  </a:lnTo>
                  <a:lnTo>
                    <a:pt x="2663307" y="1791395"/>
                  </a:lnTo>
                  <a:lnTo>
                    <a:pt x="2673453" y="1745257"/>
                  </a:lnTo>
                  <a:lnTo>
                    <a:pt x="2682188" y="1698570"/>
                  </a:lnTo>
                  <a:lnTo>
                    <a:pt x="2689487" y="1651360"/>
                  </a:lnTo>
                  <a:lnTo>
                    <a:pt x="2695324" y="1603657"/>
                  </a:lnTo>
                  <a:lnTo>
                    <a:pt x="2699676" y="1555486"/>
                  </a:lnTo>
                  <a:lnTo>
                    <a:pt x="2702518" y="1506875"/>
                  </a:lnTo>
                  <a:lnTo>
                    <a:pt x="2703825" y="1457851"/>
                  </a:lnTo>
                  <a:lnTo>
                    <a:pt x="2703573" y="1408442"/>
                  </a:lnTo>
                  <a:lnTo>
                    <a:pt x="2701746" y="1359065"/>
                  </a:lnTo>
                  <a:lnTo>
                    <a:pt x="2698378" y="1310139"/>
                  </a:lnTo>
                  <a:lnTo>
                    <a:pt x="2693493" y="1261690"/>
                  </a:lnTo>
                  <a:lnTo>
                    <a:pt x="2687118" y="1213745"/>
                  </a:lnTo>
                  <a:lnTo>
                    <a:pt x="2679279" y="1166329"/>
                  </a:lnTo>
                  <a:lnTo>
                    <a:pt x="2670001" y="1119468"/>
                  </a:lnTo>
                  <a:lnTo>
                    <a:pt x="2659310" y="1073190"/>
                  </a:lnTo>
                  <a:lnTo>
                    <a:pt x="2647231" y="1027519"/>
                  </a:lnTo>
                  <a:lnTo>
                    <a:pt x="2633791" y="982483"/>
                  </a:lnTo>
                  <a:lnTo>
                    <a:pt x="2619015" y="938107"/>
                  </a:lnTo>
                  <a:lnTo>
                    <a:pt x="2602929" y="894418"/>
                  </a:lnTo>
                  <a:lnTo>
                    <a:pt x="2585559" y="851442"/>
                  </a:lnTo>
                  <a:lnTo>
                    <a:pt x="2566929" y="809205"/>
                  </a:lnTo>
                  <a:lnTo>
                    <a:pt x="2547067" y="767733"/>
                  </a:lnTo>
                  <a:lnTo>
                    <a:pt x="2525997" y="727053"/>
                  </a:lnTo>
                  <a:lnTo>
                    <a:pt x="2503746" y="687190"/>
                  </a:lnTo>
                  <a:lnTo>
                    <a:pt x="2480339" y="648172"/>
                  </a:lnTo>
                  <a:lnTo>
                    <a:pt x="2455801" y="610023"/>
                  </a:lnTo>
                  <a:lnTo>
                    <a:pt x="2430160" y="572771"/>
                  </a:lnTo>
                  <a:lnTo>
                    <a:pt x="2403439" y="536441"/>
                  </a:lnTo>
                  <a:lnTo>
                    <a:pt x="2375665" y="501060"/>
                  </a:lnTo>
                  <a:lnTo>
                    <a:pt x="2346864" y="466654"/>
                  </a:lnTo>
                  <a:lnTo>
                    <a:pt x="2317062" y="433249"/>
                  </a:lnTo>
                  <a:lnTo>
                    <a:pt x="2286283" y="400872"/>
                  </a:lnTo>
                  <a:lnTo>
                    <a:pt x="2254555" y="369548"/>
                  </a:lnTo>
                  <a:lnTo>
                    <a:pt x="2221901" y="339303"/>
                  </a:lnTo>
                  <a:lnTo>
                    <a:pt x="2188349" y="310165"/>
                  </a:lnTo>
                  <a:lnTo>
                    <a:pt x="2153925" y="282159"/>
                  </a:lnTo>
                  <a:lnTo>
                    <a:pt x="2118652" y="255311"/>
                  </a:lnTo>
                  <a:lnTo>
                    <a:pt x="2082558" y="229648"/>
                  </a:lnTo>
                  <a:lnTo>
                    <a:pt x="2045669" y="205195"/>
                  </a:lnTo>
                  <a:lnTo>
                    <a:pt x="2008009" y="181979"/>
                  </a:lnTo>
                  <a:lnTo>
                    <a:pt x="1969604" y="160027"/>
                  </a:lnTo>
                  <a:lnTo>
                    <a:pt x="1930481" y="139364"/>
                  </a:lnTo>
                  <a:lnTo>
                    <a:pt x="1890665" y="120017"/>
                  </a:lnTo>
                  <a:lnTo>
                    <a:pt x="1850181" y="102011"/>
                  </a:lnTo>
                  <a:lnTo>
                    <a:pt x="1809056" y="85373"/>
                  </a:lnTo>
                  <a:lnTo>
                    <a:pt x="1767315" y="70130"/>
                  </a:lnTo>
                  <a:lnTo>
                    <a:pt x="1724984" y="56306"/>
                  </a:lnTo>
                  <a:lnTo>
                    <a:pt x="1682088" y="43930"/>
                  </a:lnTo>
                  <a:lnTo>
                    <a:pt x="1638653" y="33026"/>
                  </a:lnTo>
                  <a:lnTo>
                    <a:pt x="1594706" y="23621"/>
                  </a:lnTo>
                  <a:lnTo>
                    <a:pt x="1550271" y="15742"/>
                  </a:lnTo>
                  <a:lnTo>
                    <a:pt x="1505374" y="9414"/>
                  </a:lnTo>
                  <a:lnTo>
                    <a:pt x="1460042" y="4663"/>
                  </a:lnTo>
                  <a:lnTo>
                    <a:pt x="1414299" y="1516"/>
                  </a:lnTo>
                  <a:lnTo>
                    <a:pt x="1368172" y="0"/>
                  </a:lnTo>
                  <a:close/>
                </a:path>
              </a:pathLst>
            </a:custGeom>
            <a:solidFill>
              <a:srgbClr val="D2D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274307" y="2163317"/>
              <a:ext cx="2045335" cy="2174240"/>
            </a:xfrm>
            <a:custGeom>
              <a:avLst/>
              <a:gdLst/>
              <a:ahLst/>
              <a:cxnLst/>
              <a:rect l="l" t="t" r="r" b="b"/>
              <a:pathLst>
                <a:path w="2045334" h="2174240">
                  <a:moveTo>
                    <a:pt x="999616" y="0"/>
                  </a:moveTo>
                  <a:lnTo>
                    <a:pt x="952841" y="2107"/>
                  </a:lnTo>
                  <a:lnTo>
                    <a:pt x="906653" y="6408"/>
                  </a:lnTo>
                  <a:lnTo>
                    <a:pt x="861094" y="12853"/>
                  </a:lnTo>
                  <a:lnTo>
                    <a:pt x="816210" y="21393"/>
                  </a:lnTo>
                  <a:lnTo>
                    <a:pt x="772044" y="31979"/>
                  </a:lnTo>
                  <a:lnTo>
                    <a:pt x="728641" y="44563"/>
                  </a:lnTo>
                  <a:lnTo>
                    <a:pt x="686045" y="59095"/>
                  </a:lnTo>
                  <a:lnTo>
                    <a:pt x="644300" y="75528"/>
                  </a:lnTo>
                  <a:lnTo>
                    <a:pt x="603450" y="93811"/>
                  </a:lnTo>
                  <a:lnTo>
                    <a:pt x="563539" y="113896"/>
                  </a:lnTo>
                  <a:lnTo>
                    <a:pt x="524611" y="135734"/>
                  </a:lnTo>
                  <a:lnTo>
                    <a:pt x="486711" y="159276"/>
                  </a:lnTo>
                  <a:lnTo>
                    <a:pt x="449882" y="184474"/>
                  </a:lnTo>
                  <a:lnTo>
                    <a:pt x="414168" y="211278"/>
                  </a:lnTo>
                  <a:lnTo>
                    <a:pt x="379614" y="239640"/>
                  </a:lnTo>
                  <a:lnTo>
                    <a:pt x="346264" y="269510"/>
                  </a:lnTo>
                  <a:lnTo>
                    <a:pt x="314162" y="300840"/>
                  </a:lnTo>
                  <a:lnTo>
                    <a:pt x="283352" y="333581"/>
                  </a:lnTo>
                  <a:lnTo>
                    <a:pt x="253879" y="367684"/>
                  </a:lnTo>
                  <a:lnTo>
                    <a:pt x="225785" y="403100"/>
                  </a:lnTo>
                  <a:lnTo>
                    <a:pt x="199116" y="439780"/>
                  </a:lnTo>
                  <a:lnTo>
                    <a:pt x="173915" y="477676"/>
                  </a:lnTo>
                  <a:lnTo>
                    <a:pt x="150227" y="516738"/>
                  </a:lnTo>
                  <a:lnTo>
                    <a:pt x="128095" y="556918"/>
                  </a:lnTo>
                  <a:lnTo>
                    <a:pt x="107565" y="598167"/>
                  </a:lnTo>
                  <a:lnTo>
                    <a:pt x="88679" y="640435"/>
                  </a:lnTo>
                  <a:lnTo>
                    <a:pt x="71483" y="683674"/>
                  </a:lnTo>
                  <a:lnTo>
                    <a:pt x="56019" y="727836"/>
                  </a:lnTo>
                  <a:lnTo>
                    <a:pt x="42333" y="772870"/>
                  </a:lnTo>
                  <a:lnTo>
                    <a:pt x="30468" y="818729"/>
                  </a:lnTo>
                  <a:lnTo>
                    <a:pt x="20469" y="865363"/>
                  </a:lnTo>
                  <a:lnTo>
                    <a:pt x="12379" y="912724"/>
                  </a:lnTo>
                  <a:lnTo>
                    <a:pt x="6244" y="960763"/>
                  </a:lnTo>
                  <a:lnTo>
                    <a:pt x="2106" y="1009430"/>
                  </a:lnTo>
                  <a:lnTo>
                    <a:pt x="9" y="1058677"/>
                  </a:lnTo>
                  <a:lnTo>
                    <a:pt x="0" y="1108456"/>
                  </a:lnTo>
                  <a:lnTo>
                    <a:pt x="2104" y="1158179"/>
                  </a:lnTo>
                  <a:lnTo>
                    <a:pt x="6270" y="1207286"/>
                  </a:lnTo>
                  <a:lnTo>
                    <a:pt x="12452" y="1255728"/>
                  </a:lnTo>
                  <a:lnTo>
                    <a:pt x="20604" y="1303459"/>
                  </a:lnTo>
                  <a:lnTo>
                    <a:pt x="30678" y="1350432"/>
                  </a:lnTo>
                  <a:lnTo>
                    <a:pt x="42630" y="1396599"/>
                  </a:lnTo>
                  <a:lnTo>
                    <a:pt x="56413" y="1441913"/>
                  </a:lnTo>
                  <a:lnTo>
                    <a:pt x="71981" y="1486328"/>
                  </a:lnTo>
                  <a:lnTo>
                    <a:pt x="89288" y="1529797"/>
                  </a:lnTo>
                  <a:lnTo>
                    <a:pt x="108288" y="1572272"/>
                  </a:lnTo>
                  <a:lnTo>
                    <a:pt x="128934" y="1613706"/>
                  </a:lnTo>
                  <a:lnTo>
                    <a:pt x="151181" y="1654053"/>
                  </a:lnTo>
                  <a:lnTo>
                    <a:pt x="174982" y="1693265"/>
                  </a:lnTo>
                  <a:lnTo>
                    <a:pt x="200292" y="1731296"/>
                  </a:lnTo>
                  <a:lnTo>
                    <a:pt x="227063" y="1768098"/>
                  </a:lnTo>
                  <a:lnTo>
                    <a:pt x="255251" y="1803624"/>
                  </a:lnTo>
                  <a:lnTo>
                    <a:pt x="284809" y="1837827"/>
                  </a:lnTo>
                  <a:lnTo>
                    <a:pt x="315690" y="1870660"/>
                  </a:lnTo>
                  <a:lnTo>
                    <a:pt x="347849" y="1902077"/>
                  </a:lnTo>
                  <a:lnTo>
                    <a:pt x="381239" y="1932030"/>
                  </a:lnTo>
                  <a:lnTo>
                    <a:pt x="415815" y="1960471"/>
                  </a:lnTo>
                  <a:lnTo>
                    <a:pt x="451530" y="1987355"/>
                  </a:lnTo>
                  <a:lnTo>
                    <a:pt x="488338" y="2012634"/>
                  </a:lnTo>
                  <a:lnTo>
                    <a:pt x="526193" y="2036261"/>
                  </a:lnTo>
                  <a:lnTo>
                    <a:pt x="565050" y="2058189"/>
                  </a:lnTo>
                  <a:lnTo>
                    <a:pt x="604861" y="2078371"/>
                  </a:lnTo>
                  <a:lnTo>
                    <a:pt x="645580" y="2096759"/>
                  </a:lnTo>
                  <a:lnTo>
                    <a:pt x="687162" y="2113308"/>
                  </a:lnTo>
                  <a:lnTo>
                    <a:pt x="729561" y="2127969"/>
                  </a:lnTo>
                  <a:lnTo>
                    <a:pt x="772730" y="2140697"/>
                  </a:lnTo>
                  <a:lnTo>
                    <a:pt x="816623" y="2151442"/>
                  </a:lnTo>
                  <a:lnTo>
                    <a:pt x="861194" y="2160160"/>
                  </a:lnTo>
                  <a:lnTo>
                    <a:pt x="906397" y="2166803"/>
                  </a:lnTo>
                  <a:lnTo>
                    <a:pt x="952186" y="2171323"/>
                  </a:lnTo>
                  <a:lnTo>
                    <a:pt x="998514" y="2173673"/>
                  </a:lnTo>
                  <a:lnTo>
                    <a:pt x="1045337" y="2173808"/>
                  </a:lnTo>
                  <a:lnTo>
                    <a:pt x="1092112" y="2171705"/>
                  </a:lnTo>
                  <a:lnTo>
                    <a:pt x="1138300" y="2167409"/>
                  </a:lnTo>
                  <a:lnTo>
                    <a:pt x="1183859" y="2160969"/>
                  </a:lnTo>
                  <a:lnTo>
                    <a:pt x="1228743" y="2152433"/>
                  </a:lnTo>
                  <a:lnTo>
                    <a:pt x="1272909" y="2141850"/>
                  </a:lnTo>
                  <a:lnTo>
                    <a:pt x="1316312" y="2129270"/>
                  </a:lnTo>
                  <a:lnTo>
                    <a:pt x="1358908" y="2114741"/>
                  </a:lnTo>
                  <a:lnTo>
                    <a:pt x="1400653" y="2098311"/>
                  </a:lnTo>
                  <a:lnTo>
                    <a:pt x="1441503" y="2080031"/>
                  </a:lnTo>
                  <a:lnTo>
                    <a:pt x="1481414" y="2059949"/>
                  </a:lnTo>
                  <a:lnTo>
                    <a:pt x="1520342" y="2038113"/>
                  </a:lnTo>
                  <a:lnTo>
                    <a:pt x="1558242" y="2014572"/>
                  </a:lnTo>
                  <a:lnTo>
                    <a:pt x="1595071" y="1989376"/>
                  </a:lnTo>
                  <a:lnTo>
                    <a:pt x="1630785" y="1962574"/>
                  </a:lnTo>
                  <a:lnTo>
                    <a:pt x="1665339" y="1934214"/>
                  </a:lnTo>
                  <a:lnTo>
                    <a:pt x="1698689" y="1904345"/>
                  </a:lnTo>
                  <a:lnTo>
                    <a:pt x="1730791" y="1873016"/>
                  </a:lnTo>
                  <a:lnTo>
                    <a:pt x="1761601" y="1840276"/>
                  </a:lnTo>
                  <a:lnTo>
                    <a:pt x="1791074" y="1806173"/>
                  </a:lnTo>
                  <a:lnTo>
                    <a:pt x="1819168" y="1770758"/>
                  </a:lnTo>
                  <a:lnTo>
                    <a:pt x="1845837" y="1734078"/>
                  </a:lnTo>
                  <a:lnTo>
                    <a:pt x="1871038" y="1696183"/>
                  </a:lnTo>
                  <a:lnTo>
                    <a:pt x="1894726" y="1657121"/>
                  </a:lnTo>
                  <a:lnTo>
                    <a:pt x="1916858" y="1616941"/>
                  </a:lnTo>
                  <a:lnTo>
                    <a:pt x="1937388" y="1575692"/>
                  </a:lnTo>
                  <a:lnTo>
                    <a:pt x="1956274" y="1533424"/>
                  </a:lnTo>
                  <a:lnTo>
                    <a:pt x="1973470" y="1490185"/>
                  </a:lnTo>
                  <a:lnTo>
                    <a:pt x="1988934" y="1446023"/>
                  </a:lnTo>
                  <a:lnTo>
                    <a:pt x="2002620" y="1400989"/>
                  </a:lnTo>
                  <a:lnTo>
                    <a:pt x="2014485" y="1355130"/>
                  </a:lnTo>
                  <a:lnTo>
                    <a:pt x="2024484" y="1308495"/>
                  </a:lnTo>
                  <a:lnTo>
                    <a:pt x="2032574" y="1261134"/>
                  </a:lnTo>
                  <a:lnTo>
                    <a:pt x="2038709" y="1213095"/>
                  </a:lnTo>
                  <a:lnTo>
                    <a:pt x="2042847" y="1164428"/>
                  </a:lnTo>
                  <a:lnTo>
                    <a:pt x="2044944" y="1115181"/>
                  </a:lnTo>
                  <a:lnTo>
                    <a:pt x="2044953" y="1065402"/>
                  </a:lnTo>
                  <a:lnTo>
                    <a:pt x="2042849" y="1015679"/>
                  </a:lnTo>
                  <a:lnTo>
                    <a:pt x="2038683" y="966572"/>
                  </a:lnTo>
                  <a:lnTo>
                    <a:pt x="2032501" y="918130"/>
                  </a:lnTo>
                  <a:lnTo>
                    <a:pt x="2024349" y="870399"/>
                  </a:lnTo>
                  <a:lnTo>
                    <a:pt x="2014275" y="823427"/>
                  </a:lnTo>
                  <a:lnTo>
                    <a:pt x="2002323" y="777260"/>
                  </a:lnTo>
                  <a:lnTo>
                    <a:pt x="1988540" y="731946"/>
                  </a:lnTo>
                  <a:lnTo>
                    <a:pt x="1972972" y="687531"/>
                  </a:lnTo>
                  <a:lnTo>
                    <a:pt x="1955665" y="644062"/>
                  </a:lnTo>
                  <a:lnTo>
                    <a:pt x="1936665" y="601587"/>
                  </a:lnTo>
                  <a:lnTo>
                    <a:pt x="1916019" y="560153"/>
                  </a:lnTo>
                  <a:lnTo>
                    <a:pt x="1893772" y="519806"/>
                  </a:lnTo>
                  <a:lnTo>
                    <a:pt x="1869971" y="480593"/>
                  </a:lnTo>
                  <a:lnTo>
                    <a:pt x="1844661" y="442563"/>
                  </a:lnTo>
                  <a:lnTo>
                    <a:pt x="1817890" y="405761"/>
                  </a:lnTo>
                  <a:lnTo>
                    <a:pt x="1789702" y="370234"/>
                  </a:lnTo>
                  <a:lnTo>
                    <a:pt x="1760144" y="336030"/>
                  </a:lnTo>
                  <a:lnTo>
                    <a:pt x="1729263" y="303196"/>
                  </a:lnTo>
                  <a:lnTo>
                    <a:pt x="1697104" y="271779"/>
                  </a:lnTo>
                  <a:lnTo>
                    <a:pt x="1663714" y="241825"/>
                  </a:lnTo>
                  <a:lnTo>
                    <a:pt x="1629138" y="213382"/>
                  </a:lnTo>
                  <a:lnTo>
                    <a:pt x="1593423" y="186497"/>
                  </a:lnTo>
                  <a:lnTo>
                    <a:pt x="1556615" y="161216"/>
                  </a:lnTo>
                  <a:lnTo>
                    <a:pt x="1518760" y="137588"/>
                  </a:lnTo>
                  <a:lnTo>
                    <a:pt x="1479903" y="115658"/>
                  </a:lnTo>
                  <a:lnTo>
                    <a:pt x="1440092" y="95474"/>
                  </a:lnTo>
                  <a:lnTo>
                    <a:pt x="1399373" y="77083"/>
                  </a:lnTo>
                  <a:lnTo>
                    <a:pt x="1357791" y="60531"/>
                  </a:lnTo>
                  <a:lnTo>
                    <a:pt x="1315392" y="45867"/>
                  </a:lnTo>
                  <a:lnTo>
                    <a:pt x="1272223" y="33137"/>
                  </a:lnTo>
                  <a:lnTo>
                    <a:pt x="1228330" y="22387"/>
                  </a:lnTo>
                  <a:lnTo>
                    <a:pt x="1183759" y="13666"/>
                  </a:lnTo>
                  <a:lnTo>
                    <a:pt x="1138556" y="7019"/>
                  </a:lnTo>
                  <a:lnTo>
                    <a:pt x="1092767" y="2494"/>
                  </a:lnTo>
                  <a:lnTo>
                    <a:pt x="1046439" y="139"/>
                  </a:lnTo>
                  <a:lnTo>
                    <a:pt x="999616" y="0"/>
                  </a:lnTo>
                  <a:close/>
                </a:path>
              </a:pathLst>
            </a:custGeom>
            <a:solidFill>
              <a:srgbClr val="7A9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522719" y="281939"/>
              <a:ext cx="2613660" cy="2613660"/>
            </a:xfrm>
            <a:custGeom>
              <a:avLst/>
              <a:gdLst/>
              <a:ahLst/>
              <a:cxnLst/>
              <a:rect l="l" t="t" r="r" b="b"/>
              <a:pathLst>
                <a:path w="2613659" h="2613660">
                  <a:moveTo>
                    <a:pt x="1306829" y="0"/>
                  </a:moveTo>
                  <a:lnTo>
                    <a:pt x="1258921" y="861"/>
                  </a:lnTo>
                  <a:lnTo>
                    <a:pt x="1211447" y="3427"/>
                  </a:lnTo>
                  <a:lnTo>
                    <a:pt x="1164436" y="7668"/>
                  </a:lnTo>
                  <a:lnTo>
                    <a:pt x="1117919" y="13553"/>
                  </a:lnTo>
                  <a:lnTo>
                    <a:pt x="1071925" y="21054"/>
                  </a:lnTo>
                  <a:lnTo>
                    <a:pt x="1026484" y="30141"/>
                  </a:lnTo>
                  <a:lnTo>
                    <a:pt x="981625" y="40785"/>
                  </a:lnTo>
                  <a:lnTo>
                    <a:pt x="937377" y="52955"/>
                  </a:lnTo>
                  <a:lnTo>
                    <a:pt x="893771" y="66623"/>
                  </a:lnTo>
                  <a:lnTo>
                    <a:pt x="850835" y="81758"/>
                  </a:lnTo>
                  <a:lnTo>
                    <a:pt x="808599" y="98332"/>
                  </a:lnTo>
                  <a:lnTo>
                    <a:pt x="767093" y="116315"/>
                  </a:lnTo>
                  <a:lnTo>
                    <a:pt x="726346" y="135677"/>
                  </a:lnTo>
                  <a:lnTo>
                    <a:pt x="686388" y="156388"/>
                  </a:lnTo>
                  <a:lnTo>
                    <a:pt x="647248" y="178420"/>
                  </a:lnTo>
                  <a:lnTo>
                    <a:pt x="608956" y="201743"/>
                  </a:lnTo>
                  <a:lnTo>
                    <a:pt x="571541" y="226327"/>
                  </a:lnTo>
                  <a:lnTo>
                    <a:pt x="535033" y="252142"/>
                  </a:lnTo>
                  <a:lnTo>
                    <a:pt x="499462" y="279160"/>
                  </a:lnTo>
                  <a:lnTo>
                    <a:pt x="464856" y="307350"/>
                  </a:lnTo>
                  <a:lnTo>
                    <a:pt x="431246" y="336683"/>
                  </a:lnTo>
                  <a:lnTo>
                    <a:pt x="398661" y="367130"/>
                  </a:lnTo>
                  <a:lnTo>
                    <a:pt x="367130" y="398661"/>
                  </a:lnTo>
                  <a:lnTo>
                    <a:pt x="336683" y="431246"/>
                  </a:lnTo>
                  <a:lnTo>
                    <a:pt x="307350" y="464856"/>
                  </a:lnTo>
                  <a:lnTo>
                    <a:pt x="279160" y="499462"/>
                  </a:lnTo>
                  <a:lnTo>
                    <a:pt x="252142" y="535033"/>
                  </a:lnTo>
                  <a:lnTo>
                    <a:pt x="226327" y="571541"/>
                  </a:lnTo>
                  <a:lnTo>
                    <a:pt x="201743" y="608956"/>
                  </a:lnTo>
                  <a:lnTo>
                    <a:pt x="178420" y="647248"/>
                  </a:lnTo>
                  <a:lnTo>
                    <a:pt x="156388" y="686388"/>
                  </a:lnTo>
                  <a:lnTo>
                    <a:pt x="135677" y="726346"/>
                  </a:lnTo>
                  <a:lnTo>
                    <a:pt x="116315" y="767093"/>
                  </a:lnTo>
                  <a:lnTo>
                    <a:pt x="98332" y="808599"/>
                  </a:lnTo>
                  <a:lnTo>
                    <a:pt x="81758" y="850835"/>
                  </a:lnTo>
                  <a:lnTo>
                    <a:pt x="66623" y="893771"/>
                  </a:lnTo>
                  <a:lnTo>
                    <a:pt x="52955" y="937377"/>
                  </a:lnTo>
                  <a:lnTo>
                    <a:pt x="40785" y="981625"/>
                  </a:lnTo>
                  <a:lnTo>
                    <a:pt x="30141" y="1026484"/>
                  </a:lnTo>
                  <a:lnTo>
                    <a:pt x="21054" y="1071925"/>
                  </a:lnTo>
                  <a:lnTo>
                    <a:pt x="13553" y="1117919"/>
                  </a:lnTo>
                  <a:lnTo>
                    <a:pt x="7668" y="1164436"/>
                  </a:lnTo>
                  <a:lnTo>
                    <a:pt x="3427" y="1211447"/>
                  </a:lnTo>
                  <a:lnTo>
                    <a:pt x="861" y="1258921"/>
                  </a:lnTo>
                  <a:lnTo>
                    <a:pt x="0" y="1306830"/>
                  </a:lnTo>
                  <a:lnTo>
                    <a:pt x="861" y="1354738"/>
                  </a:lnTo>
                  <a:lnTo>
                    <a:pt x="3427" y="1402212"/>
                  </a:lnTo>
                  <a:lnTo>
                    <a:pt x="7668" y="1449223"/>
                  </a:lnTo>
                  <a:lnTo>
                    <a:pt x="13553" y="1495740"/>
                  </a:lnTo>
                  <a:lnTo>
                    <a:pt x="21054" y="1541734"/>
                  </a:lnTo>
                  <a:lnTo>
                    <a:pt x="30141" y="1587175"/>
                  </a:lnTo>
                  <a:lnTo>
                    <a:pt x="40785" y="1632034"/>
                  </a:lnTo>
                  <a:lnTo>
                    <a:pt x="52955" y="1676282"/>
                  </a:lnTo>
                  <a:lnTo>
                    <a:pt x="66623" y="1719888"/>
                  </a:lnTo>
                  <a:lnTo>
                    <a:pt x="81758" y="1762824"/>
                  </a:lnTo>
                  <a:lnTo>
                    <a:pt x="98332" y="1805060"/>
                  </a:lnTo>
                  <a:lnTo>
                    <a:pt x="116315" y="1846566"/>
                  </a:lnTo>
                  <a:lnTo>
                    <a:pt x="135677" y="1887313"/>
                  </a:lnTo>
                  <a:lnTo>
                    <a:pt x="156388" y="1927271"/>
                  </a:lnTo>
                  <a:lnTo>
                    <a:pt x="178420" y="1966411"/>
                  </a:lnTo>
                  <a:lnTo>
                    <a:pt x="201743" y="2004703"/>
                  </a:lnTo>
                  <a:lnTo>
                    <a:pt x="226327" y="2042118"/>
                  </a:lnTo>
                  <a:lnTo>
                    <a:pt x="252142" y="2078626"/>
                  </a:lnTo>
                  <a:lnTo>
                    <a:pt x="279160" y="2114197"/>
                  </a:lnTo>
                  <a:lnTo>
                    <a:pt x="307350" y="2148803"/>
                  </a:lnTo>
                  <a:lnTo>
                    <a:pt x="336683" y="2182413"/>
                  </a:lnTo>
                  <a:lnTo>
                    <a:pt x="367130" y="2214998"/>
                  </a:lnTo>
                  <a:lnTo>
                    <a:pt x="398661" y="2246529"/>
                  </a:lnTo>
                  <a:lnTo>
                    <a:pt x="431246" y="2276976"/>
                  </a:lnTo>
                  <a:lnTo>
                    <a:pt x="464856" y="2306309"/>
                  </a:lnTo>
                  <a:lnTo>
                    <a:pt x="499462" y="2334499"/>
                  </a:lnTo>
                  <a:lnTo>
                    <a:pt x="535033" y="2361517"/>
                  </a:lnTo>
                  <a:lnTo>
                    <a:pt x="571541" y="2387332"/>
                  </a:lnTo>
                  <a:lnTo>
                    <a:pt x="608956" y="2411916"/>
                  </a:lnTo>
                  <a:lnTo>
                    <a:pt x="647248" y="2435239"/>
                  </a:lnTo>
                  <a:lnTo>
                    <a:pt x="686388" y="2457271"/>
                  </a:lnTo>
                  <a:lnTo>
                    <a:pt x="726346" y="2477982"/>
                  </a:lnTo>
                  <a:lnTo>
                    <a:pt x="767093" y="2497344"/>
                  </a:lnTo>
                  <a:lnTo>
                    <a:pt x="808599" y="2515327"/>
                  </a:lnTo>
                  <a:lnTo>
                    <a:pt x="850835" y="2531901"/>
                  </a:lnTo>
                  <a:lnTo>
                    <a:pt x="893771" y="2547036"/>
                  </a:lnTo>
                  <a:lnTo>
                    <a:pt x="937377" y="2560704"/>
                  </a:lnTo>
                  <a:lnTo>
                    <a:pt x="981625" y="2572874"/>
                  </a:lnTo>
                  <a:lnTo>
                    <a:pt x="1026484" y="2583518"/>
                  </a:lnTo>
                  <a:lnTo>
                    <a:pt x="1071925" y="2592605"/>
                  </a:lnTo>
                  <a:lnTo>
                    <a:pt x="1117919" y="2600106"/>
                  </a:lnTo>
                  <a:lnTo>
                    <a:pt x="1164436" y="2605991"/>
                  </a:lnTo>
                  <a:lnTo>
                    <a:pt x="1211447" y="2610232"/>
                  </a:lnTo>
                  <a:lnTo>
                    <a:pt x="1258921" y="2612798"/>
                  </a:lnTo>
                  <a:lnTo>
                    <a:pt x="1306829" y="2613660"/>
                  </a:lnTo>
                  <a:lnTo>
                    <a:pt x="1354738" y="2612798"/>
                  </a:lnTo>
                  <a:lnTo>
                    <a:pt x="1402212" y="2610232"/>
                  </a:lnTo>
                  <a:lnTo>
                    <a:pt x="1449223" y="2605991"/>
                  </a:lnTo>
                  <a:lnTo>
                    <a:pt x="1495740" y="2600106"/>
                  </a:lnTo>
                  <a:lnTo>
                    <a:pt x="1541734" y="2592605"/>
                  </a:lnTo>
                  <a:lnTo>
                    <a:pt x="1587175" y="2583518"/>
                  </a:lnTo>
                  <a:lnTo>
                    <a:pt x="1632034" y="2572874"/>
                  </a:lnTo>
                  <a:lnTo>
                    <a:pt x="1676282" y="2560704"/>
                  </a:lnTo>
                  <a:lnTo>
                    <a:pt x="1719888" y="2547036"/>
                  </a:lnTo>
                  <a:lnTo>
                    <a:pt x="1762824" y="2531901"/>
                  </a:lnTo>
                  <a:lnTo>
                    <a:pt x="1805060" y="2515327"/>
                  </a:lnTo>
                  <a:lnTo>
                    <a:pt x="1846566" y="2497344"/>
                  </a:lnTo>
                  <a:lnTo>
                    <a:pt x="1887313" y="2477982"/>
                  </a:lnTo>
                  <a:lnTo>
                    <a:pt x="1927271" y="2457271"/>
                  </a:lnTo>
                  <a:lnTo>
                    <a:pt x="1966411" y="2435239"/>
                  </a:lnTo>
                  <a:lnTo>
                    <a:pt x="2004703" y="2411916"/>
                  </a:lnTo>
                  <a:lnTo>
                    <a:pt x="2042118" y="2387332"/>
                  </a:lnTo>
                  <a:lnTo>
                    <a:pt x="2078626" y="2361517"/>
                  </a:lnTo>
                  <a:lnTo>
                    <a:pt x="2114197" y="2334499"/>
                  </a:lnTo>
                  <a:lnTo>
                    <a:pt x="2148803" y="2306309"/>
                  </a:lnTo>
                  <a:lnTo>
                    <a:pt x="2182413" y="2276976"/>
                  </a:lnTo>
                  <a:lnTo>
                    <a:pt x="2214998" y="2246529"/>
                  </a:lnTo>
                  <a:lnTo>
                    <a:pt x="2246529" y="2214998"/>
                  </a:lnTo>
                  <a:lnTo>
                    <a:pt x="2276976" y="2182413"/>
                  </a:lnTo>
                  <a:lnTo>
                    <a:pt x="2306309" y="2148803"/>
                  </a:lnTo>
                  <a:lnTo>
                    <a:pt x="2334499" y="2114197"/>
                  </a:lnTo>
                  <a:lnTo>
                    <a:pt x="2361517" y="2078626"/>
                  </a:lnTo>
                  <a:lnTo>
                    <a:pt x="2387332" y="2042118"/>
                  </a:lnTo>
                  <a:lnTo>
                    <a:pt x="2411916" y="2004703"/>
                  </a:lnTo>
                  <a:lnTo>
                    <a:pt x="2435239" y="1966411"/>
                  </a:lnTo>
                  <a:lnTo>
                    <a:pt x="2457271" y="1927271"/>
                  </a:lnTo>
                  <a:lnTo>
                    <a:pt x="2477982" y="1887313"/>
                  </a:lnTo>
                  <a:lnTo>
                    <a:pt x="2497344" y="1846566"/>
                  </a:lnTo>
                  <a:lnTo>
                    <a:pt x="2515327" y="1805060"/>
                  </a:lnTo>
                  <a:lnTo>
                    <a:pt x="2531901" y="1762824"/>
                  </a:lnTo>
                  <a:lnTo>
                    <a:pt x="2547036" y="1719888"/>
                  </a:lnTo>
                  <a:lnTo>
                    <a:pt x="2560704" y="1676282"/>
                  </a:lnTo>
                  <a:lnTo>
                    <a:pt x="2572874" y="1632034"/>
                  </a:lnTo>
                  <a:lnTo>
                    <a:pt x="2583518" y="1587175"/>
                  </a:lnTo>
                  <a:lnTo>
                    <a:pt x="2592605" y="1541734"/>
                  </a:lnTo>
                  <a:lnTo>
                    <a:pt x="2600106" y="1495740"/>
                  </a:lnTo>
                  <a:lnTo>
                    <a:pt x="2605991" y="1449223"/>
                  </a:lnTo>
                  <a:lnTo>
                    <a:pt x="2610232" y="1402212"/>
                  </a:lnTo>
                  <a:lnTo>
                    <a:pt x="2612798" y="1354738"/>
                  </a:lnTo>
                  <a:lnTo>
                    <a:pt x="2613659" y="1306830"/>
                  </a:lnTo>
                  <a:lnTo>
                    <a:pt x="2612798" y="1258921"/>
                  </a:lnTo>
                  <a:lnTo>
                    <a:pt x="2610232" y="1211447"/>
                  </a:lnTo>
                  <a:lnTo>
                    <a:pt x="2605991" y="1164436"/>
                  </a:lnTo>
                  <a:lnTo>
                    <a:pt x="2600106" y="1117919"/>
                  </a:lnTo>
                  <a:lnTo>
                    <a:pt x="2592605" y="1071925"/>
                  </a:lnTo>
                  <a:lnTo>
                    <a:pt x="2583518" y="1026484"/>
                  </a:lnTo>
                  <a:lnTo>
                    <a:pt x="2572874" y="981625"/>
                  </a:lnTo>
                  <a:lnTo>
                    <a:pt x="2560704" y="937377"/>
                  </a:lnTo>
                  <a:lnTo>
                    <a:pt x="2547036" y="893771"/>
                  </a:lnTo>
                  <a:lnTo>
                    <a:pt x="2531901" y="850835"/>
                  </a:lnTo>
                  <a:lnTo>
                    <a:pt x="2515327" y="808599"/>
                  </a:lnTo>
                  <a:lnTo>
                    <a:pt x="2497344" y="767093"/>
                  </a:lnTo>
                  <a:lnTo>
                    <a:pt x="2477982" y="726346"/>
                  </a:lnTo>
                  <a:lnTo>
                    <a:pt x="2457271" y="686388"/>
                  </a:lnTo>
                  <a:lnTo>
                    <a:pt x="2435239" y="647248"/>
                  </a:lnTo>
                  <a:lnTo>
                    <a:pt x="2411916" y="608956"/>
                  </a:lnTo>
                  <a:lnTo>
                    <a:pt x="2387332" y="571541"/>
                  </a:lnTo>
                  <a:lnTo>
                    <a:pt x="2361517" y="535033"/>
                  </a:lnTo>
                  <a:lnTo>
                    <a:pt x="2334499" y="499462"/>
                  </a:lnTo>
                  <a:lnTo>
                    <a:pt x="2306309" y="464856"/>
                  </a:lnTo>
                  <a:lnTo>
                    <a:pt x="2276976" y="431246"/>
                  </a:lnTo>
                  <a:lnTo>
                    <a:pt x="2246529" y="398661"/>
                  </a:lnTo>
                  <a:lnTo>
                    <a:pt x="2214998" y="367130"/>
                  </a:lnTo>
                  <a:lnTo>
                    <a:pt x="2182413" y="336683"/>
                  </a:lnTo>
                  <a:lnTo>
                    <a:pt x="2148803" y="307350"/>
                  </a:lnTo>
                  <a:lnTo>
                    <a:pt x="2114197" y="279160"/>
                  </a:lnTo>
                  <a:lnTo>
                    <a:pt x="2078626" y="252142"/>
                  </a:lnTo>
                  <a:lnTo>
                    <a:pt x="2042118" y="226327"/>
                  </a:lnTo>
                  <a:lnTo>
                    <a:pt x="2004703" y="201743"/>
                  </a:lnTo>
                  <a:lnTo>
                    <a:pt x="1966411" y="178420"/>
                  </a:lnTo>
                  <a:lnTo>
                    <a:pt x="1927271" y="156388"/>
                  </a:lnTo>
                  <a:lnTo>
                    <a:pt x="1887313" y="135677"/>
                  </a:lnTo>
                  <a:lnTo>
                    <a:pt x="1846566" y="116315"/>
                  </a:lnTo>
                  <a:lnTo>
                    <a:pt x="1805060" y="98332"/>
                  </a:lnTo>
                  <a:lnTo>
                    <a:pt x="1762824" y="81758"/>
                  </a:lnTo>
                  <a:lnTo>
                    <a:pt x="1719888" y="66623"/>
                  </a:lnTo>
                  <a:lnTo>
                    <a:pt x="1676282" y="52955"/>
                  </a:lnTo>
                  <a:lnTo>
                    <a:pt x="1632034" y="40785"/>
                  </a:lnTo>
                  <a:lnTo>
                    <a:pt x="1587175" y="30141"/>
                  </a:lnTo>
                  <a:lnTo>
                    <a:pt x="1541734" y="21054"/>
                  </a:lnTo>
                  <a:lnTo>
                    <a:pt x="1495740" y="13553"/>
                  </a:lnTo>
                  <a:lnTo>
                    <a:pt x="1449223" y="7668"/>
                  </a:lnTo>
                  <a:lnTo>
                    <a:pt x="1402212" y="3427"/>
                  </a:lnTo>
                  <a:lnTo>
                    <a:pt x="1354738" y="861"/>
                  </a:lnTo>
                  <a:lnTo>
                    <a:pt x="1306829" y="0"/>
                  </a:lnTo>
                  <a:close/>
                </a:path>
              </a:pathLst>
            </a:custGeom>
            <a:solidFill>
              <a:srgbClr val="A7B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586727" y="672083"/>
              <a:ext cx="2138680" cy="2138680"/>
            </a:xfrm>
            <a:custGeom>
              <a:avLst/>
              <a:gdLst/>
              <a:ahLst/>
              <a:cxnLst/>
              <a:rect l="l" t="t" r="r" b="b"/>
              <a:pathLst>
                <a:path w="2138679" h="2138680">
                  <a:moveTo>
                    <a:pt x="1069086" y="0"/>
                  </a:moveTo>
                  <a:lnTo>
                    <a:pt x="1021466" y="1041"/>
                  </a:lnTo>
                  <a:lnTo>
                    <a:pt x="974379" y="4137"/>
                  </a:lnTo>
                  <a:lnTo>
                    <a:pt x="927869" y="9244"/>
                  </a:lnTo>
                  <a:lnTo>
                    <a:pt x="881979" y="16319"/>
                  </a:lnTo>
                  <a:lnTo>
                    <a:pt x="836753" y="25317"/>
                  </a:lnTo>
                  <a:lnTo>
                    <a:pt x="792234" y="36196"/>
                  </a:lnTo>
                  <a:lnTo>
                    <a:pt x="748466" y="48913"/>
                  </a:lnTo>
                  <a:lnTo>
                    <a:pt x="705491" y="63423"/>
                  </a:lnTo>
                  <a:lnTo>
                    <a:pt x="663354" y="79683"/>
                  </a:lnTo>
                  <a:lnTo>
                    <a:pt x="622098" y="97649"/>
                  </a:lnTo>
                  <a:lnTo>
                    <a:pt x="581767" y="117279"/>
                  </a:lnTo>
                  <a:lnTo>
                    <a:pt x="542403" y="138529"/>
                  </a:lnTo>
                  <a:lnTo>
                    <a:pt x="504051" y="161355"/>
                  </a:lnTo>
                  <a:lnTo>
                    <a:pt x="466754" y="185714"/>
                  </a:lnTo>
                  <a:lnTo>
                    <a:pt x="430555" y="211563"/>
                  </a:lnTo>
                  <a:lnTo>
                    <a:pt x="395497" y="238857"/>
                  </a:lnTo>
                  <a:lnTo>
                    <a:pt x="361625" y="267554"/>
                  </a:lnTo>
                  <a:lnTo>
                    <a:pt x="328981" y="297610"/>
                  </a:lnTo>
                  <a:lnTo>
                    <a:pt x="297610" y="328981"/>
                  </a:lnTo>
                  <a:lnTo>
                    <a:pt x="267554" y="361625"/>
                  </a:lnTo>
                  <a:lnTo>
                    <a:pt x="238857" y="395497"/>
                  </a:lnTo>
                  <a:lnTo>
                    <a:pt x="211563" y="430555"/>
                  </a:lnTo>
                  <a:lnTo>
                    <a:pt x="185714" y="466754"/>
                  </a:lnTo>
                  <a:lnTo>
                    <a:pt x="161355" y="504051"/>
                  </a:lnTo>
                  <a:lnTo>
                    <a:pt x="138529" y="542403"/>
                  </a:lnTo>
                  <a:lnTo>
                    <a:pt x="117279" y="581767"/>
                  </a:lnTo>
                  <a:lnTo>
                    <a:pt x="97649" y="622098"/>
                  </a:lnTo>
                  <a:lnTo>
                    <a:pt x="79683" y="663354"/>
                  </a:lnTo>
                  <a:lnTo>
                    <a:pt x="63423" y="705491"/>
                  </a:lnTo>
                  <a:lnTo>
                    <a:pt x="48913" y="748466"/>
                  </a:lnTo>
                  <a:lnTo>
                    <a:pt x="36196" y="792234"/>
                  </a:lnTo>
                  <a:lnTo>
                    <a:pt x="25317" y="836753"/>
                  </a:lnTo>
                  <a:lnTo>
                    <a:pt x="16319" y="881979"/>
                  </a:lnTo>
                  <a:lnTo>
                    <a:pt x="9244" y="927869"/>
                  </a:lnTo>
                  <a:lnTo>
                    <a:pt x="4137" y="974379"/>
                  </a:lnTo>
                  <a:lnTo>
                    <a:pt x="1041" y="1021466"/>
                  </a:lnTo>
                  <a:lnTo>
                    <a:pt x="0" y="1069086"/>
                  </a:lnTo>
                  <a:lnTo>
                    <a:pt x="1041" y="1116705"/>
                  </a:lnTo>
                  <a:lnTo>
                    <a:pt x="4137" y="1163792"/>
                  </a:lnTo>
                  <a:lnTo>
                    <a:pt x="9244" y="1210302"/>
                  </a:lnTo>
                  <a:lnTo>
                    <a:pt x="16319" y="1256192"/>
                  </a:lnTo>
                  <a:lnTo>
                    <a:pt x="25317" y="1301418"/>
                  </a:lnTo>
                  <a:lnTo>
                    <a:pt x="36196" y="1345937"/>
                  </a:lnTo>
                  <a:lnTo>
                    <a:pt x="48913" y="1389705"/>
                  </a:lnTo>
                  <a:lnTo>
                    <a:pt x="63423" y="1432680"/>
                  </a:lnTo>
                  <a:lnTo>
                    <a:pt x="79683" y="1474817"/>
                  </a:lnTo>
                  <a:lnTo>
                    <a:pt x="97649" y="1516073"/>
                  </a:lnTo>
                  <a:lnTo>
                    <a:pt x="117279" y="1556404"/>
                  </a:lnTo>
                  <a:lnTo>
                    <a:pt x="138529" y="1595768"/>
                  </a:lnTo>
                  <a:lnTo>
                    <a:pt x="161355" y="1634120"/>
                  </a:lnTo>
                  <a:lnTo>
                    <a:pt x="185714" y="1671417"/>
                  </a:lnTo>
                  <a:lnTo>
                    <a:pt x="211563" y="1707616"/>
                  </a:lnTo>
                  <a:lnTo>
                    <a:pt x="238857" y="1742674"/>
                  </a:lnTo>
                  <a:lnTo>
                    <a:pt x="267554" y="1776546"/>
                  </a:lnTo>
                  <a:lnTo>
                    <a:pt x="297610" y="1809190"/>
                  </a:lnTo>
                  <a:lnTo>
                    <a:pt x="328981" y="1840561"/>
                  </a:lnTo>
                  <a:lnTo>
                    <a:pt x="361625" y="1870617"/>
                  </a:lnTo>
                  <a:lnTo>
                    <a:pt x="395497" y="1899314"/>
                  </a:lnTo>
                  <a:lnTo>
                    <a:pt x="430555" y="1926608"/>
                  </a:lnTo>
                  <a:lnTo>
                    <a:pt x="466754" y="1952457"/>
                  </a:lnTo>
                  <a:lnTo>
                    <a:pt x="504051" y="1976816"/>
                  </a:lnTo>
                  <a:lnTo>
                    <a:pt x="542403" y="1999642"/>
                  </a:lnTo>
                  <a:lnTo>
                    <a:pt x="581767" y="2020892"/>
                  </a:lnTo>
                  <a:lnTo>
                    <a:pt x="622098" y="2040522"/>
                  </a:lnTo>
                  <a:lnTo>
                    <a:pt x="663354" y="2058488"/>
                  </a:lnTo>
                  <a:lnTo>
                    <a:pt x="705491" y="2074748"/>
                  </a:lnTo>
                  <a:lnTo>
                    <a:pt x="748466" y="2089258"/>
                  </a:lnTo>
                  <a:lnTo>
                    <a:pt x="792234" y="2101975"/>
                  </a:lnTo>
                  <a:lnTo>
                    <a:pt x="836753" y="2112854"/>
                  </a:lnTo>
                  <a:lnTo>
                    <a:pt x="881979" y="2121852"/>
                  </a:lnTo>
                  <a:lnTo>
                    <a:pt x="927869" y="2128927"/>
                  </a:lnTo>
                  <a:lnTo>
                    <a:pt x="974379" y="2134034"/>
                  </a:lnTo>
                  <a:lnTo>
                    <a:pt x="1021466" y="2137130"/>
                  </a:lnTo>
                  <a:lnTo>
                    <a:pt x="1069086" y="2138172"/>
                  </a:lnTo>
                  <a:lnTo>
                    <a:pt x="1116705" y="2137130"/>
                  </a:lnTo>
                  <a:lnTo>
                    <a:pt x="1163792" y="2134034"/>
                  </a:lnTo>
                  <a:lnTo>
                    <a:pt x="1210302" y="2128927"/>
                  </a:lnTo>
                  <a:lnTo>
                    <a:pt x="1256192" y="2121852"/>
                  </a:lnTo>
                  <a:lnTo>
                    <a:pt x="1301418" y="2112854"/>
                  </a:lnTo>
                  <a:lnTo>
                    <a:pt x="1345937" y="2101975"/>
                  </a:lnTo>
                  <a:lnTo>
                    <a:pt x="1389705" y="2089258"/>
                  </a:lnTo>
                  <a:lnTo>
                    <a:pt x="1432680" y="2074748"/>
                  </a:lnTo>
                  <a:lnTo>
                    <a:pt x="1474817" y="2058488"/>
                  </a:lnTo>
                  <a:lnTo>
                    <a:pt x="1516073" y="2040522"/>
                  </a:lnTo>
                  <a:lnTo>
                    <a:pt x="1556404" y="2020892"/>
                  </a:lnTo>
                  <a:lnTo>
                    <a:pt x="1595768" y="1999642"/>
                  </a:lnTo>
                  <a:lnTo>
                    <a:pt x="1634120" y="1976816"/>
                  </a:lnTo>
                  <a:lnTo>
                    <a:pt x="1671417" y="1952457"/>
                  </a:lnTo>
                  <a:lnTo>
                    <a:pt x="1707616" y="1926608"/>
                  </a:lnTo>
                  <a:lnTo>
                    <a:pt x="1742674" y="1899314"/>
                  </a:lnTo>
                  <a:lnTo>
                    <a:pt x="1776546" y="1870617"/>
                  </a:lnTo>
                  <a:lnTo>
                    <a:pt x="1809190" y="1840561"/>
                  </a:lnTo>
                  <a:lnTo>
                    <a:pt x="1840561" y="1809190"/>
                  </a:lnTo>
                  <a:lnTo>
                    <a:pt x="1870617" y="1776546"/>
                  </a:lnTo>
                  <a:lnTo>
                    <a:pt x="1899314" y="1742674"/>
                  </a:lnTo>
                  <a:lnTo>
                    <a:pt x="1926608" y="1707616"/>
                  </a:lnTo>
                  <a:lnTo>
                    <a:pt x="1952457" y="1671417"/>
                  </a:lnTo>
                  <a:lnTo>
                    <a:pt x="1976816" y="1634120"/>
                  </a:lnTo>
                  <a:lnTo>
                    <a:pt x="1999642" y="1595768"/>
                  </a:lnTo>
                  <a:lnTo>
                    <a:pt x="2020892" y="1556404"/>
                  </a:lnTo>
                  <a:lnTo>
                    <a:pt x="2040522" y="1516073"/>
                  </a:lnTo>
                  <a:lnTo>
                    <a:pt x="2058488" y="1474817"/>
                  </a:lnTo>
                  <a:lnTo>
                    <a:pt x="2074748" y="1432680"/>
                  </a:lnTo>
                  <a:lnTo>
                    <a:pt x="2089258" y="1389705"/>
                  </a:lnTo>
                  <a:lnTo>
                    <a:pt x="2101975" y="1345937"/>
                  </a:lnTo>
                  <a:lnTo>
                    <a:pt x="2112854" y="1301418"/>
                  </a:lnTo>
                  <a:lnTo>
                    <a:pt x="2121852" y="1256192"/>
                  </a:lnTo>
                  <a:lnTo>
                    <a:pt x="2128927" y="1210302"/>
                  </a:lnTo>
                  <a:lnTo>
                    <a:pt x="2134034" y="1163792"/>
                  </a:lnTo>
                  <a:lnTo>
                    <a:pt x="2137130" y="1116705"/>
                  </a:lnTo>
                  <a:lnTo>
                    <a:pt x="2138172" y="1069086"/>
                  </a:lnTo>
                  <a:lnTo>
                    <a:pt x="2137130" y="1021466"/>
                  </a:lnTo>
                  <a:lnTo>
                    <a:pt x="2134034" y="974379"/>
                  </a:lnTo>
                  <a:lnTo>
                    <a:pt x="2128927" y="927869"/>
                  </a:lnTo>
                  <a:lnTo>
                    <a:pt x="2121852" y="881979"/>
                  </a:lnTo>
                  <a:lnTo>
                    <a:pt x="2112854" y="836753"/>
                  </a:lnTo>
                  <a:lnTo>
                    <a:pt x="2101975" y="792234"/>
                  </a:lnTo>
                  <a:lnTo>
                    <a:pt x="2089258" y="748466"/>
                  </a:lnTo>
                  <a:lnTo>
                    <a:pt x="2074748" y="705491"/>
                  </a:lnTo>
                  <a:lnTo>
                    <a:pt x="2058488" y="663354"/>
                  </a:lnTo>
                  <a:lnTo>
                    <a:pt x="2040522" y="622098"/>
                  </a:lnTo>
                  <a:lnTo>
                    <a:pt x="2020892" y="581767"/>
                  </a:lnTo>
                  <a:lnTo>
                    <a:pt x="1999642" y="542403"/>
                  </a:lnTo>
                  <a:lnTo>
                    <a:pt x="1976816" y="504051"/>
                  </a:lnTo>
                  <a:lnTo>
                    <a:pt x="1952457" y="466754"/>
                  </a:lnTo>
                  <a:lnTo>
                    <a:pt x="1926608" y="430555"/>
                  </a:lnTo>
                  <a:lnTo>
                    <a:pt x="1899314" y="395497"/>
                  </a:lnTo>
                  <a:lnTo>
                    <a:pt x="1870617" y="361625"/>
                  </a:lnTo>
                  <a:lnTo>
                    <a:pt x="1840561" y="328981"/>
                  </a:lnTo>
                  <a:lnTo>
                    <a:pt x="1809190" y="297610"/>
                  </a:lnTo>
                  <a:lnTo>
                    <a:pt x="1776546" y="267554"/>
                  </a:lnTo>
                  <a:lnTo>
                    <a:pt x="1742674" y="238857"/>
                  </a:lnTo>
                  <a:lnTo>
                    <a:pt x="1707616" y="211563"/>
                  </a:lnTo>
                  <a:lnTo>
                    <a:pt x="1671417" y="185714"/>
                  </a:lnTo>
                  <a:lnTo>
                    <a:pt x="1634120" y="161355"/>
                  </a:lnTo>
                  <a:lnTo>
                    <a:pt x="1595768" y="138529"/>
                  </a:lnTo>
                  <a:lnTo>
                    <a:pt x="1556404" y="117279"/>
                  </a:lnTo>
                  <a:lnTo>
                    <a:pt x="1516073" y="97649"/>
                  </a:lnTo>
                  <a:lnTo>
                    <a:pt x="1474817" y="79683"/>
                  </a:lnTo>
                  <a:lnTo>
                    <a:pt x="1432680" y="63423"/>
                  </a:lnTo>
                  <a:lnTo>
                    <a:pt x="1389705" y="48913"/>
                  </a:lnTo>
                  <a:lnTo>
                    <a:pt x="1345937" y="36196"/>
                  </a:lnTo>
                  <a:lnTo>
                    <a:pt x="1301418" y="25317"/>
                  </a:lnTo>
                  <a:lnTo>
                    <a:pt x="1256192" y="16319"/>
                  </a:lnTo>
                  <a:lnTo>
                    <a:pt x="1210302" y="9244"/>
                  </a:lnTo>
                  <a:lnTo>
                    <a:pt x="1163792" y="4137"/>
                  </a:lnTo>
                  <a:lnTo>
                    <a:pt x="1116705" y="1041"/>
                  </a:lnTo>
                  <a:lnTo>
                    <a:pt x="1069086" y="0"/>
                  </a:lnTo>
                  <a:close/>
                </a:path>
              </a:pathLst>
            </a:custGeom>
            <a:solidFill>
              <a:srgbClr val="D2D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638543" y="1085088"/>
              <a:ext cx="1621790" cy="1621790"/>
            </a:xfrm>
            <a:custGeom>
              <a:avLst/>
              <a:gdLst/>
              <a:ahLst/>
              <a:cxnLst/>
              <a:rect l="l" t="t" r="r" b="b"/>
              <a:pathLst>
                <a:path w="1621790" h="1621789">
                  <a:moveTo>
                    <a:pt x="810767" y="0"/>
                  </a:moveTo>
                  <a:lnTo>
                    <a:pt x="763126" y="1376"/>
                  </a:lnTo>
                  <a:lnTo>
                    <a:pt x="716210" y="5454"/>
                  </a:lnTo>
                  <a:lnTo>
                    <a:pt x="670095" y="12158"/>
                  </a:lnTo>
                  <a:lnTo>
                    <a:pt x="624857" y="21411"/>
                  </a:lnTo>
                  <a:lnTo>
                    <a:pt x="580573" y="33138"/>
                  </a:lnTo>
                  <a:lnTo>
                    <a:pt x="537318" y="47263"/>
                  </a:lnTo>
                  <a:lnTo>
                    <a:pt x="495169" y="63710"/>
                  </a:lnTo>
                  <a:lnTo>
                    <a:pt x="454200" y="82402"/>
                  </a:lnTo>
                  <a:lnTo>
                    <a:pt x="414490" y="103264"/>
                  </a:lnTo>
                  <a:lnTo>
                    <a:pt x="376112" y="126220"/>
                  </a:lnTo>
                  <a:lnTo>
                    <a:pt x="339144" y="151193"/>
                  </a:lnTo>
                  <a:lnTo>
                    <a:pt x="303662" y="178108"/>
                  </a:lnTo>
                  <a:lnTo>
                    <a:pt x="269741" y="206888"/>
                  </a:lnTo>
                  <a:lnTo>
                    <a:pt x="237458" y="237458"/>
                  </a:lnTo>
                  <a:lnTo>
                    <a:pt x="206888" y="269741"/>
                  </a:lnTo>
                  <a:lnTo>
                    <a:pt x="178108" y="303662"/>
                  </a:lnTo>
                  <a:lnTo>
                    <a:pt x="151193" y="339144"/>
                  </a:lnTo>
                  <a:lnTo>
                    <a:pt x="126220" y="376112"/>
                  </a:lnTo>
                  <a:lnTo>
                    <a:pt x="103264" y="414490"/>
                  </a:lnTo>
                  <a:lnTo>
                    <a:pt x="82402" y="454200"/>
                  </a:lnTo>
                  <a:lnTo>
                    <a:pt x="63710" y="495169"/>
                  </a:lnTo>
                  <a:lnTo>
                    <a:pt x="47263" y="537318"/>
                  </a:lnTo>
                  <a:lnTo>
                    <a:pt x="33138" y="580573"/>
                  </a:lnTo>
                  <a:lnTo>
                    <a:pt x="21411" y="624857"/>
                  </a:lnTo>
                  <a:lnTo>
                    <a:pt x="12158" y="670095"/>
                  </a:lnTo>
                  <a:lnTo>
                    <a:pt x="5454" y="716210"/>
                  </a:lnTo>
                  <a:lnTo>
                    <a:pt x="1376" y="763126"/>
                  </a:lnTo>
                  <a:lnTo>
                    <a:pt x="0" y="810768"/>
                  </a:lnTo>
                  <a:lnTo>
                    <a:pt x="1376" y="858409"/>
                  </a:lnTo>
                  <a:lnTo>
                    <a:pt x="5454" y="905325"/>
                  </a:lnTo>
                  <a:lnTo>
                    <a:pt x="12158" y="951440"/>
                  </a:lnTo>
                  <a:lnTo>
                    <a:pt x="21411" y="996678"/>
                  </a:lnTo>
                  <a:lnTo>
                    <a:pt x="33138" y="1040962"/>
                  </a:lnTo>
                  <a:lnTo>
                    <a:pt x="47263" y="1084217"/>
                  </a:lnTo>
                  <a:lnTo>
                    <a:pt x="63710" y="1126366"/>
                  </a:lnTo>
                  <a:lnTo>
                    <a:pt x="82402" y="1167335"/>
                  </a:lnTo>
                  <a:lnTo>
                    <a:pt x="103264" y="1207045"/>
                  </a:lnTo>
                  <a:lnTo>
                    <a:pt x="126220" y="1245423"/>
                  </a:lnTo>
                  <a:lnTo>
                    <a:pt x="151193" y="1282391"/>
                  </a:lnTo>
                  <a:lnTo>
                    <a:pt x="178108" y="1317873"/>
                  </a:lnTo>
                  <a:lnTo>
                    <a:pt x="206888" y="1351794"/>
                  </a:lnTo>
                  <a:lnTo>
                    <a:pt x="237458" y="1384077"/>
                  </a:lnTo>
                  <a:lnTo>
                    <a:pt x="269741" y="1414647"/>
                  </a:lnTo>
                  <a:lnTo>
                    <a:pt x="303662" y="1443427"/>
                  </a:lnTo>
                  <a:lnTo>
                    <a:pt x="339144" y="1470342"/>
                  </a:lnTo>
                  <a:lnTo>
                    <a:pt x="376112" y="1495315"/>
                  </a:lnTo>
                  <a:lnTo>
                    <a:pt x="414490" y="1518271"/>
                  </a:lnTo>
                  <a:lnTo>
                    <a:pt x="454200" y="1539133"/>
                  </a:lnTo>
                  <a:lnTo>
                    <a:pt x="495169" y="1557825"/>
                  </a:lnTo>
                  <a:lnTo>
                    <a:pt x="537318" y="1574272"/>
                  </a:lnTo>
                  <a:lnTo>
                    <a:pt x="580573" y="1588397"/>
                  </a:lnTo>
                  <a:lnTo>
                    <a:pt x="624857" y="1600124"/>
                  </a:lnTo>
                  <a:lnTo>
                    <a:pt x="670095" y="1609377"/>
                  </a:lnTo>
                  <a:lnTo>
                    <a:pt x="716210" y="1616081"/>
                  </a:lnTo>
                  <a:lnTo>
                    <a:pt x="763126" y="1620159"/>
                  </a:lnTo>
                  <a:lnTo>
                    <a:pt x="810767" y="1621536"/>
                  </a:lnTo>
                  <a:lnTo>
                    <a:pt x="858409" y="1620159"/>
                  </a:lnTo>
                  <a:lnTo>
                    <a:pt x="905325" y="1616081"/>
                  </a:lnTo>
                  <a:lnTo>
                    <a:pt x="951440" y="1609377"/>
                  </a:lnTo>
                  <a:lnTo>
                    <a:pt x="996678" y="1600124"/>
                  </a:lnTo>
                  <a:lnTo>
                    <a:pt x="1040962" y="1588397"/>
                  </a:lnTo>
                  <a:lnTo>
                    <a:pt x="1084217" y="1574272"/>
                  </a:lnTo>
                  <a:lnTo>
                    <a:pt x="1126366" y="1557825"/>
                  </a:lnTo>
                  <a:lnTo>
                    <a:pt x="1167335" y="1539133"/>
                  </a:lnTo>
                  <a:lnTo>
                    <a:pt x="1207045" y="1518271"/>
                  </a:lnTo>
                  <a:lnTo>
                    <a:pt x="1245423" y="1495315"/>
                  </a:lnTo>
                  <a:lnTo>
                    <a:pt x="1282391" y="1470342"/>
                  </a:lnTo>
                  <a:lnTo>
                    <a:pt x="1317873" y="1443427"/>
                  </a:lnTo>
                  <a:lnTo>
                    <a:pt x="1351794" y="1414647"/>
                  </a:lnTo>
                  <a:lnTo>
                    <a:pt x="1384077" y="1384077"/>
                  </a:lnTo>
                  <a:lnTo>
                    <a:pt x="1414647" y="1351794"/>
                  </a:lnTo>
                  <a:lnTo>
                    <a:pt x="1443427" y="1317873"/>
                  </a:lnTo>
                  <a:lnTo>
                    <a:pt x="1470342" y="1282391"/>
                  </a:lnTo>
                  <a:lnTo>
                    <a:pt x="1495315" y="1245423"/>
                  </a:lnTo>
                  <a:lnTo>
                    <a:pt x="1518271" y="1207045"/>
                  </a:lnTo>
                  <a:lnTo>
                    <a:pt x="1539133" y="1167335"/>
                  </a:lnTo>
                  <a:lnTo>
                    <a:pt x="1557825" y="1126366"/>
                  </a:lnTo>
                  <a:lnTo>
                    <a:pt x="1574272" y="1084217"/>
                  </a:lnTo>
                  <a:lnTo>
                    <a:pt x="1588397" y="1040962"/>
                  </a:lnTo>
                  <a:lnTo>
                    <a:pt x="1600124" y="996678"/>
                  </a:lnTo>
                  <a:lnTo>
                    <a:pt x="1609377" y="951440"/>
                  </a:lnTo>
                  <a:lnTo>
                    <a:pt x="1616081" y="905325"/>
                  </a:lnTo>
                  <a:lnTo>
                    <a:pt x="1620159" y="858409"/>
                  </a:lnTo>
                  <a:lnTo>
                    <a:pt x="1621535" y="810768"/>
                  </a:lnTo>
                  <a:lnTo>
                    <a:pt x="1620159" y="763126"/>
                  </a:lnTo>
                  <a:lnTo>
                    <a:pt x="1616081" y="716210"/>
                  </a:lnTo>
                  <a:lnTo>
                    <a:pt x="1609377" y="670095"/>
                  </a:lnTo>
                  <a:lnTo>
                    <a:pt x="1600124" y="624857"/>
                  </a:lnTo>
                  <a:lnTo>
                    <a:pt x="1588397" y="580573"/>
                  </a:lnTo>
                  <a:lnTo>
                    <a:pt x="1574272" y="537318"/>
                  </a:lnTo>
                  <a:lnTo>
                    <a:pt x="1557825" y="495169"/>
                  </a:lnTo>
                  <a:lnTo>
                    <a:pt x="1539133" y="454200"/>
                  </a:lnTo>
                  <a:lnTo>
                    <a:pt x="1518271" y="414490"/>
                  </a:lnTo>
                  <a:lnTo>
                    <a:pt x="1495315" y="376112"/>
                  </a:lnTo>
                  <a:lnTo>
                    <a:pt x="1470342" y="339144"/>
                  </a:lnTo>
                  <a:lnTo>
                    <a:pt x="1443427" y="303662"/>
                  </a:lnTo>
                  <a:lnTo>
                    <a:pt x="1414647" y="269741"/>
                  </a:lnTo>
                  <a:lnTo>
                    <a:pt x="1384077" y="237458"/>
                  </a:lnTo>
                  <a:lnTo>
                    <a:pt x="1351794" y="206888"/>
                  </a:lnTo>
                  <a:lnTo>
                    <a:pt x="1317873" y="178108"/>
                  </a:lnTo>
                  <a:lnTo>
                    <a:pt x="1282391" y="151193"/>
                  </a:lnTo>
                  <a:lnTo>
                    <a:pt x="1245423" y="126220"/>
                  </a:lnTo>
                  <a:lnTo>
                    <a:pt x="1207045" y="103264"/>
                  </a:lnTo>
                  <a:lnTo>
                    <a:pt x="1167335" y="82402"/>
                  </a:lnTo>
                  <a:lnTo>
                    <a:pt x="1126366" y="63710"/>
                  </a:lnTo>
                  <a:lnTo>
                    <a:pt x="1084217" y="47263"/>
                  </a:lnTo>
                  <a:lnTo>
                    <a:pt x="1040962" y="33138"/>
                  </a:lnTo>
                  <a:lnTo>
                    <a:pt x="996678" y="21411"/>
                  </a:lnTo>
                  <a:lnTo>
                    <a:pt x="951440" y="12158"/>
                  </a:lnTo>
                  <a:lnTo>
                    <a:pt x="905325" y="5454"/>
                  </a:lnTo>
                  <a:lnTo>
                    <a:pt x="858409" y="1376"/>
                  </a:lnTo>
                  <a:lnTo>
                    <a:pt x="810767" y="0"/>
                  </a:lnTo>
                  <a:close/>
                </a:path>
              </a:pathLst>
            </a:custGeom>
            <a:solidFill>
              <a:srgbClr val="7A9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9144" y="9144"/>
            <a:ext cx="4770120" cy="4690110"/>
          </a:xfrm>
          <a:custGeom>
            <a:avLst/>
            <a:gdLst/>
            <a:ahLst/>
            <a:cxnLst/>
            <a:rect l="l" t="t" r="r" b="b"/>
            <a:pathLst>
              <a:path w="4770120" h="4690110">
                <a:moveTo>
                  <a:pt x="0" y="0"/>
                </a:moveTo>
                <a:lnTo>
                  <a:pt x="4770120" y="4690109"/>
                </a:lnTo>
              </a:path>
            </a:pathLst>
          </a:custGeom>
          <a:ln w="9143">
            <a:solidFill>
              <a:srgbClr val="A7BE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4504944" y="3441191"/>
            <a:ext cx="1408430" cy="1407160"/>
            <a:chOff x="4504944" y="3441191"/>
            <a:chExt cx="1408430" cy="1407160"/>
          </a:xfrm>
        </p:grpSpPr>
        <p:sp>
          <p:nvSpPr>
            <p:cNvPr id="14" name="object 14"/>
            <p:cNvSpPr/>
            <p:nvPr/>
          </p:nvSpPr>
          <p:spPr>
            <a:xfrm>
              <a:off x="4504944" y="3441191"/>
              <a:ext cx="1408430" cy="1407160"/>
            </a:xfrm>
            <a:custGeom>
              <a:avLst/>
              <a:gdLst/>
              <a:ahLst/>
              <a:cxnLst/>
              <a:rect l="l" t="t" r="r" b="b"/>
              <a:pathLst>
                <a:path w="1408429" h="1407160">
                  <a:moveTo>
                    <a:pt x="704088" y="0"/>
                  </a:moveTo>
                  <a:lnTo>
                    <a:pt x="655879" y="1622"/>
                  </a:lnTo>
                  <a:lnTo>
                    <a:pt x="608543" y="6419"/>
                  </a:lnTo>
                  <a:lnTo>
                    <a:pt x="562184" y="14286"/>
                  </a:lnTo>
                  <a:lnTo>
                    <a:pt x="516907" y="25119"/>
                  </a:lnTo>
                  <a:lnTo>
                    <a:pt x="472817" y="38813"/>
                  </a:lnTo>
                  <a:lnTo>
                    <a:pt x="430018" y="55262"/>
                  </a:lnTo>
                  <a:lnTo>
                    <a:pt x="388615" y="74364"/>
                  </a:lnTo>
                  <a:lnTo>
                    <a:pt x="348713" y="96011"/>
                  </a:lnTo>
                  <a:lnTo>
                    <a:pt x="310418" y="120102"/>
                  </a:lnTo>
                  <a:lnTo>
                    <a:pt x="273833" y="146529"/>
                  </a:lnTo>
                  <a:lnTo>
                    <a:pt x="239064" y="175189"/>
                  </a:lnTo>
                  <a:lnTo>
                    <a:pt x="206216" y="205978"/>
                  </a:lnTo>
                  <a:lnTo>
                    <a:pt x="175393" y="238789"/>
                  </a:lnTo>
                  <a:lnTo>
                    <a:pt x="146700" y="273520"/>
                  </a:lnTo>
                  <a:lnTo>
                    <a:pt x="120242" y="310064"/>
                  </a:lnTo>
                  <a:lnTo>
                    <a:pt x="96124" y="348318"/>
                  </a:lnTo>
                  <a:lnTo>
                    <a:pt x="74451" y="388177"/>
                  </a:lnTo>
                  <a:lnTo>
                    <a:pt x="55328" y="429535"/>
                  </a:lnTo>
                  <a:lnTo>
                    <a:pt x="38859" y="472289"/>
                  </a:lnTo>
                  <a:lnTo>
                    <a:pt x="25149" y="516334"/>
                  </a:lnTo>
                  <a:lnTo>
                    <a:pt x="14303" y="561564"/>
                  </a:lnTo>
                  <a:lnTo>
                    <a:pt x="6427" y="607876"/>
                  </a:lnTo>
                  <a:lnTo>
                    <a:pt x="1624" y="655165"/>
                  </a:lnTo>
                  <a:lnTo>
                    <a:pt x="0" y="703325"/>
                  </a:lnTo>
                  <a:lnTo>
                    <a:pt x="1624" y="751480"/>
                  </a:lnTo>
                  <a:lnTo>
                    <a:pt x="6427" y="798764"/>
                  </a:lnTo>
                  <a:lnTo>
                    <a:pt x="14303" y="845072"/>
                  </a:lnTo>
                  <a:lnTo>
                    <a:pt x="25149" y="890299"/>
                  </a:lnTo>
                  <a:lnTo>
                    <a:pt x="38859" y="934342"/>
                  </a:lnTo>
                  <a:lnTo>
                    <a:pt x="55328" y="977094"/>
                  </a:lnTo>
                  <a:lnTo>
                    <a:pt x="74451" y="1018452"/>
                  </a:lnTo>
                  <a:lnTo>
                    <a:pt x="96124" y="1058310"/>
                  </a:lnTo>
                  <a:lnTo>
                    <a:pt x="120242" y="1096564"/>
                  </a:lnTo>
                  <a:lnTo>
                    <a:pt x="146700" y="1133110"/>
                  </a:lnTo>
                  <a:lnTo>
                    <a:pt x="175393" y="1167841"/>
                  </a:lnTo>
                  <a:lnTo>
                    <a:pt x="206216" y="1200654"/>
                  </a:lnTo>
                  <a:lnTo>
                    <a:pt x="239064" y="1231444"/>
                  </a:lnTo>
                  <a:lnTo>
                    <a:pt x="273833" y="1260107"/>
                  </a:lnTo>
                  <a:lnTo>
                    <a:pt x="310418" y="1286536"/>
                  </a:lnTo>
                  <a:lnTo>
                    <a:pt x="348713" y="1310628"/>
                  </a:lnTo>
                  <a:lnTo>
                    <a:pt x="388615" y="1332278"/>
                  </a:lnTo>
                  <a:lnTo>
                    <a:pt x="430018" y="1351381"/>
                  </a:lnTo>
                  <a:lnTo>
                    <a:pt x="472817" y="1367833"/>
                  </a:lnTo>
                  <a:lnTo>
                    <a:pt x="516907" y="1381528"/>
                  </a:lnTo>
                  <a:lnTo>
                    <a:pt x="562184" y="1392363"/>
                  </a:lnTo>
                  <a:lnTo>
                    <a:pt x="608543" y="1400231"/>
                  </a:lnTo>
                  <a:lnTo>
                    <a:pt x="655879" y="1405029"/>
                  </a:lnTo>
                  <a:lnTo>
                    <a:pt x="704088" y="1406651"/>
                  </a:lnTo>
                  <a:lnTo>
                    <a:pt x="752296" y="1405029"/>
                  </a:lnTo>
                  <a:lnTo>
                    <a:pt x="799632" y="1400231"/>
                  </a:lnTo>
                  <a:lnTo>
                    <a:pt x="845991" y="1392363"/>
                  </a:lnTo>
                  <a:lnTo>
                    <a:pt x="891268" y="1381528"/>
                  </a:lnTo>
                  <a:lnTo>
                    <a:pt x="935358" y="1367833"/>
                  </a:lnTo>
                  <a:lnTo>
                    <a:pt x="978157" y="1351381"/>
                  </a:lnTo>
                  <a:lnTo>
                    <a:pt x="1019560" y="1332278"/>
                  </a:lnTo>
                  <a:lnTo>
                    <a:pt x="1059462" y="1310628"/>
                  </a:lnTo>
                  <a:lnTo>
                    <a:pt x="1097757" y="1286536"/>
                  </a:lnTo>
                  <a:lnTo>
                    <a:pt x="1134342" y="1260107"/>
                  </a:lnTo>
                  <a:lnTo>
                    <a:pt x="1169111" y="1231444"/>
                  </a:lnTo>
                  <a:lnTo>
                    <a:pt x="1201959" y="1200654"/>
                  </a:lnTo>
                  <a:lnTo>
                    <a:pt x="1232782" y="1167841"/>
                  </a:lnTo>
                  <a:lnTo>
                    <a:pt x="1261475" y="1133110"/>
                  </a:lnTo>
                  <a:lnTo>
                    <a:pt x="1287933" y="1096564"/>
                  </a:lnTo>
                  <a:lnTo>
                    <a:pt x="1312051" y="1058310"/>
                  </a:lnTo>
                  <a:lnTo>
                    <a:pt x="1333724" y="1018452"/>
                  </a:lnTo>
                  <a:lnTo>
                    <a:pt x="1352847" y="977094"/>
                  </a:lnTo>
                  <a:lnTo>
                    <a:pt x="1369316" y="934342"/>
                  </a:lnTo>
                  <a:lnTo>
                    <a:pt x="1383026" y="890299"/>
                  </a:lnTo>
                  <a:lnTo>
                    <a:pt x="1393872" y="845072"/>
                  </a:lnTo>
                  <a:lnTo>
                    <a:pt x="1401748" y="798764"/>
                  </a:lnTo>
                  <a:lnTo>
                    <a:pt x="1406551" y="751480"/>
                  </a:lnTo>
                  <a:lnTo>
                    <a:pt x="1408176" y="703325"/>
                  </a:lnTo>
                  <a:lnTo>
                    <a:pt x="1406551" y="655165"/>
                  </a:lnTo>
                  <a:lnTo>
                    <a:pt x="1401748" y="607876"/>
                  </a:lnTo>
                  <a:lnTo>
                    <a:pt x="1393872" y="561564"/>
                  </a:lnTo>
                  <a:lnTo>
                    <a:pt x="1383026" y="516334"/>
                  </a:lnTo>
                  <a:lnTo>
                    <a:pt x="1369316" y="472289"/>
                  </a:lnTo>
                  <a:lnTo>
                    <a:pt x="1352847" y="429535"/>
                  </a:lnTo>
                  <a:lnTo>
                    <a:pt x="1333724" y="388177"/>
                  </a:lnTo>
                  <a:lnTo>
                    <a:pt x="1312051" y="348318"/>
                  </a:lnTo>
                  <a:lnTo>
                    <a:pt x="1287933" y="310064"/>
                  </a:lnTo>
                  <a:lnTo>
                    <a:pt x="1261475" y="273520"/>
                  </a:lnTo>
                  <a:lnTo>
                    <a:pt x="1232782" y="238789"/>
                  </a:lnTo>
                  <a:lnTo>
                    <a:pt x="1201959" y="205978"/>
                  </a:lnTo>
                  <a:lnTo>
                    <a:pt x="1169111" y="175189"/>
                  </a:lnTo>
                  <a:lnTo>
                    <a:pt x="1134342" y="146529"/>
                  </a:lnTo>
                  <a:lnTo>
                    <a:pt x="1097757" y="120102"/>
                  </a:lnTo>
                  <a:lnTo>
                    <a:pt x="1059462" y="96011"/>
                  </a:lnTo>
                  <a:lnTo>
                    <a:pt x="1019560" y="74364"/>
                  </a:lnTo>
                  <a:lnTo>
                    <a:pt x="978157" y="55262"/>
                  </a:lnTo>
                  <a:lnTo>
                    <a:pt x="935358" y="38813"/>
                  </a:lnTo>
                  <a:lnTo>
                    <a:pt x="891268" y="25119"/>
                  </a:lnTo>
                  <a:lnTo>
                    <a:pt x="845991" y="14286"/>
                  </a:lnTo>
                  <a:lnTo>
                    <a:pt x="799632" y="6419"/>
                  </a:lnTo>
                  <a:lnTo>
                    <a:pt x="752296" y="1622"/>
                  </a:lnTo>
                  <a:lnTo>
                    <a:pt x="704088" y="0"/>
                  </a:lnTo>
                  <a:close/>
                </a:path>
              </a:pathLst>
            </a:custGeom>
            <a:solidFill>
              <a:srgbClr val="A7B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539996" y="3653027"/>
              <a:ext cx="1150620" cy="1150620"/>
            </a:xfrm>
            <a:custGeom>
              <a:avLst/>
              <a:gdLst/>
              <a:ahLst/>
              <a:cxnLst/>
              <a:rect l="l" t="t" r="r" b="b"/>
              <a:pathLst>
                <a:path w="1150620" h="1150620">
                  <a:moveTo>
                    <a:pt x="575309" y="0"/>
                  </a:moveTo>
                  <a:lnTo>
                    <a:pt x="528123" y="1907"/>
                  </a:lnTo>
                  <a:lnTo>
                    <a:pt x="481987" y="7529"/>
                  </a:lnTo>
                  <a:lnTo>
                    <a:pt x="437050" y="16719"/>
                  </a:lnTo>
                  <a:lnTo>
                    <a:pt x="393460" y="29329"/>
                  </a:lnTo>
                  <a:lnTo>
                    <a:pt x="351365" y="45209"/>
                  </a:lnTo>
                  <a:lnTo>
                    <a:pt x="310913" y="64213"/>
                  </a:lnTo>
                  <a:lnTo>
                    <a:pt x="272252" y="86193"/>
                  </a:lnTo>
                  <a:lnTo>
                    <a:pt x="235531" y="110999"/>
                  </a:lnTo>
                  <a:lnTo>
                    <a:pt x="200896" y="138485"/>
                  </a:lnTo>
                  <a:lnTo>
                    <a:pt x="168497" y="168502"/>
                  </a:lnTo>
                  <a:lnTo>
                    <a:pt x="138481" y="200901"/>
                  </a:lnTo>
                  <a:lnTo>
                    <a:pt x="110995" y="235536"/>
                  </a:lnTo>
                  <a:lnTo>
                    <a:pt x="86190" y="272258"/>
                  </a:lnTo>
                  <a:lnTo>
                    <a:pt x="64211" y="310919"/>
                  </a:lnTo>
                  <a:lnTo>
                    <a:pt x="45208" y="351370"/>
                  </a:lnTo>
                  <a:lnTo>
                    <a:pt x="29327" y="393465"/>
                  </a:lnTo>
                  <a:lnTo>
                    <a:pt x="16718" y="437054"/>
                  </a:lnTo>
                  <a:lnTo>
                    <a:pt x="7529" y="481990"/>
                  </a:lnTo>
                  <a:lnTo>
                    <a:pt x="1907" y="528124"/>
                  </a:lnTo>
                  <a:lnTo>
                    <a:pt x="0" y="575310"/>
                  </a:lnTo>
                  <a:lnTo>
                    <a:pt x="1907" y="622493"/>
                  </a:lnTo>
                  <a:lnTo>
                    <a:pt x="7529" y="668626"/>
                  </a:lnTo>
                  <a:lnTo>
                    <a:pt x="16718" y="713561"/>
                  </a:lnTo>
                  <a:lnTo>
                    <a:pt x="29327" y="757150"/>
                  </a:lnTo>
                  <a:lnTo>
                    <a:pt x="45208" y="799243"/>
                  </a:lnTo>
                  <a:lnTo>
                    <a:pt x="64211" y="839695"/>
                  </a:lnTo>
                  <a:lnTo>
                    <a:pt x="86190" y="878355"/>
                  </a:lnTo>
                  <a:lnTo>
                    <a:pt x="110995" y="915077"/>
                  </a:lnTo>
                  <a:lnTo>
                    <a:pt x="138481" y="949712"/>
                  </a:lnTo>
                  <a:lnTo>
                    <a:pt x="168497" y="982113"/>
                  </a:lnTo>
                  <a:lnTo>
                    <a:pt x="200896" y="1012130"/>
                  </a:lnTo>
                  <a:lnTo>
                    <a:pt x="235531" y="1039616"/>
                  </a:lnTo>
                  <a:lnTo>
                    <a:pt x="272252" y="1064423"/>
                  </a:lnTo>
                  <a:lnTo>
                    <a:pt x="310913" y="1086403"/>
                  </a:lnTo>
                  <a:lnTo>
                    <a:pt x="351365" y="1105408"/>
                  </a:lnTo>
                  <a:lnTo>
                    <a:pt x="393460" y="1121289"/>
                  </a:lnTo>
                  <a:lnTo>
                    <a:pt x="437050" y="1133899"/>
                  </a:lnTo>
                  <a:lnTo>
                    <a:pt x="481987" y="1143089"/>
                  </a:lnTo>
                  <a:lnTo>
                    <a:pt x="528123" y="1148712"/>
                  </a:lnTo>
                  <a:lnTo>
                    <a:pt x="575309" y="1150620"/>
                  </a:lnTo>
                  <a:lnTo>
                    <a:pt x="622496" y="1148712"/>
                  </a:lnTo>
                  <a:lnTo>
                    <a:pt x="668632" y="1143089"/>
                  </a:lnTo>
                  <a:lnTo>
                    <a:pt x="713569" y="1133899"/>
                  </a:lnTo>
                  <a:lnTo>
                    <a:pt x="757159" y="1121289"/>
                  </a:lnTo>
                  <a:lnTo>
                    <a:pt x="799254" y="1105408"/>
                  </a:lnTo>
                  <a:lnTo>
                    <a:pt x="839706" y="1086403"/>
                  </a:lnTo>
                  <a:lnTo>
                    <a:pt x="878367" y="1064423"/>
                  </a:lnTo>
                  <a:lnTo>
                    <a:pt x="915088" y="1039616"/>
                  </a:lnTo>
                  <a:lnTo>
                    <a:pt x="949723" y="1012130"/>
                  </a:lnTo>
                  <a:lnTo>
                    <a:pt x="982122" y="982113"/>
                  </a:lnTo>
                  <a:lnTo>
                    <a:pt x="1012138" y="949712"/>
                  </a:lnTo>
                  <a:lnTo>
                    <a:pt x="1039624" y="915077"/>
                  </a:lnTo>
                  <a:lnTo>
                    <a:pt x="1064429" y="878355"/>
                  </a:lnTo>
                  <a:lnTo>
                    <a:pt x="1086408" y="839695"/>
                  </a:lnTo>
                  <a:lnTo>
                    <a:pt x="1105411" y="799243"/>
                  </a:lnTo>
                  <a:lnTo>
                    <a:pt x="1121292" y="757150"/>
                  </a:lnTo>
                  <a:lnTo>
                    <a:pt x="1133901" y="713561"/>
                  </a:lnTo>
                  <a:lnTo>
                    <a:pt x="1143090" y="668626"/>
                  </a:lnTo>
                  <a:lnTo>
                    <a:pt x="1148712" y="622493"/>
                  </a:lnTo>
                  <a:lnTo>
                    <a:pt x="1150619" y="575310"/>
                  </a:lnTo>
                  <a:lnTo>
                    <a:pt x="1148712" y="528124"/>
                  </a:lnTo>
                  <a:lnTo>
                    <a:pt x="1143090" y="481990"/>
                  </a:lnTo>
                  <a:lnTo>
                    <a:pt x="1133901" y="437054"/>
                  </a:lnTo>
                  <a:lnTo>
                    <a:pt x="1121292" y="393465"/>
                  </a:lnTo>
                  <a:lnTo>
                    <a:pt x="1105411" y="351370"/>
                  </a:lnTo>
                  <a:lnTo>
                    <a:pt x="1086408" y="310919"/>
                  </a:lnTo>
                  <a:lnTo>
                    <a:pt x="1064429" y="272258"/>
                  </a:lnTo>
                  <a:lnTo>
                    <a:pt x="1039624" y="235536"/>
                  </a:lnTo>
                  <a:lnTo>
                    <a:pt x="1012138" y="200901"/>
                  </a:lnTo>
                  <a:lnTo>
                    <a:pt x="982122" y="168502"/>
                  </a:lnTo>
                  <a:lnTo>
                    <a:pt x="949723" y="138485"/>
                  </a:lnTo>
                  <a:lnTo>
                    <a:pt x="915088" y="110999"/>
                  </a:lnTo>
                  <a:lnTo>
                    <a:pt x="878367" y="86193"/>
                  </a:lnTo>
                  <a:lnTo>
                    <a:pt x="839706" y="64213"/>
                  </a:lnTo>
                  <a:lnTo>
                    <a:pt x="799254" y="45209"/>
                  </a:lnTo>
                  <a:lnTo>
                    <a:pt x="757159" y="29329"/>
                  </a:lnTo>
                  <a:lnTo>
                    <a:pt x="713569" y="16719"/>
                  </a:lnTo>
                  <a:lnTo>
                    <a:pt x="668632" y="7529"/>
                  </a:lnTo>
                  <a:lnTo>
                    <a:pt x="622496" y="1907"/>
                  </a:lnTo>
                  <a:lnTo>
                    <a:pt x="575309" y="0"/>
                  </a:lnTo>
                  <a:close/>
                </a:path>
              </a:pathLst>
            </a:custGeom>
            <a:solidFill>
              <a:srgbClr val="D2D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568952" y="3870959"/>
              <a:ext cx="871855" cy="873760"/>
            </a:xfrm>
            <a:custGeom>
              <a:avLst/>
              <a:gdLst/>
              <a:ahLst/>
              <a:cxnLst/>
              <a:rect l="l" t="t" r="r" b="b"/>
              <a:pathLst>
                <a:path w="871854" h="873760">
                  <a:moveTo>
                    <a:pt x="435863" y="0"/>
                  </a:moveTo>
                  <a:lnTo>
                    <a:pt x="388381" y="2561"/>
                  </a:lnTo>
                  <a:lnTo>
                    <a:pt x="342377" y="10070"/>
                  </a:lnTo>
                  <a:lnTo>
                    <a:pt x="298118" y="22258"/>
                  </a:lnTo>
                  <a:lnTo>
                    <a:pt x="255870" y="38861"/>
                  </a:lnTo>
                  <a:lnTo>
                    <a:pt x="215900" y="59610"/>
                  </a:lnTo>
                  <a:lnTo>
                    <a:pt x="178472" y="84241"/>
                  </a:lnTo>
                  <a:lnTo>
                    <a:pt x="143854" y="112487"/>
                  </a:lnTo>
                  <a:lnTo>
                    <a:pt x="112312" y="144081"/>
                  </a:lnTo>
                  <a:lnTo>
                    <a:pt x="84112" y="178757"/>
                  </a:lnTo>
                  <a:lnTo>
                    <a:pt x="59520" y="216249"/>
                  </a:lnTo>
                  <a:lnTo>
                    <a:pt x="38803" y="256291"/>
                  </a:lnTo>
                  <a:lnTo>
                    <a:pt x="22226" y="298616"/>
                  </a:lnTo>
                  <a:lnTo>
                    <a:pt x="10055" y="342957"/>
                  </a:lnTo>
                  <a:lnTo>
                    <a:pt x="2558" y="389049"/>
                  </a:lnTo>
                  <a:lnTo>
                    <a:pt x="0" y="436625"/>
                  </a:lnTo>
                  <a:lnTo>
                    <a:pt x="2558" y="484202"/>
                  </a:lnTo>
                  <a:lnTo>
                    <a:pt x="10055" y="530294"/>
                  </a:lnTo>
                  <a:lnTo>
                    <a:pt x="22226" y="574635"/>
                  </a:lnTo>
                  <a:lnTo>
                    <a:pt x="38803" y="616960"/>
                  </a:lnTo>
                  <a:lnTo>
                    <a:pt x="59520" y="657002"/>
                  </a:lnTo>
                  <a:lnTo>
                    <a:pt x="84112" y="694494"/>
                  </a:lnTo>
                  <a:lnTo>
                    <a:pt x="112312" y="729170"/>
                  </a:lnTo>
                  <a:lnTo>
                    <a:pt x="143854" y="760764"/>
                  </a:lnTo>
                  <a:lnTo>
                    <a:pt x="178472" y="789010"/>
                  </a:lnTo>
                  <a:lnTo>
                    <a:pt x="215900" y="813641"/>
                  </a:lnTo>
                  <a:lnTo>
                    <a:pt x="255870" y="834390"/>
                  </a:lnTo>
                  <a:lnTo>
                    <a:pt x="298118" y="850993"/>
                  </a:lnTo>
                  <a:lnTo>
                    <a:pt x="342377" y="863181"/>
                  </a:lnTo>
                  <a:lnTo>
                    <a:pt x="388381" y="870690"/>
                  </a:lnTo>
                  <a:lnTo>
                    <a:pt x="435863" y="873251"/>
                  </a:lnTo>
                  <a:lnTo>
                    <a:pt x="483346" y="870690"/>
                  </a:lnTo>
                  <a:lnTo>
                    <a:pt x="529350" y="863181"/>
                  </a:lnTo>
                  <a:lnTo>
                    <a:pt x="573609" y="850993"/>
                  </a:lnTo>
                  <a:lnTo>
                    <a:pt x="615857" y="834390"/>
                  </a:lnTo>
                  <a:lnTo>
                    <a:pt x="655827" y="813641"/>
                  </a:lnTo>
                  <a:lnTo>
                    <a:pt x="693255" y="789010"/>
                  </a:lnTo>
                  <a:lnTo>
                    <a:pt x="727873" y="760764"/>
                  </a:lnTo>
                  <a:lnTo>
                    <a:pt x="759415" y="729170"/>
                  </a:lnTo>
                  <a:lnTo>
                    <a:pt x="787615" y="694494"/>
                  </a:lnTo>
                  <a:lnTo>
                    <a:pt x="812207" y="657002"/>
                  </a:lnTo>
                  <a:lnTo>
                    <a:pt x="832924" y="616960"/>
                  </a:lnTo>
                  <a:lnTo>
                    <a:pt x="849501" y="574635"/>
                  </a:lnTo>
                  <a:lnTo>
                    <a:pt x="861672" y="530294"/>
                  </a:lnTo>
                  <a:lnTo>
                    <a:pt x="869169" y="484202"/>
                  </a:lnTo>
                  <a:lnTo>
                    <a:pt x="871727" y="436625"/>
                  </a:lnTo>
                  <a:lnTo>
                    <a:pt x="869169" y="389049"/>
                  </a:lnTo>
                  <a:lnTo>
                    <a:pt x="861672" y="342957"/>
                  </a:lnTo>
                  <a:lnTo>
                    <a:pt x="849501" y="298616"/>
                  </a:lnTo>
                  <a:lnTo>
                    <a:pt x="832924" y="256291"/>
                  </a:lnTo>
                  <a:lnTo>
                    <a:pt x="812207" y="216249"/>
                  </a:lnTo>
                  <a:lnTo>
                    <a:pt x="787615" y="178757"/>
                  </a:lnTo>
                  <a:lnTo>
                    <a:pt x="759415" y="144081"/>
                  </a:lnTo>
                  <a:lnTo>
                    <a:pt x="727873" y="112487"/>
                  </a:lnTo>
                  <a:lnTo>
                    <a:pt x="693255" y="84241"/>
                  </a:lnTo>
                  <a:lnTo>
                    <a:pt x="655827" y="59610"/>
                  </a:lnTo>
                  <a:lnTo>
                    <a:pt x="615857" y="38861"/>
                  </a:lnTo>
                  <a:lnTo>
                    <a:pt x="573609" y="22258"/>
                  </a:lnTo>
                  <a:lnTo>
                    <a:pt x="529350" y="10070"/>
                  </a:lnTo>
                  <a:lnTo>
                    <a:pt x="483346" y="2561"/>
                  </a:lnTo>
                  <a:lnTo>
                    <a:pt x="435863" y="0"/>
                  </a:lnTo>
                  <a:close/>
                </a:path>
              </a:pathLst>
            </a:custGeom>
            <a:solidFill>
              <a:srgbClr val="7A9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5604" y="57150"/>
            <a:ext cx="677481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Αργόν</a:t>
            </a:r>
            <a:r>
              <a:rPr sz="3000" spc="-110" dirty="0"/>
              <a:t> </a:t>
            </a:r>
            <a:r>
              <a:rPr sz="3000" dirty="0"/>
              <a:t>ή</a:t>
            </a:r>
            <a:r>
              <a:rPr sz="3000" spc="-125" dirty="0"/>
              <a:t> </a:t>
            </a:r>
            <a:r>
              <a:rPr sz="3000" dirty="0"/>
              <a:t>Νέον</a:t>
            </a:r>
            <a:r>
              <a:rPr sz="3000" spc="-100" dirty="0"/>
              <a:t> </a:t>
            </a:r>
            <a:r>
              <a:rPr sz="3000" spc="-50" dirty="0"/>
              <a:t>;</a:t>
            </a:r>
            <a:endParaRPr sz="3000" dirty="0"/>
          </a:p>
        </p:txBody>
      </p:sp>
      <p:sp>
        <p:nvSpPr>
          <p:cNvPr id="3" name="object 3"/>
          <p:cNvSpPr txBox="1"/>
          <p:nvPr/>
        </p:nvSpPr>
        <p:spPr>
          <a:xfrm>
            <a:off x="463854" y="574271"/>
            <a:ext cx="5793105" cy="38374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34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Τα</a:t>
            </a:r>
            <a:r>
              <a:rPr sz="1800" spc="-2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ηλεκτρόδια</a:t>
            </a:r>
            <a:r>
              <a:rPr sz="1800" spc="-2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μπορεί</a:t>
            </a:r>
            <a:r>
              <a:rPr sz="1800" spc="-2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να</a:t>
            </a:r>
            <a:r>
              <a:rPr sz="1800" spc="-2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έχουν</a:t>
            </a:r>
            <a:r>
              <a:rPr sz="1800" spc="-3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ένα</a:t>
            </a:r>
            <a:r>
              <a:rPr sz="1800" spc="-2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από</a:t>
            </a:r>
            <a:r>
              <a:rPr sz="1800" spc="-2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τα</a:t>
            </a:r>
            <a:r>
              <a:rPr sz="1800" spc="-3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παρακάτω</a:t>
            </a:r>
            <a:r>
              <a:rPr sz="1800" spc="-2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34343"/>
                </a:solidFill>
                <a:latin typeface="Times New Roman"/>
                <a:cs typeface="Times New Roman"/>
              </a:rPr>
              <a:t>αέρια: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60"/>
              </a:spcBef>
            </a:pPr>
            <a:endParaRPr sz="1800" dirty="0">
              <a:latin typeface="Times New Roman"/>
              <a:cs typeface="Times New Roman"/>
            </a:endParaRPr>
          </a:p>
          <a:p>
            <a:pPr marL="180340" marR="1642110">
              <a:lnSpc>
                <a:spcPct val="179500"/>
              </a:lnSpc>
            </a:pP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α.</a:t>
            </a:r>
            <a:r>
              <a:rPr sz="1800" spc="-4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Το</a:t>
            </a:r>
            <a:r>
              <a:rPr sz="1800" spc="-50" dirty="0">
                <a:solidFill>
                  <a:srgbClr val="434343"/>
                </a:solidFill>
                <a:latin typeface="Times New Roman"/>
                <a:cs typeface="Times New Roman"/>
              </a:rPr>
              <a:t> Αργόν</a:t>
            </a:r>
            <a:r>
              <a:rPr sz="1800" spc="-5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rgbClr val="434343"/>
                </a:solidFill>
                <a:latin typeface="Times New Roman"/>
                <a:cs typeface="Times New Roman"/>
              </a:rPr>
              <a:t>(Μπλε</a:t>
            </a:r>
            <a:r>
              <a:rPr sz="1800" spc="-5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-</a:t>
            </a:r>
            <a:r>
              <a:rPr sz="1800" spc="-5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rgbClr val="434343"/>
                </a:solidFill>
                <a:latin typeface="Times New Roman"/>
                <a:cs typeface="Times New Roman"/>
              </a:rPr>
              <a:t>Βιολετή-</a:t>
            </a:r>
            <a:r>
              <a:rPr sz="1800" spc="-5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434343"/>
                </a:solidFill>
                <a:latin typeface="Times New Roman"/>
                <a:cs typeface="Times New Roman"/>
              </a:rPr>
              <a:t>ιώδες</a:t>
            </a:r>
            <a:r>
              <a:rPr sz="1800" spc="-5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434343"/>
                </a:solidFill>
                <a:latin typeface="Times New Roman"/>
                <a:cs typeface="Times New Roman"/>
              </a:rPr>
              <a:t>χρώμα)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β.</a:t>
            </a:r>
            <a:r>
              <a:rPr sz="1800" spc="15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Το</a:t>
            </a:r>
            <a:r>
              <a:rPr sz="1800" spc="2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34343"/>
                </a:solidFill>
                <a:latin typeface="Times New Roman"/>
                <a:cs typeface="Times New Roman"/>
              </a:rPr>
              <a:t>Νέον</a:t>
            </a:r>
            <a:r>
              <a:rPr sz="1800" spc="2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60" dirty="0">
                <a:solidFill>
                  <a:srgbClr val="434343"/>
                </a:solidFill>
                <a:latin typeface="Times New Roman"/>
                <a:cs typeface="Times New Roman"/>
              </a:rPr>
              <a:t>(Πορτοκαλο-</a:t>
            </a:r>
            <a:r>
              <a:rPr sz="1800" spc="-30" dirty="0">
                <a:solidFill>
                  <a:srgbClr val="434343"/>
                </a:solidFill>
                <a:latin typeface="Times New Roman"/>
                <a:cs typeface="Times New Roman"/>
              </a:rPr>
              <a:t>κόκκινο</a:t>
            </a:r>
            <a:r>
              <a:rPr sz="1800" spc="4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34343"/>
                </a:solidFill>
                <a:latin typeface="Times New Roman"/>
                <a:cs typeface="Times New Roman"/>
              </a:rPr>
              <a:t>χρώμα</a:t>
            </a:r>
            <a:r>
              <a:rPr sz="1800" spc="-10" dirty="0" smtClean="0">
                <a:solidFill>
                  <a:srgbClr val="434343"/>
                </a:solidFill>
                <a:latin typeface="Times New Roman"/>
                <a:cs typeface="Times New Roman"/>
              </a:rPr>
              <a:t>)</a:t>
            </a:r>
            <a:endParaRPr lang="en-US" sz="1800" spc="-10" dirty="0" smtClean="0">
              <a:solidFill>
                <a:srgbClr val="434343"/>
              </a:solidFill>
              <a:latin typeface="Times New Roman"/>
              <a:cs typeface="Times New Roman"/>
            </a:endParaRPr>
          </a:p>
          <a:p>
            <a:pPr marL="180340" marR="1642110">
              <a:lnSpc>
                <a:spcPct val="179500"/>
              </a:lnSpc>
            </a:pPr>
            <a:r>
              <a:rPr lang="el-GR" sz="1800" b="1" dirty="0" smtClean="0">
                <a:latin typeface="Times New Roman"/>
                <a:cs typeface="Times New Roman"/>
              </a:rPr>
              <a:t>ΙΔΙΟΤΗΤΕΣ:</a:t>
            </a:r>
            <a:endParaRPr sz="1800" b="1" dirty="0">
              <a:latin typeface="Times New Roman"/>
              <a:cs typeface="Times New Roman"/>
            </a:endParaRPr>
          </a:p>
          <a:p>
            <a:pPr marL="240665" indent="-227965">
              <a:lnSpc>
                <a:spcPct val="100000"/>
              </a:lnSpc>
              <a:spcBef>
                <a:spcPts val="1115"/>
              </a:spcBef>
              <a:buFont typeface="Symbol"/>
              <a:buChar char=""/>
              <a:tabLst>
                <a:tab pos="240665" algn="l"/>
              </a:tabLst>
            </a:pPr>
            <a:r>
              <a:rPr sz="1800" b="1" spc="-105" dirty="0">
                <a:latin typeface="Arial"/>
                <a:cs typeface="Arial"/>
              </a:rPr>
              <a:t>Ακμή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-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Αντισηψία</a:t>
            </a:r>
            <a:endParaRPr sz="1800" dirty="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1070"/>
              </a:spcBef>
              <a:buFont typeface="Symbol"/>
              <a:buChar char=""/>
              <a:tabLst>
                <a:tab pos="240665" algn="l"/>
              </a:tabLst>
            </a:pPr>
            <a:r>
              <a:rPr sz="1800" b="1" spc="-10" dirty="0">
                <a:latin typeface="Arial"/>
                <a:cs typeface="Arial"/>
              </a:rPr>
              <a:t>Ενυδάτωση</a:t>
            </a:r>
            <a:endParaRPr sz="1800" dirty="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1055"/>
              </a:spcBef>
              <a:buFont typeface="Symbol"/>
              <a:buChar char=""/>
              <a:tabLst>
                <a:tab pos="240665" algn="l"/>
              </a:tabLst>
            </a:pPr>
            <a:r>
              <a:rPr sz="1800" b="1" spc="-75" dirty="0">
                <a:latin typeface="Arial"/>
                <a:cs typeface="Arial"/>
              </a:rPr>
              <a:t>Ρύθμιση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λιπαρότητας</a:t>
            </a:r>
            <a:endParaRPr sz="1800" dirty="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1070"/>
              </a:spcBef>
              <a:buFont typeface="Symbol"/>
              <a:buChar char=""/>
              <a:tabLst>
                <a:tab pos="240665" algn="l"/>
              </a:tabLst>
            </a:pPr>
            <a:r>
              <a:rPr sz="1800" b="1" spc="-85" dirty="0">
                <a:latin typeface="Arial"/>
                <a:cs typeface="Arial"/>
              </a:rPr>
              <a:t>Αύξηση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spc="-30" dirty="0">
                <a:latin typeface="Arial"/>
                <a:cs typeface="Arial"/>
              </a:rPr>
              <a:t>τονικότητας</a:t>
            </a:r>
            <a:r>
              <a:rPr sz="1800" b="1" spc="-7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του</a:t>
            </a:r>
            <a:r>
              <a:rPr sz="1800" b="1" spc="-6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δέρματος.</a:t>
            </a:r>
            <a:endParaRPr sz="1800" dirty="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3902964"/>
            <a:ext cx="9144000" cy="1240790"/>
            <a:chOff x="0" y="3902964"/>
            <a:chExt cx="9144000" cy="1240790"/>
          </a:xfrm>
        </p:grpSpPr>
        <p:sp>
          <p:nvSpPr>
            <p:cNvPr id="5" name="object 5"/>
            <p:cNvSpPr/>
            <p:nvPr/>
          </p:nvSpPr>
          <p:spPr>
            <a:xfrm>
              <a:off x="6181344" y="3902964"/>
              <a:ext cx="2962910" cy="988694"/>
            </a:xfrm>
            <a:custGeom>
              <a:avLst/>
              <a:gdLst/>
              <a:ahLst/>
              <a:cxnLst/>
              <a:rect l="l" t="t" r="r" b="b"/>
              <a:pathLst>
                <a:path w="2962909" h="988695">
                  <a:moveTo>
                    <a:pt x="989202" y="0"/>
                  </a:moveTo>
                  <a:lnTo>
                    <a:pt x="0" y="988441"/>
                  </a:lnTo>
                  <a:lnTo>
                    <a:pt x="989202" y="988441"/>
                  </a:lnTo>
                  <a:lnTo>
                    <a:pt x="989202" y="0"/>
                  </a:lnTo>
                  <a:close/>
                </a:path>
                <a:path w="2962909" h="988695">
                  <a:moveTo>
                    <a:pt x="1973452" y="0"/>
                  </a:moveTo>
                  <a:lnTo>
                    <a:pt x="1973452" y="988441"/>
                  </a:lnTo>
                  <a:lnTo>
                    <a:pt x="2962655" y="988441"/>
                  </a:lnTo>
                  <a:lnTo>
                    <a:pt x="1973452" y="0"/>
                  </a:lnTo>
                  <a:close/>
                </a:path>
              </a:pathLst>
            </a:custGeom>
            <a:solidFill>
              <a:srgbClr val="EF61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170419" y="3902964"/>
              <a:ext cx="989330" cy="989330"/>
            </a:xfrm>
            <a:custGeom>
              <a:avLst/>
              <a:gdLst/>
              <a:ahLst/>
              <a:cxnLst/>
              <a:rect l="l" t="t" r="r" b="b"/>
              <a:pathLst>
                <a:path w="989329" h="989329">
                  <a:moveTo>
                    <a:pt x="989076" y="0"/>
                  </a:moveTo>
                  <a:lnTo>
                    <a:pt x="0" y="0"/>
                  </a:lnTo>
                  <a:lnTo>
                    <a:pt x="0" y="989076"/>
                  </a:lnTo>
                  <a:lnTo>
                    <a:pt x="989076" y="989076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D133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154923" y="3902964"/>
              <a:ext cx="989330" cy="988694"/>
            </a:xfrm>
            <a:custGeom>
              <a:avLst/>
              <a:gdLst/>
              <a:ahLst/>
              <a:cxnLst/>
              <a:rect l="l" t="t" r="r" b="b"/>
              <a:pathLst>
                <a:path w="989329" h="988695">
                  <a:moveTo>
                    <a:pt x="989076" y="0"/>
                  </a:moveTo>
                  <a:lnTo>
                    <a:pt x="0" y="0"/>
                  </a:lnTo>
                  <a:lnTo>
                    <a:pt x="989076" y="988441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9B24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4892039"/>
              <a:ext cx="9144000" cy="251460"/>
            </a:xfrm>
            <a:custGeom>
              <a:avLst/>
              <a:gdLst/>
              <a:ahLst/>
              <a:cxnLst/>
              <a:rect l="l" t="t" r="r" b="b"/>
              <a:pathLst>
                <a:path w="9144000" h="251460">
                  <a:moveTo>
                    <a:pt x="9144000" y="0"/>
                  </a:moveTo>
                  <a:lnTo>
                    <a:pt x="0" y="0"/>
                  </a:lnTo>
                  <a:lnTo>
                    <a:pt x="0" y="251459"/>
                  </a:lnTo>
                  <a:lnTo>
                    <a:pt x="9144000" y="25145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2A38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85928"/>
            <a:ext cx="9144000" cy="4958080"/>
            <a:chOff x="0" y="185928"/>
            <a:chExt cx="9144000" cy="49580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85928"/>
              <a:ext cx="9098280" cy="371856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6181344" y="3902964"/>
              <a:ext cx="2962910" cy="988694"/>
            </a:xfrm>
            <a:custGeom>
              <a:avLst/>
              <a:gdLst/>
              <a:ahLst/>
              <a:cxnLst/>
              <a:rect l="l" t="t" r="r" b="b"/>
              <a:pathLst>
                <a:path w="2962909" h="988695">
                  <a:moveTo>
                    <a:pt x="989202" y="0"/>
                  </a:moveTo>
                  <a:lnTo>
                    <a:pt x="0" y="988441"/>
                  </a:lnTo>
                  <a:lnTo>
                    <a:pt x="989202" y="988441"/>
                  </a:lnTo>
                  <a:lnTo>
                    <a:pt x="989202" y="0"/>
                  </a:lnTo>
                  <a:close/>
                </a:path>
                <a:path w="2962909" h="988695">
                  <a:moveTo>
                    <a:pt x="1973452" y="0"/>
                  </a:moveTo>
                  <a:lnTo>
                    <a:pt x="1973452" y="988441"/>
                  </a:lnTo>
                  <a:lnTo>
                    <a:pt x="2962655" y="988441"/>
                  </a:lnTo>
                  <a:lnTo>
                    <a:pt x="1973452" y="0"/>
                  </a:lnTo>
                  <a:close/>
                </a:path>
              </a:pathLst>
            </a:custGeom>
            <a:solidFill>
              <a:srgbClr val="EF61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170419" y="3902964"/>
              <a:ext cx="989330" cy="989330"/>
            </a:xfrm>
            <a:custGeom>
              <a:avLst/>
              <a:gdLst/>
              <a:ahLst/>
              <a:cxnLst/>
              <a:rect l="l" t="t" r="r" b="b"/>
              <a:pathLst>
                <a:path w="989329" h="989329">
                  <a:moveTo>
                    <a:pt x="989076" y="0"/>
                  </a:moveTo>
                  <a:lnTo>
                    <a:pt x="0" y="0"/>
                  </a:lnTo>
                  <a:lnTo>
                    <a:pt x="0" y="989076"/>
                  </a:lnTo>
                  <a:lnTo>
                    <a:pt x="989076" y="989076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D133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154923" y="3902964"/>
              <a:ext cx="989330" cy="988694"/>
            </a:xfrm>
            <a:custGeom>
              <a:avLst/>
              <a:gdLst/>
              <a:ahLst/>
              <a:cxnLst/>
              <a:rect l="l" t="t" r="r" b="b"/>
              <a:pathLst>
                <a:path w="989329" h="988695">
                  <a:moveTo>
                    <a:pt x="989076" y="0"/>
                  </a:moveTo>
                  <a:lnTo>
                    <a:pt x="0" y="0"/>
                  </a:lnTo>
                  <a:lnTo>
                    <a:pt x="989076" y="988441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9B24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39851"/>
              <a:ext cx="9108948" cy="390448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09955"/>
            <a:ext cx="9144000" cy="384657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623" y="519683"/>
            <a:ext cx="9104376" cy="372922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09955"/>
            <a:ext cx="9144000" cy="3784091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09955"/>
            <a:ext cx="9144000" cy="382371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6344"/>
            <a:ext cx="9144000" cy="373532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90727"/>
            <a:ext cx="8517636" cy="3337560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0" y="3902964"/>
            <a:ext cx="9144000" cy="1240790"/>
            <a:chOff x="0" y="3902964"/>
            <a:chExt cx="9144000" cy="1240790"/>
          </a:xfrm>
        </p:grpSpPr>
        <p:sp>
          <p:nvSpPr>
            <p:cNvPr id="4" name="object 4"/>
            <p:cNvSpPr/>
            <p:nvPr/>
          </p:nvSpPr>
          <p:spPr>
            <a:xfrm>
              <a:off x="6181344" y="3902964"/>
              <a:ext cx="2962910" cy="988694"/>
            </a:xfrm>
            <a:custGeom>
              <a:avLst/>
              <a:gdLst/>
              <a:ahLst/>
              <a:cxnLst/>
              <a:rect l="l" t="t" r="r" b="b"/>
              <a:pathLst>
                <a:path w="2962909" h="988695">
                  <a:moveTo>
                    <a:pt x="989202" y="0"/>
                  </a:moveTo>
                  <a:lnTo>
                    <a:pt x="0" y="988441"/>
                  </a:lnTo>
                  <a:lnTo>
                    <a:pt x="989202" y="988441"/>
                  </a:lnTo>
                  <a:lnTo>
                    <a:pt x="989202" y="0"/>
                  </a:lnTo>
                  <a:close/>
                </a:path>
                <a:path w="2962909" h="988695">
                  <a:moveTo>
                    <a:pt x="1973452" y="0"/>
                  </a:moveTo>
                  <a:lnTo>
                    <a:pt x="1973452" y="988441"/>
                  </a:lnTo>
                  <a:lnTo>
                    <a:pt x="2962655" y="988441"/>
                  </a:lnTo>
                  <a:lnTo>
                    <a:pt x="1973452" y="0"/>
                  </a:lnTo>
                  <a:close/>
                </a:path>
              </a:pathLst>
            </a:custGeom>
            <a:solidFill>
              <a:srgbClr val="EF61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170419" y="3902964"/>
              <a:ext cx="989330" cy="989330"/>
            </a:xfrm>
            <a:custGeom>
              <a:avLst/>
              <a:gdLst/>
              <a:ahLst/>
              <a:cxnLst/>
              <a:rect l="l" t="t" r="r" b="b"/>
              <a:pathLst>
                <a:path w="989329" h="989329">
                  <a:moveTo>
                    <a:pt x="989076" y="0"/>
                  </a:moveTo>
                  <a:lnTo>
                    <a:pt x="0" y="0"/>
                  </a:lnTo>
                  <a:lnTo>
                    <a:pt x="0" y="989076"/>
                  </a:lnTo>
                  <a:lnTo>
                    <a:pt x="989076" y="989076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D133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154923" y="3902964"/>
              <a:ext cx="989330" cy="988694"/>
            </a:xfrm>
            <a:custGeom>
              <a:avLst/>
              <a:gdLst/>
              <a:ahLst/>
              <a:cxnLst/>
              <a:rect l="l" t="t" r="r" b="b"/>
              <a:pathLst>
                <a:path w="989329" h="988695">
                  <a:moveTo>
                    <a:pt x="989076" y="0"/>
                  </a:moveTo>
                  <a:lnTo>
                    <a:pt x="0" y="0"/>
                  </a:lnTo>
                  <a:lnTo>
                    <a:pt x="989076" y="988441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9B24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4892039"/>
              <a:ext cx="9144000" cy="251460"/>
            </a:xfrm>
            <a:custGeom>
              <a:avLst/>
              <a:gdLst/>
              <a:ahLst/>
              <a:cxnLst/>
              <a:rect l="l" t="t" r="r" b="b"/>
              <a:pathLst>
                <a:path w="9144000" h="251460">
                  <a:moveTo>
                    <a:pt x="9144000" y="0"/>
                  </a:moveTo>
                  <a:lnTo>
                    <a:pt x="0" y="0"/>
                  </a:lnTo>
                  <a:lnTo>
                    <a:pt x="0" y="251459"/>
                  </a:lnTo>
                  <a:lnTo>
                    <a:pt x="9144000" y="25145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2A38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457200"/>
            <a:ext cx="9144000" cy="4685030"/>
            <a:chOff x="0" y="457200"/>
            <a:chExt cx="9144000" cy="4685030"/>
          </a:xfrm>
        </p:grpSpPr>
        <p:sp>
          <p:nvSpPr>
            <p:cNvPr id="3" name="object 3"/>
            <p:cNvSpPr/>
            <p:nvPr/>
          </p:nvSpPr>
          <p:spPr>
            <a:xfrm>
              <a:off x="6181344" y="3901440"/>
              <a:ext cx="2962910" cy="987425"/>
            </a:xfrm>
            <a:custGeom>
              <a:avLst/>
              <a:gdLst/>
              <a:ahLst/>
              <a:cxnLst/>
              <a:rect l="l" t="t" r="r" b="b"/>
              <a:pathLst>
                <a:path w="2962909" h="987425">
                  <a:moveTo>
                    <a:pt x="989202" y="0"/>
                  </a:moveTo>
                  <a:lnTo>
                    <a:pt x="0" y="986917"/>
                  </a:lnTo>
                  <a:lnTo>
                    <a:pt x="989202" y="986917"/>
                  </a:lnTo>
                  <a:lnTo>
                    <a:pt x="989202" y="0"/>
                  </a:lnTo>
                  <a:close/>
                </a:path>
                <a:path w="2962909" h="987425">
                  <a:moveTo>
                    <a:pt x="1973452" y="0"/>
                  </a:moveTo>
                  <a:lnTo>
                    <a:pt x="1973452" y="986917"/>
                  </a:lnTo>
                  <a:lnTo>
                    <a:pt x="2962655" y="986917"/>
                  </a:lnTo>
                  <a:lnTo>
                    <a:pt x="1973452" y="0"/>
                  </a:lnTo>
                  <a:close/>
                </a:path>
              </a:pathLst>
            </a:custGeom>
            <a:solidFill>
              <a:srgbClr val="EF61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170419" y="3901440"/>
              <a:ext cx="989330" cy="988060"/>
            </a:xfrm>
            <a:custGeom>
              <a:avLst/>
              <a:gdLst/>
              <a:ahLst/>
              <a:cxnLst/>
              <a:rect l="l" t="t" r="r" b="b"/>
              <a:pathLst>
                <a:path w="989329" h="988060">
                  <a:moveTo>
                    <a:pt x="989076" y="0"/>
                  </a:moveTo>
                  <a:lnTo>
                    <a:pt x="0" y="0"/>
                  </a:lnTo>
                  <a:lnTo>
                    <a:pt x="0" y="987552"/>
                  </a:lnTo>
                  <a:lnTo>
                    <a:pt x="989076" y="987552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D133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154923" y="3901440"/>
              <a:ext cx="989330" cy="987425"/>
            </a:xfrm>
            <a:custGeom>
              <a:avLst/>
              <a:gdLst/>
              <a:ahLst/>
              <a:cxnLst/>
              <a:rect l="l" t="t" r="r" b="b"/>
              <a:pathLst>
                <a:path w="989329" h="987425">
                  <a:moveTo>
                    <a:pt x="989076" y="0"/>
                  </a:moveTo>
                  <a:lnTo>
                    <a:pt x="0" y="0"/>
                  </a:lnTo>
                  <a:lnTo>
                    <a:pt x="989076" y="986917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9B24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4888991"/>
              <a:ext cx="9144000" cy="253365"/>
            </a:xfrm>
            <a:custGeom>
              <a:avLst/>
              <a:gdLst/>
              <a:ahLst/>
              <a:cxnLst/>
              <a:rect l="l" t="t" r="r" b="b"/>
              <a:pathLst>
                <a:path w="9144000" h="253364">
                  <a:moveTo>
                    <a:pt x="9144000" y="0"/>
                  </a:moveTo>
                  <a:lnTo>
                    <a:pt x="0" y="0"/>
                  </a:lnTo>
                  <a:lnTo>
                    <a:pt x="0" y="252983"/>
                  </a:lnTo>
                  <a:lnTo>
                    <a:pt x="9144000" y="252983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2A38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457200"/>
              <a:ext cx="9144000" cy="367131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20" dirty="0"/>
              <a:t>Άμεση</a:t>
            </a:r>
            <a:r>
              <a:rPr sz="3000" spc="-145" dirty="0"/>
              <a:t> </a:t>
            </a:r>
            <a:r>
              <a:rPr sz="3000" spc="-30" dirty="0"/>
              <a:t>εφαρμογή</a:t>
            </a:r>
            <a:r>
              <a:rPr sz="3000" spc="-145" dirty="0"/>
              <a:t> </a:t>
            </a:r>
            <a:r>
              <a:rPr sz="3000" spc="-10" dirty="0"/>
              <a:t>-</a:t>
            </a:r>
            <a:r>
              <a:rPr sz="3000" spc="-150" dirty="0"/>
              <a:t> </a:t>
            </a:r>
            <a:r>
              <a:rPr sz="3000" spc="-25" dirty="0"/>
              <a:t>Direct</a:t>
            </a:r>
            <a:r>
              <a:rPr sz="3000" spc="-150" dirty="0"/>
              <a:t> </a:t>
            </a:r>
            <a:r>
              <a:rPr sz="3000" spc="-10" dirty="0"/>
              <a:t>High</a:t>
            </a:r>
            <a:r>
              <a:rPr sz="3000" spc="-135" dirty="0"/>
              <a:t> </a:t>
            </a:r>
            <a:r>
              <a:rPr sz="3000" spc="-10" dirty="0"/>
              <a:t>Frequency</a:t>
            </a:r>
            <a:endParaRPr sz="3000"/>
          </a:p>
        </p:txBody>
      </p:sp>
      <p:grpSp>
        <p:nvGrpSpPr>
          <p:cNvPr id="3" name="object 3"/>
          <p:cNvGrpSpPr/>
          <p:nvPr/>
        </p:nvGrpSpPr>
        <p:grpSpPr>
          <a:xfrm>
            <a:off x="0" y="1229866"/>
            <a:ext cx="9144000" cy="3914140"/>
            <a:chOff x="0" y="1229866"/>
            <a:chExt cx="9144000" cy="3914140"/>
          </a:xfrm>
        </p:grpSpPr>
        <p:sp>
          <p:nvSpPr>
            <p:cNvPr id="4" name="object 4"/>
            <p:cNvSpPr/>
            <p:nvPr/>
          </p:nvSpPr>
          <p:spPr>
            <a:xfrm>
              <a:off x="6181344" y="3902963"/>
              <a:ext cx="2962910" cy="988694"/>
            </a:xfrm>
            <a:custGeom>
              <a:avLst/>
              <a:gdLst/>
              <a:ahLst/>
              <a:cxnLst/>
              <a:rect l="l" t="t" r="r" b="b"/>
              <a:pathLst>
                <a:path w="2962909" h="988695">
                  <a:moveTo>
                    <a:pt x="989202" y="0"/>
                  </a:moveTo>
                  <a:lnTo>
                    <a:pt x="0" y="988441"/>
                  </a:lnTo>
                  <a:lnTo>
                    <a:pt x="989202" y="988441"/>
                  </a:lnTo>
                  <a:lnTo>
                    <a:pt x="989202" y="0"/>
                  </a:lnTo>
                  <a:close/>
                </a:path>
                <a:path w="2962909" h="988695">
                  <a:moveTo>
                    <a:pt x="1973452" y="0"/>
                  </a:moveTo>
                  <a:lnTo>
                    <a:pt x="1973452" y="988441"/>
                  </a:lnTo>
                  <a:lnTo>
                    <a:pt x="2962655" y="988441"/>
                  </a:lnTo>
                  <a:lnTo>
                    <a:pt x="1973452" y="0"/>
                  </a:lnTo>
                  <a:close/>
                </a:path>
              </a:pathLst>
            </a:custGeom>
            <a:solidFill>
              <a:srgbClr val="EF61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170419" y="3902963"/>
              <a:ext cx="989330" cy="989330"/>
            </a:xfrm>
            <a:custGeom>
              <a:avLst/>
              <a:gdLst/>
              <a:ahLst/>
              <a:cxnLst/>
              <a:rect l="l" t="t" r="r" b="b"/>
              <a:pathLst>
                <a:path w="989329" h="989329">
                  <a:moveTo>
                    <a:pt x="989076" y="0"/>
                  </a:moveTo>
                  <a:lnTo>
                    <a:pt x="0" y="0"/>
                  </a:lnTo>
                  <a:lnTo>
                    <a:pt x="0" y="989076"/>
                  </a:lnTo>
                  <a:lnTo>
                    <a:pt x="989076" y="989076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D133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154923" y="3902963"/>
              <a:ext cx="989330" cy="988694"/>
            </a:xfrm>
            <a:custGeom>
              <a:avLst/>
              <a:gdLst/>
              <a:ahLst/>
              <a:cxnLst/>
              <a:rect l="l" t="t" r="r" b="b"/>
              <a:pathLst>
                <a:path w="989329" h="988695">
                  <a:moveTo>
                    <a:pt x="989076" y="0"/>
                  </a:moveTo>
                  <a:lnTo>
                    <a:pt x="0" y="0"/>
                  </a:lnTo>
                  <a:lnTo>
                    <a:pt x="989076" y="988441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9B24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4892039"/>
              <a:ext cx="9144000" cy="251460"/>
            </a:xfrm>
            <a:custGeom>
              <a:avLst/>
              <a:gdLst/>
              <a:ahLst/>
              <a:cxnLst/>
              <a:rect l="l" t="t" r="r" b="b"/>
              <a:pathLst>
                <a:path w="9144000" h="251460">
                  <a:moveTo>
                    <a:pt x="9144000" y="0"/>
                  </a:moveTo>
                  <a:lnTo>
                    <a:pt x="0" y="0"/>
                  </a:lnTo>
                  <a:lnTo>
                    <a:pt x="0" y="251459"/>
                  </a:lnTo>
                  <a:lnTo>
                    <a:pt x="9144000" y="25145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2A38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229866"/>
              <a:ext cx="9144000" cy="3791712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7348728" y="495300"/>
            <a:ext cx="353695" cy="457200"/>
          </a:xfrm>
          <a:prstGeom prst="rect">
            <a:avLst/>
          </a:prstGeom>
          <a:solidFill>
            <a:srgbClr val="F8F8F8"/>
          </a:solidFill>
        </p:spPr>
        <p:txBody>
          <a:bodyPr vert="horz" wrap="square" lIns="0" tIns="806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635"/>
              </a:spcBef>
            </a:pPr>
            <a:endParaRPr sz="1000">
              <a:latin typeface="Times New Roman"/>
              <a:cs typeface="Times New Roman"/>
            </a:endParaRPr>
          </a:p>
          <a:p>
            <a:pPr marL="36195">
              <a:lnSpc>
                <a:spcPct val="100000"/>
              </a:lnSpc>
            </a:pPr>
            <a:r>
              <a:rPr sz="1000" dirty="0">
                <a:solidFill>
                  <a:srgbClr val="DDDDDD"/>
                </a:solidFill>
                <a:latin typeface="Microsoft Sans Serif"/>
                <a:cs typeface="Microsoft Sans Serif"/>
              </a:rPr>
              <a:t>/</a:t>
            </a:r>
            <a:r>
              <a:rPr sz="1000" spc="-65" dirty="0">
                <a:solidFill>
                  <a:srgbClr val="DDDDDD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solidFill>
                  <a:srgbClr val="DDDDDD"/>
                </a:solidFill>
                <a:latin typeface="Microsoft Sans Serif"/>
                <a:cs typeface="Microsoft Sans Serif"/>
              </a:rPr>
              <a:t>6:42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92023"/>
            <a:ext cx="9144000" cy="4951730"/>
          </a:xfrm>
          <a:custGeom>
            <a:avLst/>
            <a:gdLst/>
            <a:ahLst/>
            <a:cxnLst/>
            <a:rect l="l" t="t" r="r" b="b"/>
            <a:pathLst>
              <a:path w="9144000" h="4951730">
                <a:moveTo>
                  <a:pt x="9144000" y="0"/>
                </a:moveTo>
                <a:lnTo>
                  <a:pt x="0" y="0"/>
                </a:lnTo>
                <a:lnTo>
                  <a:pt x="0" y="4951475"/>
                </a:lnTo>
                <a:lnTo>
                  <a:pt x="9144000" y="4951476"/>
                </a:lnTo>
                <a:lnTo>
                  <a:pt x="9144000" y="0"/>
                </a:lnTo>
                <a:close/>
              </a:path>
            </a:pathLst>
          </a:custGeom>
          <a:solidFill>
            <a:srgbClr val="2A3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55977" y="308813"/>
            <a:ext cx="414337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dirty="0">
                <a:solidFill>
                  <a:srgbClr val="FFFFFF"/>
                </a:solidFill>
              </a:rPr>
              <a:t>Υψίσυχνα</a:t>
            </a:r>
            <a:r>
              <a:rPr sz="4200" spc="-50" dirty="0">
                <a:solidFill>
                  <a:srgbClr val="FFFFFF"/>
                </a:solidFill>
              </a:rPr>
              <a:t> </a:t>
            </a:r>
            <a:r>
              <a:rPr sz="4200" spc="-10" dirty="0">
                <a:solidFill>
                  <a:srgbClr val="FFFFFF"/>
                </a:solidFill>
              </a:rPr>
              <a:t>ρεύματα</a:t>
            </a:r>
            <a:endParaRPr sz="4200"/>
          </a:p>
        </p:txBody>
      </p:sp>
      <p:sp>
        <p:nvSpPr>
          <p:cNvPr id="4" name="object 4"/>
          <p:cNvSpPr txBox="1"/>
          <p:nvPr/>
        </p:nvSpPr>
        <p:spPr>
          <a:xfrm>
            <a:off x="898956" y="953769"/>
            <a:ext cx="7449184" cy="3128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7495">
              <a:lnSpc>
                <a:spcPts val="3710"/>
              </a:lnSpc>
              <a:spcBef>
                <a:spcPts val="95"/>
              </a:spcBef>
            </a:pPr>
            <a:r>
              <a:rPr sz="3100" spc="-20" dirty="0">
                <a:solidFill>
                  <a:srgbClr val="FFFFFF"/>
                </a:solidFill>
                <a:latin typeface="Times New Roman"/>
                <a:cs typeface="Times New Roman"/>
              </a:rPr>
              <a:t>Εργαστηρίου</a:t>
            </a:r>
            <a:r>
              <a:rPr sz="31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10" dirty="0">
                <a:solidFill>
                  <a:srgbClr val="FFFFFF"/>
                </a:solidFill>
                <a:latin typeface="Times New Roman"/>
                <a:cs typeface="Times New Roman"/>
              </a:rPr>
              <a:t>Αισθητικής</a:t>
            </a:r>
            <a:endParaRPr sz="3100">
              <a:latin typeface="Times New Roman"/>
              <a:cs typeface="Times New Roman"/>
            </a:endParaRPr>
          </a:p>
          <a:p>
            <a:pPr marL="228600">
              <a:lnSpc>
                <a:spcPts val="3710"/>
              </a:lnSpc>
            </a:pPr>
            <a:r>
              <a:rPr sz="3100" dirty="0">
                <a:solidFill>
                  <a:srgbClr val="FFFFFF"/>
                </a:solidFill>
                <a:latin typeface="Calibri"/>
                <a:cs typeface="Calibri"/>
              </a:rPr>
              <a:t>Αναμενόμενα</a:t>
            </a:r>
            <a:r>
              <a:rPr sz="3100" spc="-1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rgbClr val="FFFFFF"/>
                </a:solidFill>
                <a:latin typeface="Calibri"/>
                <a:cs typeface="Calibri"/>
              </a:rPr>
              <a:t>αποτελέσματα:</a:t>
            </a:r>
            <a:endParaRPr sz="3100">
              <a:latin typeface="Calibri"/>
              <a:cs typeface="Calibri"/>
            </a:endParaRPr>
          </a:p>
          <a:p>
            <a:pPr marL="241300" marR="483870" indent="-228600">
              <a:lnSpc>
                <a:spcPct val="100000"/>
              </a:lnSpc>
              <a:spcBef>
                <a:spcPts val="720"/>
              </a:spcBef>
              <a:buFont typeface="Symbol"/>
              <a:buChar char=""/>
              <a:tabLst>
                <a:tab pos="241300" algn="l"/>
              </a:tabLst>
            </a:pPr>
            <a:r>
              <a:rPr sz="3100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31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FFFFFF"/>
                </a:solidFill>
                <a:latin typeface="Calibri"/>
                <a:cs typeface="Calibri"/>
              </a:rPr>
              <a:t>συσχέτιση</a:t>
            </a:r>
            <a:r>
              <a:rPr sz="31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FFFFFF"/>
                </a:solidFill>
                <a:latin typeface="Calibri"/>
                <a:cs typeface="Calibri"/>
              </a:rPr>
              <a:t>θεωρητικών</a:t>
            </a:r>
            <a:r>
              <a:rPr sz="31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FFFFFF"/>
                </a:solidFill>
                <a:latin typeface="Calibri"/>
                <a:cs typeface="Calibri"/>
              </a:rPr>
              <a:t>γνώσεων</a:t>
            </a:r>
            <a:r>
              <a:rPr sz="31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FFFFFF"/>
                </a:solidFill>
                <a:latin typeface="Calibri"/>
                <a:cs typeface="Calibri"/>
              </a:rPr>
              <a:t>με</a:t>
            </a:r>
            <a:r>
              <a:rPr sz="31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spc="-25" dirty="0">
                <a:solidFill>
                  <a:srgbClr val="FFFFFF"/>
                </a:solidFill>
                <a:latin typeface="Calibri"/>
                <a:cs typeface="Calibri"/>
              </a:rPr>
              <a:t>την </a:t>
            </a:r>
            <a:r>
              <a:rPr sz="3100" dirty="0">
                <a:solidFill>
                  <a:srgbClr val="FFFFFF"/>
                </a:solidFill>
                <a:latin typeface="Calibri"/>
                <a:cs typeface="Calibri"/>
              </a:rPr>
              <a:t>πρακτική</a:t>
            </a:r>
            <a:r>
              <a:rPr sz="3100" spc="-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rgbClr val="FFFFFF"/>
                </a:solidFill>
                <a:latin typeface="Calibri"/>
                <a:cs typeface="Calibri"/>
              </a:rPr>
              <a:t>εφαρμογή</a:t>
            </a:r>
            <a:endParaRPr sz="3100">
              <a:latin typeface="Calibri"/>
              <a:cs typeface="Calibri"/>
            </a:endParaRPr>
          </a:p>
          <a:p>
            <a:pPr marL="241300" marR="5080" indent="-228600">
              <a:lnSpc>
                <a:spcPts val="4440"/>
              </a:lnSpc>
              <a:spcBef>
                <a:spcPts val="80"/>
              </a:spcBef>
              <a:buFont typeface="Symbol"/>
              <a:buChar char=""/>
              <a:tabLst>
                <a:tab pos="241300" algn="l"/>
              </a:tabLst>
            </a:pPr>
            <a:r>
              <a:rPr sz="3100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31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FFFFFF"/>
                </a:solidFill>
                <a:latin typeface="Calibri"/>
                <a:cs typeface="Calibri"/>
              </a:rPr>
              <a:t>εφαρμογή</a:t>
            </a:r>
            <a:r>
              <a:rPr sz="31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FFFFFF"/>
                </a:solidFill>
                <a:latin typeface="Calibri"/>
                <a:cs typeface="Calibri"/>
              </a:rPr>
              <a:t>των</a:t>
            </a:r>
            <a:r>
              <a:rPr sz="31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FFFFFF"/>
                </a:solidFill>
                <a:latin typeface="Calibri"/>
                <a:cs typeface="Calibri"/>
              </a:rPr>
              <a:t>υψισύχνων</a:t>
            </a:r>
            <a:r>
              <a:rPr sz="31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FFFFFF"/>
                </a:solidFill>
                <a:latin typeface="Calibri"/>
                <a:cs typeface="Calibri"/>
              </a:rPr>
              <a:t>σύμφωνα</a:t>
            </a:r>
            <a:r>
              <a:rPr sz="31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FFFFFF"/>
                </a:solidFill>
                <a:latin typeface="Calibri"/>
                <a:cs typeface="Calibri"/>
              </a:rPr>
              <a:t>με</a:t>
            </a:r>
            <a:r>
              <a:rPr sz="31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spc="-25" dirty="0">
                <a:solidFill>
                  <a:srgbClr val="FFFFFF"/>
                </a:solidFill>
                <a:latin typeface="Calibri"/>
                <a:cs typeface="Calibri"/>
              </a:rPr>
              <a:t>το </a:t>
            </a:r>
            <a:r>
              <a:rPr sz="3100" spc="-10" dirty="0">
                <a:solidFill>
                  <a:srgbClr val="FFFFFF"/>
                </a:solidFill>
                <a:latin typeface="Calibri"/>
                <a:cs typeface="Calibri"/>
              </a:rPr>
              <a:t>Πρωτόκολλο</a:t>
            </a:r>
            <a:r>
              <a:rPr sz="31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rgbClr val="FFFFFF"/>
                </a:solidFill>
                <a:latin typeface="Calibri"/>
                <a:cs typeface="Calibri"/>
              </a:rPr>
              <a:t>θεραπείας</a:t>
            </a:r>
            <a:endParaRPr sz="31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189884" y="0"/>
            <a:ext cx="954405" cy="955675"/>
          </a:xfrm>
          <a:custGeom>
            <a:avLst/>
            <a:gdLst/>
            <a:ahLst/>
            <a:cxnLst/>
            <a:rect l="l" t="t" r="r" b="b"/>
            <a:pathLst>
              <a:path w="954404" h="955675">
                <a:moveTo>
                  <a:pt x="954115" y="0"/>
                </a:moveTo>
                <a:lnTo>
                  <a:pt x="0" y="0"/>
                </a:lnTo>
                <a:lnTo>
                  <a:pt x="954115" y="955548"/>
                </a:lnTo>
                <a:lnTo>
                  <a:pt x="954115" y="0"/>
                </a:lnTo>
                <a:close/>
              </a:path>
            </a:pathLst>
          </a:custGeom>
          <a:solidFill>
            <a:srgbClr val="7890CD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20" dirty="0"/>
              <a:t>Άμεση</a:t>
            </a:r>
            <a:r>
              <a:rPr sz="3000" spc="-145" dirty="0"/>
              <a:t> </a:t>
            </a:r>
            <a:r>
              <a:rPr sz="3000" spc="-30" dirty="0"/>
              <a:t>εφαρμογή</a:t>
            </a:r>
            <a:r>
              <a:rPr sz="3000" spc="-145" dirty="0"/>
              <a:t> </a:t>
            </a:r>
            <a:r>
              <a:rPr sz="3000" spc="-10" dirty="0"/>
              <a:t>-</a:t>
            </a:r>
            <a:r>
              <a:rPr sz="3000" spc="-150" dirty="0"/>
              <a:t> </a:t>
            </a:r>
            <a:r>
              <a:rPr sz="3000" spc="-25" dirty="0"/>
              <a:t>Direct</a:t>
            </a:r>
            <a:r>
              <a:rPr sz="3000" spc="-150" dirty="0"/>
              <a:t> </a:t>
            </a:r>
            <a:r>
              <a:rPr sz="3000" spc="-10" dirty="0"/>
              <a:t>High</a:t>
            </a:r>
            <a:r>
              <a:rPr sz="3000" spc="-135" dirty="0"/>
              <a:t> </a:t>
            </a:r>
            <a:r>
              <a:rPr sz="3000" spc="-10" dirty="0"/>
              <a:t>Frequency</a:t>
            </a:r>
            <a:endParaRPr sz="3000"/>
          </a:p>
        </p:txBody>
      </p:sp>
      <p:grpSp>
        <p:nvGrpSpPr>
          <p:cNvPr id="3" name="object 3"/>
          <p:cNvGrpSpPr/>
          <p:nvPr/>
        </p:nvGrpSpPr>
        <p:grpSpPr>
          <a:xfrm>
            <a:off x="0" y="3912704"/>
            <a:ext cx="9144000" cy="1231265"/>
            <a:chOff x="0" y="3912704"/>
            <a:chExt cx="9144000" cy="1231265"/>
          </a:xfrm>
        </p:grpSpPr>
        <p:sp>
          <p:nvSpPr>
            <p:cNvPr id="4" name="object 4"/>
            <p:cNvSpPr/>
            <p:nvPr/>
          </p:nvSpPr>
          <p:spPr>
            <a:xfrm>
              <a:off x="6181344" y="3922776"/>
              <a:ext cx="2962910" cy="987425"/>
            </a:xfrm>
            <a:custGeom>
              <a:avLst/>
              <a:gdLst/>
              <a:ahLst/>
              <a:cxnLst/>
              <a:rect l="l" t="t" r="r" b="b"/>
              <a:pathLst>
                <a:path w="2962909" h="987425">
                  <a:moveTo>
                    <a:pt x="989202" y="0"/>
                  </a:moveTo>
                  <a:lnTo>
                    <a:pt x="0" y="986917"/>
                  </a:lnTo>
                  <a:lnTo>
                    <a:pt x="989202" y="986917"/>
                  </a:lnTo>
                  <a:lnTo>
                    <a:pt x="989202" y="0"/>
                  </a:lnTo>
                  <a:close/>
                </a:path>
                <a:path w="2962909" h="987425">
                  <a:moveTo>
                    <a:pt x="1973452" y="0"/>
                  </a:moveTo>
                  <a:lnTo>
                    <a:pt x="1973452" y="986917"/>
                  </a:lnTo>
                  <a:lnTo>
                    <a:pt x="2962655" y="986917"/>
                  </a:lnTo>
                  <a:lnTo>
                    <a:pt x="1973452" y="0"/>
                  </a:lnTo>
                  <a:close/>
                </a:path>
              </a:pathLst>
            </a:custGeom>
            <a:solidFill>
              <a:srgbClr val="EF61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170419" y="3922776"/>
              <a:ext cx="989330" cy="988060"/>
            </a:xfrm>
            <a:custGeom>
              <a:avLst/>
              <a:gdLst/>
              <a:ahLst/>
              <a:cxnLst/>
              <a:rect l="l" t="t" r="r" b="b"/>
              <a:pathLst>
                <a:path w="989329" h="988060">
                  <a:moveTo>
                    <a:pt x="989076" y="0"/>
                  </a:moveTo>
                  <a:lnTo>
                    <a:pt x="0" y="0"/>
                  </a:lnTo>
                  <a:lnTo>
                    <a:pt x="0" y="987552"/>
                  </a:lnTo>
                  <a:lnTo>
                    <a:pt x="989076" y="987552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D133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154923" y="3922776"/>
              <a:ext cx="989330" cy="987425"/>
            </a:xfrm>
            <a:custGeom>
              <a:avLst/>
              <a:gdLst/>
              <a:ahLst/>
              <a:cxnLst/>
              <a:rect l="l" t="t" r="r" b="b"/>
              <a:pathLst>
                <a:path w="989329" h="987425">
                  <a:moveTo>
                    <a:pt x="989076" y="0"/>
                  </a:moveTo>
                  <a:lnTo>
                    <a:pt x="0" y="0"/>
                  </a:lnTo>
                  <a:lnTo>
                    <a:pt x="989076" y="986917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9B24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4910328"/>
              <a:ext cx="9144000" cy="233679"/>
            </a:xfrm>
            <a:custGeom>
              <a:avLst/>
              <a:gdLst/>
              <a:ahLst/>
              <a:cxnLst/>
              <a:rect l="l" t="t" r="r" b="b"/>
              <a:pathLst>
                <a:path w="9144000" h="233679">
                  <a:moveTo>
                    <a:pt x="9144000" y="0"/>
                  </a:moveTo>
                  <a:lnTo>
                    <a:pt x="0" y="0"/>
                  </a:lnTo>
                  <a:lnTo>
                    <a:pt x="0" y="233172"/>
                  </a:lnTo>
                  <a:lnTo>
                    <a:pt x="9144000" y="233172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2A38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0933" y="3912704"/>
              <a:ext cx="5798820" cy="286385"/>
            </a:xfrm>
            <a:custGeom>
              <a:avLst/>
              <a:gdLst/>
              <a:ahLst/>
              <a:cxnLst/>
              <a:rect l="l" t="t" r="r" b="b"/>
              <a:pathLst>
                <a:path w="5798820" h="286385">
                  <a:moveTo>
                    <a:pt x="71831" y="115201"/>
                  </a:moveTo>
                  <a:lnTo>
                    <a:pt x="49593" y="80187"/>
                  </a:lnTo>
                  <a:lnTo>
                    <a:pt x="35928" y="77393"/>
                  </a:lnTo>
                  <a:lnTo>
                    <a:pt x="28829" y="78092"/>
                  </a:lnTo>
                  <a:lnTo>
                    <a:pt x="673" y="107734"/>
                  </a:lnTo>
                  <a:lnTo>
                    <a:pt x="0" y="115201"/>
                  </a:lnTo>
                  <a:lnTo>
                    <a:pt x="673" y="122669"/>
                  </a:lnTo>
                  <a:lnTo>
                    <a:pt x="28829" y="152311"/>
                  </a:lnTo>
                  <a:lnTo>
                    <a:pt x="35928" y="152996"/>
                  </a:lnTo>
                  <a:lnTo>
                    <a:pt x="43014" y="152311"/>
                  </a:lnTo>
                  <a:lnTo>
                    <a:pt x="71158" y="122669"/>
                  </a:lnTo>
                  <a:lnTo>
                    <a:pt x="71831" y="115201"/>
                  </a:lnTo>
                  <a:close/>
                </a:path>
                <a:path w="5798820" h="286385">
                  <a:moveTo>
                    <a:pt x="297827" y="112814"/>
                  </a:moveTo>
                  <a:lnTo>
                    <a:pt x="290893" y="66903"/>
                  </a:lnTo>
                  <a:lnTo>
                    <a:pt x="270116" y="30962"/>
                  </a:lnTo>
                  <a:lnTo>
                    <a:pt x="269405" y="30314"/>
                  </a:lnTo>
                  <a:lnTo>
                    <a:pt x="269405" y="112814"/>
                  </a:lnTo>
                  <a:lnTo>
                    <a:pt x="268160" y="132511"/>
                  </a:lnTo>
                  <a:lnTo>
                    <a:pt x="249542" y="177698"/>
                  </a:lnTo>
                  <a:lnTo>
                    <a:pt x="213423" y="199478"/>
                  </a:lnTo>
                  <a:lnTo>
                    <a:pt x="198577" y="200926"/>
                  </a:lnTo>
                  <a:lnTo>
                    <a:pt x="183845" y="199478"/>
                  </a:lnTo>
                  <a:lnTo>
                    <a:pt x="147815" y="177634"/>
                  </a:lnTo>
                  <a:lnTo>
                    <a:pt x="129120" y="132448"/>
                  </a:lnTo>
                  <a:lnTo>
                    <a:pt x="127876" y="112814"/>
                  </a:lnTo>
                  <a:lnTo>
                    <a:pt x="129120" y="93141"/>
                  </a:lnTo>
                  <a:lnTo>
                    <a:pt x="147891" y="47929"/>
                  </a:lnTo>
                  <a:lnTo>
                    <a:pt x="184213" y="26174"/>
                  </a:lnTo>
                  <a:lnTo>
                    <a:pt x="199136" y="24714"/>
                  </a:lnTo>
                  <a:lnTo>
                    <a:pt x="213791" y="26174"/>
                  </a:lnTo>
                  <a:lnTo>
                    <a:pt x="249618" y="47929"/>
                  </a:lnTo>
                  <a:lnTo>
                    <a:pt x="268160" y="93141"/>
                  </a:lnTo>
                  <a:lnTo>
                    <a:pt x="269405" y="112814"/>
                  </a:lnTo>
                  <a:lnTo>
                    <a:pt x="269405" y="30314"/>
                  </a:lnTo>
                  <a:lnTo>
                    <a:pt x="238442" y="7747"/>
                  </a:lnTo>
                  <a:lnTo>
                    <a:pt x="198856" y="0"/>
                  </a:lnTo>
                  <a:lnTo>
                    <a:pt x="178003" y="1943"/>
                  </a:lnTo>
                  <a:lnTo>
                    <a:pt x="142227" y="17424"/>
                  </a:lnTo>
                  <a:lnTo>
                    <a:pt x="115125" y="47688"/>
                  </a:lnTo>
                  <a:lnTo>
                    <a:pt x="101206" y="88620"/>
                  </a:lnTo>
                  <a:lnTo>
                    <a:pt x="99466" y="112814"/>
                  </a:lnTo>
                  <a:lnTo>
                    <a:pt x="101219" y="137020"/>
                  </a:lnTo>
                  <a:lnTo>
                    <a:pt x="115125" y="177863"/>
                  </a:lnTo>
                  <a:lnTo>
                    <a:pt x="142227" y="208178"/>
                  </a:lnTo>
                  <a:lnTo>
                    <a:pt x="178041" y="223697"/>
                  </a:lnTo>
                  <a:lnTo>
                    <a:pt x="198856" y="225628"/>
                  </a:lnTo>
                  <a:lnTo>
                    <a:pt x="219646" y="223697"/>
                  </a:lnTo>
                  <a:lnTo>
                    <a:pt x="238467" y="217868"/>
                  </a:lnTo>
                  <a:lnTo>
                    <a:pt x="255308" y="208178"/>
                  </a:lnTo>
                  <a:lnTo>
                    <a:pt x="263245" y="200926"/>
                  </a:lnTo>
                  <a:lnTo>
                    <a:pt x="270116" y="194665"/>
                  </a:lnTo>
                  <a:lnTo>
                    <a:pt x="282232" y="177952"/>
                  </a:lnTo>
                  <a:lnTo>
                    <a:pt x="290893" y="158737"/>
                  </a:lnTo>
                  <a:lnTo>
                    <a:pt x="296100" y="136969"/>
                  </a:lnTo>
                  <a:lnTo>
                    <a:pt x="297827" y="112814"/>
                  </a:lnTo>
                  <a:close/>
                </a:path>
                <a:path w="5798820" h="286385">
                  <a:moveTo>
                    <a:pt x="550227" y="63995"/>
                  </a:moveTo>
                  <a:lnTo>
                    <a:pt x="428625" y="63995"/>
                  </a:lnTo>
                  <a:lnTo>
                    <a:pt x="428625" y="221907"/>
                  </a:lnTo>
                  <a:lnTo>
                    <a:pt x="455358" y="221907"/>
                  </a:lnTo>
                  <a:lnTo>
                    <a:pt x="455358" y="86029"/>
                  </a:lnTo>
                  <a:lnTo>
                    <a:pt x="523646" y="86029"/>
                  </a:lnTo>
                  <a:lnTo>
                    <a:pt x="523646" y="221907"/>
                  </a:lnTo>
                  <a:lnTo>
                    <a:pt x="550227" y="221907"/>
                  </a:lnTo>
                  <a:lnTo>
                    <a:pt x="550227" y="86029"/>
                  </a:lnTo>
                  <a:lnTo>
                    <a:pt x="550227" y="63995"/>
                  </a:lnTo>
                  <a:close/>
                </a:path>
                <a:path w="5798820" h="286385">
                  <a:moveTo>
                    <a:pt x="710349" y="180835"/>
                  </a:moveTo>
                  <a:lnTo>
                    <a:pt x="682929" y="180835"/>
                  </a:lnTo>
                  <a:lnTo>
                    <a:pt x="682929" y="186486"/>
                  </a:lnTo>
                  <a:lnTo>
                    <a:pt x="679577" y="191693"/>
                  </a:lnTo>
                  <a:lnTo>
                    <a:pt x="645744" y="203606"/>
                  </a:lnTo>
                  <a:lnTo>
                    <a:pt x="637413" y="203161"/>
                  </a:lnTo>
                  <a:lnTo>
                    <a:pt x="608126" y="185635"/>
                  </a:lnTo>
                  <a:lnTo>
                    <a:pt x="608126" y="171653"/>
                  </a:lnTo>
                  <a:lnTo>
                    <a:pt x="639572" y="151218"/>
                  </a:lnTo>
                  <a:lnTo>
                    <a:pt x="660298" y="151218"/>
                  </a:lnTo>
                  <a:lnTo>
                    <a:pt x="660298" y="129933"/>
                  </a:lnTo>
                  <a:lnTo>
                    <a:pt x="650684" y="129933"/>
                  </a:lnTo>
                  <a:lnTo>
                    <a:pt x="639368" y="129501"/>
                  </a:lnTo>
                  <a:lnTo>
                    <a:pt x="612228" y="112763"/>
                  </a:lnTo>
                  <a:lnTo>
                    <a:pt x="612330" y="106121"/>
                  </a:lnTo>
                  <a:lnTo>
                    <a:pt x="614210" y="96037"/>
                  </a:lnTo>
                  <a:lnTo>
                    <a:pt x="620179" y="88417"/>
                  </a:lnTo>
                  <a:lnTo>
                    <a:pt x="630123" y="83845"/>
                  </a:lnTo>
                  <a:lnTo>
                    <a:pt x="644042" y="82308"/>
                  </a:lnTo>
                  <a:lnTo>
                    <a:pt x="657834" y="83439"/>
                  </a:lnTo>
                  <a:lnTo>
                    <a:pt x="667994" y="86817"/>
                  </a:lnTo>
                  <a:lnTo>
                    <a:pt x="674522" y="92443"/>
                  </a:lnTo>
                  <a:lnTo>
                    <a:pt x="677405" y="100317"/>
                  </a:lnTo>
                  <a:lnTo>
                    <a:pt x="704837" y="100317"/>
                  </a:lnTo>
                  <a:lnTo>
                    <a:pt x="679767" y="66751"/>
                  </a:lnTo>
                  <a:lnTo>
                    <a:pt x="645172" y="60426"/>
                  </a:lnTo>
                  <a:lnTo>
                    <a:pt x="631672" y="61226"/>
                  </a:lnTo>
                  <a:lnTo>
                    <a:pt x="593636" y="80086"/>
                  </a:lnTo>
                  <a:lnTo>
                    <a:pt x="584657" y="106121"/>
                  </a:lnTo>
                  <a:lnTo>
                    <a:pt x="586130" y="116700"/>
                  </a:lnTo>
                  <a:lnTo>
                    <a:pt x="590588" y="125806"/>
                  </a:lnTo>
                  <a:lnTo>
                    <a:pt x="598017" y="133438"/>
                  </a:lnTo>
                  <a:lnTo>
                    <a:pt x="608418" y="139598"/>
                  </a:lnTo>
                  <a:lnTo>
                    <a:pt x="596290" y="146989"/>
                  </a:lnTo>
                  <a:lnTo>
                    <a:pt x="587629" y="155905"/>
                  </a:lnTo>
                  <a:lnTo>
                    <a:pt x="582434" y="166344"/>
                  </a:lnTo>
                  <a:lnTo>
                    <a:pt x="580707" y="178295"/>
                  </a:lnTo>
                  <a:lnTo>
                    <a:pt x="581761" y="188061"/>
                  </a:lnTo>
                  <a:lnTo>
                    <a:pt x="606907" y="218059"/>
                  </a:lnTo>
                  <a:lnTo>
                    <a:pt x="645172" y="225628"/>
                  </a:lnTo>
                  <a:lnTo>
                    <a:pt x="658583" y="224828"/>
                  </a:lnTo>
                  <a:lnTo>
                    <a:pt x="698817" y="205930"/>
                  </a:lnTo>
                  <a:lnTo>
                    <a:pt x="700595" y="203606"/>
                  </a:lnTo>
                  <a:lnTo>
                    <a:pt x="704659" y="198335"/>
                  </a:lnTo>
                  <a:lnTo>
                    <a:pt x="708494" y="189979"/>
                  </a:lnTo>
                  <a:lnTo>
                    <a:pt x="710349" y="180835"/>
                  </a:lnTo>
                  <a:close/>
                </a:path>
                <a:path w="5798820" h="286385">
                  <a:moveTo>
                    <a:pt x="856259" y="221907"/>
                  </a:moveTo>
                  <a:lnTo>
                    <a:pt x="811961" y="98526"/>
                  </a:lnTo>
                  <a:lnTo>
                    <a:pt x="799566" y="63995"/>
                  </a:lnTo>
                  <a:lnTo>
                    <a:pt x="795667" y="53454"/>
                  </a:lnTo>
                  <a:lnTo>
                    <a:pt x="779043" y="17830"/>
                  </a:lnTo>
                  <a:lnTo>
                    <a:pt x="756920" y="0"/>
                  </a:lnTo>
                  <a:lnTo>
                    <a:pt x="741273" y="0"/>
                  </a:lnTo>
                  <a:lnTo>
                    <a:pt x="735520" y="698"/>
                  </a:lnTo>
                  <a:lnTo>
                    <a:pt x="730707" y="2082"/>
                  </a:lnTo>
                  <a:lnTo>
                    <a:pt x="730707" y="27978"/>
                  </a:lnTo>
                  <a:lnTo>
                    <a:pt x="734860" y="26593"/>
                  </a:lnTo>
                  <a:lnTo>
                    <a:pt x="739101" y="25895"/>
                  </a:lnTo>
                  <a:lnTo>
                    <a:pt x="743432" y="25895"/>
                  </a:lnTo>
                  <a:lnTo>
                    <a:pt x="752868" y="28282"/>
                  </a:lnTo>
                  <a:lnTo>
                    <a:pt x="761415" y="35420"/>
                  </a:lnTo>
                  <a:lnTo>
                    <a:pt x="769061" y="47332"/>
                  </a:lnTo>
                  <a:lnTo>
                    <a:pt x="775817" y="63995"/>
                  </a:lnTo>
                  <a:lnTo>
                    <a:pt x="745985" y="144665"/>
                  </a:lnTo>
                  <a:lnTo>
                    <a:pt x="719124" y="221907"/>
                  </a:lnTo>
                  <a:lnTo>
                    <a:pt x="747966" y="221907"/>
                  </a:lnTo>
                  <a:lnTo>
                    <a:pt x="769315" y="154482"/>
                  </a:lnTo>
                  <a:lnTo>
                    <a:pt x="787692" y="98526"/>
                  </a:lnTo>
                  <a:lnTo>
                    <a:pt x="827417" y="221907"/>
                  </a:lnTo>
                  <a:lnTo>
                    <a:pt x="856259" y="221907"/>
                  </a:lnTo>
                  <a:close/>
                </a:path>
                <a:path w="5798820" h="286385">
                  <a:moveTo>
                    <a:pt x="975398" y="0"/>
                  </a:moveTo>
                  <a:lnTo>
                    <a:pt x="941997" y="0"/>
                  </a:lnTo>
                  <a:lnTo>
                    <a:pt x="923201" y="41821"/>
                  </a:lnTo>
                  <a:lnTo>
                    <a:pt x="944156" y="41821"/>
                  </a:lnTo>
                  <a:lnTo>
                    <a:pt x="975398" y="0"/>
                  </a:lnTo>
                  <a:close/>
                </a:path>
                <a:path w="5798820" h="286385">
                  <a:moveTo>
                    <a:pt x="1015276" y="63995"/>
                  </a:moveTo>
                  <a:lnTo>
                    <a:pt x="988606" y="63995"/>
                  </a:lnTo>
                  <a:lnTo>
                    <a:pt x="986624" y="70065"/>
                  </a:lnTo>
                  <a:lnTo>
                    <a:pt x="984669" y="76593"/>
                  </a:lnTo>
                  <a:lnTo>
                    <a:pt x="982814" y="83324"/>
                  </a:lnTo>
                  <a:lnTo>
                    <a:pt x="980986" y="90487"/>
                  </a:lnTo>
                  <a:lnTo>
                    <a:pt x="975753" y="82308"/>
                  </a:lnTo>
                  <a:lnTo>
                    <a:pt x="975106" y="81305"/>
                  </a:lnTo>
                  <a:lnTo>
                    <a:pt x="975106" y="140868"/>
                  </a:lnTo>
                  <a:lnTo>
                    <a:pt x="975042" y="143319"/>
                  </a:lnTo>
                  <a:lnTo>
                    <a:pt x="963714" y="187007"/>
                  </a:lnTo>
                  <a:lnTo>
                    <a:pt x="934250" y="203606"/>
                  </a:lnTo>
                  <a:lnTo>
                    <a:pt x="925474" y="202539"/>
                  </a:lnTo>
                  <a:lnTo>
                    <a:pt x="898601" y="167055"/>
                  </a:lnTo>
                  <a:lnTo>
                    <a:pt x="896150" y="143319"/>
                  </a:lnTo>
                  <a:lnTo>
                    <a:pt x="896785" y="129755"/>
                  </a:lnTo>
                  <a:lnTo>
                    <a:pt x="911898" y="91401"/>
                  </a:lnTo>
                  <a:lnTo>
                    <a:pt x="935393" y="82308"/>
                  </a:lnTo>
                  <a:lnTo>
                    <a:pt x="943673" y="83261"/>
                  </a:lnTo>
                  <a:lnTo>
                    <a:pt x="972362" y="116052"/>
                  </a:lnTo>
                  <a:lnTo>
                    <a:pt x="975106" y="140868"/>
                  </a:lnTo>
                  <a:lnTo>
                    <a:pt x="975106" y="81305"/>
                  </a:lnTo>
                  <a:lnTo>
                    <a:pt x="972566" y="77343"/>
                  </a:lnTo>
                  <a:lnTo>
                    <a:pt x="961440" y="67945"/>
                  </a:lnTo>
                  <a:lnTo>
                    <a:pt x="947559" y="62306"/>
                  </a:lnTo>
                  <a:lnTo>
                    <a:pt x="930948" y="60426"/>
                  </a:lnTo>
                  <a:lnTo>
                    <a:pt x="917536" y="61785"/>
                  </a:lnTo>
                  <a:lnTo>
                    <a:pt x="878306" y="93903"/>
                  </a:lnTo>
                  <a:lnTo>
                    <a:pt x="868819" y="140868"/>
                  </a:lnTo>
                  <a:lnTo>
                    <a:pt x="868743" y="143319"/>
                  </a:lnTo>
                  <a:lnTo>
                    <a:pt x="869784" y="161048"/>
                  </a:lnTo>
                  <a:lnTo>
                    <a:pt x="885736" y="203530"/>
                  </a:lnTo>
                  <a:lnTo>
                    <a:pt x="930694" y="225628"/>
                  </a:lnTo>
                  <a:lnTo>
                    <a:pt x="947191" y="223583"/>
                  </a:lnTo>
                  <a:lnTo>
                    <a:pt x="960920" y="217449"/>
                  </a:lnTo>
                  <a:lnTo>
                    <a:pt x="971867" y="207225"/>
                  </a:lnTo>
                  <a:lnTo>
                    <a:pt x="973937" y="203606"/>
                  </a:lnTo>
                  <a:lnTo>
                    <a:pt x="980097" y="192887"/>
                  </a:lnTo>
                  <a:lnTo>
                    <a:pt x="981506" y="198501"/>
                  </a:lnTo>
                  <a:lnTo>
                    <a:pt x="983475" y="205206"/>
                  </a:lnTo>
                  <a:lnTo>
                    <a:pt x="986104" y="213207"/>
                  </a:lnTo>
                  <a:lnTo>
                    <a:pt x="989241" y="221907"/>
                  </a:lnTo>
                  <a:lnTo>
                    <a:pt x="1015276" y="221907"/>
                  </a:lnTo>
                  <a:lnTo>
                    <a:pt x="1012609" y="214058"/>
                  </a:lnTo>
                  <a:lnTo>
                    <a:pt x="1009764" y="204177"/>
                  </a:lnTo>
                  <a:lnTo>
                    <a:pt x="1006906" y="192887"/>
                  </a:lnTo>
                  <a:lnTo>
                    <a:pt x="1006754" y="192290"/>
                  </a:lnTo>
                  <a:lnTo>
                    <a:pt x="1003350" y="177279"/>
                  </a:lnTo>
                  <a:lnTo>
                    <a:pt x="1000683" y="164985"/>
                  </a:lnTo>
                  <a:lnTo>
                    <a:pt x="998613" y="154622"/>
                  </a:lnTo>
                  <a:lnTo>
                    <a:pt x="997394" y="147307"/>
                  </a:lnTo>
                  <a:lnTo>
                    <a:pt x="997013" y="143319"/>
                  </a:lnTo>
                  <a:lnTo>
                    <a:pt x="997026" y="142735"/>
                  </a:lnTo>
                  <a:lnTo>
                    <a:pt x="1005052" y="102298"/>
                  </a:lnTo>
                  <a:lnTo>
                    <a:pt x="1007859" y="90487"/>
                  </a:lnTo>
                  <a:lnTo>
                    <a:pt x="1008126" y="89357"/>
                  </a:lnTo>
                  <a:lnTo>
                    <a:pt x="1011555" y="76504"/>
                  </a:lnTo>
                  <a:lnTo>
                    <a:pt x="1015276" y="63995"/>
                  </a:lnTo>
                  <a:close/>
                </a:path>
                <a:path w="5798820" h="286385">
                  <a:moveTo>
                    <a:pt x="1166279" y="63995"/>
                  </a:moveTo>
                  <a:lnTo>
                    <a:pt x="1030897" y="63995"/>
                  </a:lnTo>
                  <a:lnTo>
                    <a:pt x="1030897" y="86029"/>
                  </a:lnTo>
                  <a:lnTo>
                    <a:pt x="1083856" y="86029"/>
                  </a:lnTo>
                  <a:lnTo>
                    <a:pt x="1083856" y="188417"/>
                  </a:lnTo>
                  <a:lnTo>
                    <a:pt x="1086065" y="204698"/>
                  </a:lnTo>
                  <a:lnTo>
                    <a:pt x="1092720" y="216331"/>
                  </a:lnTo>
                  <a:lnTo>
                    <a:pt x="1103833" y="223304"/>
                  </a:lnTo>
                  <a:lnTo>
                    <a:pt x="1119416" y="225628"/>
                  </a:lnTo>
                  <a:lnTo>
                    <a:pt x="1124496" y="225628"/>
                  </a:lnTo>
                  <a:lnTo>
                    <a:pt x="1128560" y="225285"/>
                  </a:lnTo>
                  <a:lnTo>
                    <a:pt x="1131481" y="224586"/>
                  </a:lnTo>
                  <a:lnTo>
                    <a:pt x="1131481" y="202412"/>
                  </a:lnTo>
                  <a:lnTo>
                    <a:pt x="1131481" y="201218"/>
                  </a:lnTo>
                  <a:lnTo>
                    <a:pt x="1127798" y="202018"/>
                  </a:lnTo>
                  <a:lnTo>
                    <a:pt x="1124750" y="202412"/>
                  </a:lnTo>
                  <a:lnTo>
                    <a:pt x="1114463" y="202412"/>
                  </a:lnTo>
                  <a:lnTo>
                    <a:pt x="1110526" y="197002"/>
                  </a:lnTo>
                  <a:lnTo>
                    <a:pt x="1110526" y="86029"/>
                  </a:lnTo>
                  <a:lnTo>
                    <a:pt x="1166279" y="86029"/>
                  </a:lnTo>
                  <a:lnTo>
                    <a:pt x="1166279" y="63995"/>
                  </a:lnTo>
                  <a:close/>
                </a:path>
                <a:path w="5798820" h="286385">
                  <a:moveTo>
                    <a:pt x="1312964" y="118618"/>
                  </a:moveTo>
                  <a:lnTo>
                    <a:pt x="1300276" y="74980"/>
                  </a:lnTo>
                  <a:lnTo>
                    <a:pt x="1262164" y="60426"/>
                  </a:lnTo>
                  <a:lnTo>
                    <a:pt x="1250010" y="61912"/>
                  </a:lnTo>
                  <a:lnTo>
                    <a:pt x="1238504" y="66344"/>
                  </a:lnTo>
                  <a:lnTo>
                    <a:pt x="1227620" y="73736"/>
                  </a:lnTo>
                  <a:lnTo>
                    <a:pt x="1217333" y="84086"/>
                  </a:lnTo>
                  <a:lnTo>
                    <a:pt x="1217333" y="63995"/>
                  </a:lnTo>
                  <a:lnTo>
                    <a:pt x="1190663" y="63995"/>
                  </a:lnTo>
                  <a:lnTo>
                    <a:pt x="1190663" y="221907"/>
                  </a:lnTo>
                  <a:lnTo>
                    <a:pt x="1217333" y="221907"/>
                  </a:lnTo>
                  <a:lnTo>
                    <a:pt x="1217333" y="108800"/>
                  </a:lnTo>
                  <a:lnTo>
                    <a:pt x="1227518" y="97739"/>
                  </a:lnTo>
                  <a:lnTo>
                    <a:pt x="1237716" y="89827"/>
                  </a:lnTo>
                  <a:lnTo>
                    <a:pt x="1247902" y="85090"/>
                  </a:lnTo>
                  <a:lnTo>
                    <a:pt x="1254328" y="84086"/>
                  </a:lnTo>
                  <a:lnTo>
                    <a:pt x="1258100" y="83502"/>
                  </a:lnTo>
                  <a:lnTo>
                    <a:pt x="1268006" y="83502"/>
                  </a:lnTo>
                  <a:lnTo>
                    <a:pt x="1286103" y="118618"/>
                  </a:lnTo>
                  <a:lnTo>
                    <a:pt x="1286167" y="282625"/>
                  </a:lnTo>
                  <a:lnTo>
                    <a:pt x="1312964" y="282625"/>
                  </a:lnTo>
                  <a:lnTo>
                    <a:pt x="1312964" y="118618"/>
                  </a:lnTo>
                  <a:close/>
                </a:path>
                <a:path w="5798820" h="286385">
                  <a:moveTo>
                    <a:pt x="1479334" y="111328"/>
                  </a:moveTo>
                  <a:lnTo>
                    <a:pt x="1459649" y="73380"/>
                  </a:lnTo>
                  <a:lnTo>
                    <a:pt x="1415961" y="60426"/>
                  </a:lnTo>
                  <a:lnTo>
                    <a:pt x="1400213" y="61785"/>
                  </a:lnTo>
                  <a:lnTo>
                    <a:pt x="1362748" y="82156"/>
                  </a:lnTo>
                  <a:lnTo>
                    <a:pt x="1343939" y="124548"/>
                  </a:lnTo>
                  <a:lnTo>
                    <a:pt x="1342682" y="143027"/>
                  </a:lnTo>
                  <a:lnTo>
                    <a:pt x="1343952" y="159791"/>
                  </a:lnTo>
                  <a:lnTo>
                    <a:pt x="1363002" y="198615"/>
                  </a:lnTo>
                  <a:lnTo>
                    <a:pt x="1403858" y="219290"/>
                  </a:lnTo>
                  <a:lnTo>
                    <a:pt x="1422057" y="221907"/>
                  </a:lnTo>
                  <a:lnTo>
                    <a:pt x="1435811" y="224269"/>
                  </a:lnTo>
                  <a:lnTo>
                    <a:pt x="1445653" y="228498"/>
                  </a:lnTo>
                  <a:lnTo>
                    <a:pt x="1451571" y="234607"/>
                  </a:lnTo>
                  <a:lnTo>
                    <a:pt x="1453553" y="242595"/>
                  </a:lnTo>
                  <a:lnTo>
                    <a:pt x="1451622" y="251396"/>
                  </a:lnTo>
                  <a:lnTo>
                    <a:pt x="1445844" y="257670"/>
                  </a:lnTo>
                  <a:lnTo>
                    <a:pt x="1436243" y="261442"/>
                  </a:lnTo>
                  <a:lnTo>
                    <a:pt x="1422819" y="262686"/>
                  </a:lnTo>
                  <a:lnTo>
                    <a:pt x="1422819" y="285902"/>
                  </a:lnTo>
                  <a:lnTo>
                    <a:pt x="1463332" y="274142"/>
                  </a:lnTo>
                  <a:lnTo>
                    <a:pt x="1478191" y="242595"/>
                  </a:lnTo>
                  <a:lnTo>
                    <a:pt x="1474800" y="224802"/>
                  </a:lnTo>
                  <a:lnTo>
                    <a:pt x="1464665" y="211455"/>
                  </a:lnTo>
                  <a:lnTo>
                    <a:pt x="1447749" y="202552"/>
                  </a:lnTo>
                  <a:lnTo>
                    <a:pt x="1424089" y="198094"/>
                  </a:lnTo>
                  <a:lnTo>
                    <a:pt x="1400492" y="192989"/>
                  </a:lnTo>
                  <a:lnTo>
                    <a:pt x="1383614" y="182105"/>
                  </a:lnTo>
                  <a:lnTo>
                    <a:pt x="1373492" y="165455"/>
                  </a:lnTo>
                  <a:lnTo>
                    <a:pt x="1370114" y="143027"/>
                  </a:lnTo>
                  <a:lnTo>
                    <a:pt x="1370914" y="128917"/>
                  </a:lnTo>
                  <a:lnTo>
                    <a:pt x="1389849" y="90932"/>
                  </a:lnTo>
                  <a:lnTo>
                    <a:pt x="1415961" y="82308"/>
                  </a:lnTo>
                  <a:lnTo>
                    <a:pt x="1423098" y="82778"/>
                  </a:lnTo>
                  <a:lnTo>
                    <a:pt x="1451902" y="111328"/>
                  </a:lnTo>
                  <a:lnTo>
                    <a:pt x="1479334" y="111328"/>
                  </a:lnTo>
                  <a:close/>
                </a:path>
                <a:path w="5798820" h="286385">
                  <a:moveTo>
                    <a:pt x="1737906" y="145110"/>
                  </a:moveTo>
                  <a:lnTo>
                    <a:pt x="1731302" y="106934"/>
                  </a:lnTo>
                  <a:lnTo>
                    <a:pt x="1710347" y="78486"/>
                  </a:lnTo>
                  <a:lnTo>
                    <a:pt x="1710347" y="145110"/>
                  </a:lnTo>
                  <a:lnTo>
                    <a:pt x="1709585" y="158673"/>
                  </a:lnTo>
                  <a:lnTo>
                    <a:pt x="1691843" y="195275"/>
                  </a:lnTo>
                  <a:lnTo>
                    <a:pt x="1667421" y="203606"/>
                  </a:lnTo>
                  <a:lnTo>
                    <a:pt x="1658505" y="202692"/>
                  </a:lnTo>
                  <a:lnTo>
                    <a:pt x="1627644" y="170472"/>
                  </a:lnTo>
                  <a:lnTo>
                    <a:pt x="1624622" y="145110"/>
                  </a:lnTo>
                  <a:lnTo>
                    <a:pt x="1625371" y="131572"/>
                  </a:lnTo>
                  <a:lnTo>
                    <a:pt x="1643113" y="95173"/>
                  </a:lnTo>
                  <a:lnTo>
                    <a:pt x="1667421" y="86918"/>
                  </a:lnTo>
                  <a:lnTo>
                    <a:pt x="1676488" y="87845"/>
                  </a:lnTo>
                  <a:lnTo>
                    <a:pt x="1707324" y="119799"/>
                  </a:lnTo>
                  <a:lnTo>
                    <a:pt x="1710347" y="145110"/>
                  </a:lnTo>
                  <a:lnTo>
                    <a:pt x="1710347" y="78486"/>
                  </a:lnTo>
                  <a:lnTo>
                    <a:pt x="1704505" y="73228"/>
                  </a:lnTo>
                  <a:lnTo>
                    <a:pt x="1647482" y="25603"/>
                  </a:lnTo>
                  <a:lnTo>
                    <a:pt x="1724825" y="25603"/>
                  </a:lnTo>
                  <a:lnTo>
                    <a:pt x="1724825" y="3721"/>
                  </a:lnTo>
                  <a:lnTo>
                    <a:pt x="1611668" y="3721"/>
                  </a:lnTo>
                  <a:lnTo>
                    <a:pt x="1611668" y="23520"/>
                  </a:lnTo>
                  <a:lnTo>
                    <a:pt x="1661071" y="65189"/>
                  </a:lnTo>
                  <a:lnTo>
                    <a:pt x="1647088" y="67576"/>
                  </a:lnTo>
                  <a:lnTo>
                    <a:pt x="1614335" y="89077"/>
                  </a:lnTo>
                  <a:lnTo>
                    <a:pt x="1598256" y="128663"/>
                  </a:lnTo>
                  <a:lnTo>
                    <a:pt x="1597190" y="145110"/>
                  </a:lnTo>
                  <a:lnTo>
                    <a:pt x="1598396" y="162991"/>
                  </a:lnTo>
                  <a:lnTo>
                    <a:pt x="1616621" y="204266"/>
                  </a:lnTo>
                  <a:lnTo>
                    <a:pt x="1652435" y="224294"/>
                  </a:lnTo>
                  <a:lnTo>
                    <a:pt x="1667421" y="225628"/>
                  </a:lnTo>
                  <a:lnTo>
                    <a:pt x="1682534" y="224294"/>
                  </a:lnTo>
                  <a:lnTo>
                    <a:pt x="1696085" y="220294"/>
                  </a:lnTo>
                  <a:lnTo>
                    <a:pt x="1708061" y="213614"/>
                  </a:lnTo>
                  <a:lnTo>
                    <a:pt x="1718475" y="204266"/>
                  </a:lnTo>
                  <a:lnTo>
                    <a:pt x="1718945" y="203606"/>
                  </a:lnTo>
                  <a:lnTo>
                    <a:pt x="1726971" y="192570"/>
                  </a:lnTo>
                  <a:lnTo>
                    <a:pt x="1733042" y="178803"/>
                  </a:lnTo>
                  <a:lnTo>
                    <a:pt x="1736686" y="162991"/>
                  </a:lnTo>
                  <a:lnTo>
                    <a:pt x="1737906" y="145110"/>
                  </a:lnTo>
                  <a:close/>
                </a:path>
                <a:path w="5798820" h="286385">
                  <a:moveTo>
                    <a:pt x="1886877" y="180835"/>
                  </a:moveTo>
                  <a:lnTo>
                    <a:pt x="1859445" y="180835"/>
                  </a:lnTo>
                  <a:lnTo>
                    <a:pt x="1859445" y="186486"/>
                  </a:lnTo>
                  <a:lnTo>
                    <a:pt x="1856143" y="191693"/>
                  </a:lnTo>
                  <a:lnTo>
                    <a:pt x="1822234" y="203606"/>
                  </a:lnTo>
                  <a:lnTo>
                    <a:pt x="1813915" y="203161"/>
                  </a:lnTo>
                  <a:lnTo>
                    <a:pt x="1784642" y="185635"/>
                  </a:lnTo>
                  <a:lnTo>
                    <a:pt x="1784642" y="171653"/>
                  </a:lnTo>
                  <a:lnTo>
                    <a:pt x="1816138" y="151218"/>
                  </a:lnTo>
                  <a:lnTo>
                    <a:pt x="1836839" y="151218"/>
                  </a:lnTo>
                  <a:lnTo>
                    <a:pt x="1836839" y="129933"/>
                  </a:lnTo>
                  <a:lnTo>
                    <a:pt x="1827187" y="129933"/>
                  </a:lnTo>
                  <a:lnTo>
                    <a:pt x="1815896" y="129501"/>
                  </a:lnTo>
                  <a:lnTo>
                    <a:pt x="1788706" y="112763"/>
                  </a:lnTo>
                  <a:lnTo>
                    <a:pt x="1788807" y="106121"/>
                  </a:lnTo>
                  <a:lnTo>
                    <a:pt x="1790700" y="96037"/>
                  </a:lnTo>
                  <a:lnTo>
                    <a:pt x="1796681" y="88417"/>
                  </a:lnTo>
                  <a:lnTo>
                    <a:pt x="1806651" y="83845"/>
                  </a:lnTo>
                  <a:lnTo>
                    <a:pt x="1820583" y="82308"/>
                  </a:lnTo>
                  <a:lnTo>
                    <a:pt x="1834388" y="83439"/>
                  </a:lnTo>
                  <a:lnTo>
                    <a:pt x="1844560" y="86817"/>
                  </a:lnTo>
                  <a:lnTo>
                    <a:pt x="1851101" y="92443"/>
                  </a:lnTo>
                  <a:lnTo>
                    <a:pt x="1853984" y="100317"/>
                  </a:lnTo>
                  <a:lnTo>
                    <a:pt x="1881416" y="100317"/>
                  </a:lnTo>
                  <a:lnTo>
                    <a:pt x="1856295" y="66751"/>
                  </a:lnTo>
                  <a:lnTo>
                    <a:pt x="1821726" y="60426"/>
                  </a:lnTo>
                  <a:lnTo>
                    <a:pt x="1808213" y="61226"/>
                  </a:lnTo>
                  <a:lnTo>
                    <a:pt x="1770138" y="80086"/>
                  </a:lnTo>
                  <a:lnTo>
                    <a:pt x="1761147" y="106121"/>
                  </a:lnTo>
                  <a:lnTo>
                    <a:pt x="1762633" y="116700"/>
                  </a:lnTo>
                  <a:lnTo>
                    <a:pt x="1767116" y="125806"/>
                  </a:lnTo>
                  <a:lnTo>
                    <a:pt x="1774532" y="133438"/>
                  </a:lnTo>
                  <a:lnTo>
                    <a:pt x="1784896" y="139598"/>
                  </a:lnTo>
                  <a:lnTo>
                    <a:pt x="1772793" y="146989"/>
                  </a:lnTo>
                  <a:lnTo>
                    <a:pt x="1764144" y="155905"/>
                  </a:lnTo>
                  <a:lnTo>
                    <a:pt x="1758937" y="166344"/>
                  </a:lnTo>
                  <a:lnTo>
                    <a:pt x="1757210" y="178295"/>
                  </a:lnTo>
                  <a:lnTo>
                    <a:pt x="1758276" y="188061"/>
                  </a:lnTo>
                  <a:lnTo>
                    <a:pt x="1783435" y="218059"/>
                  </a:lnTo>
                  <a:lnTo>
                    <a:pt x="1821726" y="225628"/>
                  </a:lnTo>
                  <a:lnTo>
                    <a:pt x="1835150" y="224828"/>
                  </a:lnTo>
                  <a:lnTo>
                    <a:pt x="1875345" y="205930"/>
                  </a:lnTo>
                  <a:lnTo>
                    <a:pt x="1885010" y="189979"/>
                  </a:lnTo>
                  <a:lnTo>
                    <a:pt x="1886877" y="180835"/>
                  </a:lnTo>
                  <a:close/>
                </a:path>
                <a:path w="5798820" h="286385">
                  <a:moveTo>
                    <a:pt x="2032800" y="63995"/>
                  </a:moveTo>
                  <a:lnTo>
                    <a:pt x="2003971" y="63995"/>
                  </a:lnTo>
                  <a:lnTo>
                    <a:pt x="1964220" y="187528"/>
                  </a:lnTo>
                  <a:lnTo>
                    <a:pt x="1924469" y="63995"/>
                  </a:lnTo>
                  <a:lnTo>
                    <a:pt x="1895640" y="63995"/>
                  </a:lnTo>
                  <a:lnTo>
                    <a:pt x="1952282" y="221907"/>
                  </a:lnTo>
                  <a:lnTo>
                    <a:pt x="1976158" y="221907"/>
                  </a:lnTo>
                  <a:lnTo>
                    <a:pt x="1988477" y="187528"/>
                  </a:lnTo>
                  <a:lnTo>
                    <a:pt x="2032800" y="63995"/>
                  </a:lnTo>
                  <a:close/>
                </a:path>
                <a:path w="5798820" h="286385">
                  <a:moveTo>
                    <a:pt x="2279307" y="221907"/>
                  </a:moveTo>
                  <a:lnTo>
                    <a:pt x="2228634" y="141693"/>
                  </a:lnTo>
                  <a:lnTo>
                    <a:pt x="2219604" y="127406"/>
                  </a:lnTo>
                  <a:lnTo>
                    <a:pt x="2216696" y="122783"/>
                  </a:lnTo>
                  <a:lnTo>
                    <a:pt x="2273465" y="63995"/>
                  </a:lnTo>
                  <a:lnTo>
                    <a:pt x="2239810" y="63995"/>
                  </a:lnTo>
                  <a:lnTo>
                    <a:pt x="2182025" y="127406"/>
                  </a:lnTo>
                  <a:lnTo>
                    <a:pt x="2182025" y="63995"/>
                  </a:lnTo>
                  <a:lnTo>
                    <a:pt x="2155355" y="63995"/>
                  </a:lnTo>
                  <a:lnTo>
                    <a:pt x="2155355" y="221907"/>
                  </a:lnTo>
                  <a:lnTo>
                    <a:pt x="2182025" y="221907"/>
                  </a:lnTo>
                  <a:lnTo>
                    <a:pt x="2182025" y="159105"/>
                  </a:lnTo>
                  <a:lnTo>
                    <a:pt x="2198789" y="141693"/>
                  </a:lnTo>
                  <a:lnTo>
                    <a:pt x="2247557" y="221907"/>
                  </a:lnTo>
                  <a:lnTo>
                    <a:pt x="2279307" y="221907"/>
                  </a:lnTo>
                  <a:close/>
                </a:path>
                <a:path w="5798820" h="286385">
                  <a:moveTo>
                    <a:pt x="2434120" y="143319"/>
                  </a:moveTo>
                  <a:lnTo>
                    <a:pt x="2423350" y="95211"/>
                  </a:lnTo>
                  <a:lnTo>
                    <a:pt x="2414232" y="82308"/>
                  </a:lnTo>
                  <a:lnTo>
                    <a:pt x="2406561" y="74993"/>
                  </a:lnTo>
                  <a:lnTo>
                    <a:pt x="2406561" y="143319"/>
                  </a:lnTo>
                  <a:lnTo>
                    <a:pt x="2405837" y="157302"/>
                  </a:lnTo>
                  <a:lnTo>
                    <a:pt x="2389060" y="195021"/>
                  </a:lnTo>
                  <a:lnTo>
                    <a:pt x="2364905" y="203606"/>
                  </a:lnTo>
                  <a:lnTo>
                    <a:pt x="2347709" y="199923"/>
                  </a:lnTo>
                  <a:lnTo>
                    <a:pt x="2335403" y="188836"/>
                  </a:lnTo>
                  <a:lnTo>
                    <a:pt x="2327999" y="170370"/>
                  </a:lnTo>
                  <a:lnTo>
                    <a:pt x="2325586" y="145110"/>
                  </a:lnTo>
                  <a:lnTo>
                    <a:pt x="2325636" y="143319"/>
                  </a:lnTo>
                  <a:lnTo>
                    <a:pt x="2335403" y="97866"/>
                  </a:lnTo>
                  <a:lnTo>
                    <a:pt x="2373096" y="83273"/>
                  </a:lnTo>
                  <a:lnTo>
                    <a:pt x="2403487" y="116725"/>
                  </a:lnTo>
                  <a:lnTo>
                    <a:pt x="2406561" y="143319"/>
                  </a:lnTo>
                  <a:lnTo>
                    <a:pt x="2406561" y="74993"/>
                  </a:lnTo>
                  <a:lnTo>
                    <a:pt x="2404605" y="73113"/>
                  </a:lnTo>
                  <a:lnTo>
                    <a:pt x="2392819" y="66065"/>
                  </a:lnTo>
                  <a:lnTo>
                    <a:pt x="2379599" y="61836"/>
                  </a:lnTo>
                  <a:lnTo>
                    <a:pt x="2364905" y="60426"/>
                  </a:lnTo>
                  <a:lnTo>
                    <a:pt x="2335898" y="65722"/>
                  </a:lnTo>
                  <a:lnTo>
                    <a:pt x="2315172" y="81610"/>
                  </a:lnTo>
                  <a:lnTo>
                    <a:pt x="2302751" y="108064"/>
                  </a:lnTo>
                  <a:lnTo>
                    <a:pt x="2298674" y="144513"/>
                  </a:lnTo>
                  <a:lnTo>
                    <a:pt x="2298611" y="282625"/>
                  </a:lnTo>
                  <a:lnTo>
                    <a:pt x="2325281" y="282625"/>
                  </a:lnTo>
                  <a:lnTo>
                    <a:pt x="2325281" y="207022"/>
                  </a:lnTo>
                  <a:lnTo>
                    <a:pt x="2334044" y="215176"/>
                  </a:lnTo>
                  <a:lnTo>
                    <a:pt x="2344153" y="220980"/>
                  </a:lnTo>
                  <a:lnTo>
                    <a:pt x="2355621" y="224472"/>
                  </a:lnTo>
                  <a:lnTo>
                    <a:pt x="2368461" y="225628"/>
                  </a:lnTo>
                  <a:lnTo>
                    <a:pt x="2381974" y="224256"/>
                  </a:lnTo>
                  <a:lnTo>
                    <a:pt x="2394331" y="220103"/>
                  </a:lnTo>
                  <a:lnTo>
                    <a:pt x="2405494" y="213207"/>
                  </a:lnTo>
                  <a:lnTo>
                    <a:pt x="2411844" y="207022"/>
                  </a:lnTo>
                  <a:lnTo>
                    <a:pt x="2415362" y="203606"/>
                  </a:lnTo>
                  <a:lnTo>
                    <a:pt x="2423617" y="191490"/>
                  </a:lnTo>
                  <a:lnTo>
                    <a:pt x="2429446" y="177431"/>
                  </a:lnTo>
                  <a:lnTo>
                    <a:pt x="2432951" y="161378"/>
                  </a:lnTo>
                  <a:lnTo>
                    <a:pt x="2434120" y="143319"/>
                  </a:lnTo>
                  <a:close/>
                </a:path>
                <a:path w="5798820" h="286385">
                  <a:moveTo>
                    <a:pt x="2601760" y="63995"/>
                  </a:moveTo>
                  <a:lnTo>
                    <a:pt x="2575090" y="63995"/>
                  </a:lnTo>
                  <a:lnTo>
                    <a:pt x="2573109" y="70065"/>
                  </a:lnTo>
                  <a:lnTo>
                    <a:pt x="2571153" y="76593"/>
                  </a:lnTo>
                  <a:lnTo>
                    <a:pt x="2569299" y="83324"/>
                  </a:lnTo>
                  <a:lnTo>
                    <a:pt x="2567470" y="90487"/>
                  </a:lnTo>
                  <a:lnTo>
                    <a:pt x="2562237" y="82308"/>
                  </a:lnTo>
                  <a:lnTo>
                    <a:pt x="2561590" y="81305"/>
                  </a:lnTo>
                  <a:lnTo>
                    <a:pt x="2561590" y="140868"/>
                  </a:lnTo>
                  <a:lnTo>
                    <a:pt x="2561526" y="143319"/>
                  </a:lnTo>
                  <a:lnTo>
                    <a:pt x="2550198" y="187007"/>
                  </a:lnTo>
                  <a:lnTo>
                    <a:pt x="2520734" y="203606"/>
                  </a:lnTo>
                  <a:lnTo>
                    <a:pt x="2511958" y="202539"/>
                  </a:lnTo>
                  <a:lnTo>
                    <a:pt x="2485085" y="167055"/>
                  </a:lnTo>
                  <a:lnTo>
                    <a:pt x="2482634" y="143319"/>
                  </a:lnTo>
                  <a:lnTo>
                    <a:pt x="2483269" y="129755"/>
                  </a:lnTo>
                  <a:lnTo>
                    <a:pt x="2498382" y="91401"/>
                  </a:lnTo>
                  <a:lnTo>
                    <a:pt x="2521877" y="82308"/>
                  </a:lnTo>
                  <a:lnTo>
                    <a:pt x="2530157" y="83261"/>
                  </a:lnTo>
                  <a:lnTo>
                    <a:pt x="2558846" y="116052"/>
                  </a:lnTo>
                  <a:lnTo>
                    <a:pt x="2561590" y="140868"/>
                  </a:lnTo>
                  <a:lnTo>
                    <a:pt x="2561590" y="81305"/>
                  </a:lnTo>
                  <a:lnTo>
                    <a:pt x="2559050" y="77343"/>
                  </a:lnTo>
                  <a:lnTo>
                    <a:pt x="2547924" y="67945"/>
                  </a:lnTo>
                  <a:lnTo>
                    <a:pt x="2534043" y="62306"/>
                  </a:lnTo>
                  <a:lnTo>
                    <a:pt x="2517432" y="60426"/>
                  </a:lnTo>
                  <a:lnTo>
                    <a:pt x="2504021" y="61785"/>
                  </a:lnTo>
                  <a:lnTo>
                    <a:pt x="2464790" y="93903"/>
                  </a:lnTo>
                  <a:lnTo>
                    <a:pt x="2455303" y="140868"/>
                  </a:lnTo>
                  <a:lnTo>
                    <a:pt x="2455227" y="143319"/>
                  </a:lnTo>
                  <a:lnTo>
                    <a:pt x="2456269" y="161048"/>
                  </a:lnTo>
                  <a:lnTo>
                    <a:pt x="2472220" y="203530"/>
                  </a:lnTo>
                  <a:lnTo>
                    <a:pt x="2517178" y="225628"/>
                  </a:lnTo>
                  <a:lnTo>
                    <a:pt x="2533675" y="223583"/>
                  </a:lnTo>
                  <a:lnTo>
                    <a:pt x="2547404" y="217449"/>
                  </a:lnTo>
                  <a:lnTo>
                    <a:pt x="2558351" y="207225"/>
                  </a:lnTo>
                  <a:lnTo>
                    <a:pt x="2560421" y="203606"/>
                  </a:lnTo>
                  <a:lnTo>
                    <a:pt x="2566581" y="192887"/>
                  </a:lnTo>
                  <a:lnTo>
                    <a:pt x="2567990" y="198501"/>
                  </a:lnTo>
                  <a:lnTo>
                    <a:pt x="2569959" y="205206"/>
                  </a:lnTo>
                  <a:lnTo>
                    <a:pt x="2572588" y="213207"/>
                  </a:lnTo>
                  <a:lnTo>
                    <a:pt x="2575725" y="221907"/>
                  </a:lnTo>
                  <a:lnTo>
                    <a:pt x="2601760" y="221907"/>
                  </a:lnTo>
                  <a:lnTo>
                    <a:pt x="2599093" y="214058"/>
                  </a:lnTo>
                  <a:lnTo>
                    <a:pt x="2596248" y="204177"/>
                  </a:lnTo>
                  <a:lnTo>
                    <a:pt x="2593390" y="192887"/>
                  </a:lnTo>
                  <a:lnTo>
                    <a:pt x="2593238" y="192290"/>
                  </a:lnTo>
                  <a:lnTo>
                    <a:pt x="2589834" y="177279"/>
                  </a:lnTo>
                  <a:lnTo>
                    <a:pt x="2587167" y="164985"/>
                  </a:lnTo>
                  <a:lnTo>
                    <a:pt x="2585097" y="154622"/>
                  </a:lnTo>
                  <a:lnTo>
                    <a:pt x="2583878" y="147307"/>
                  </a:lnTo>
                  <a:lnTo>
                    <a:pt x="2583497" y="143319"/>
                  </a:lnTo>
                  <a:lnTo>
                    <a:pt x="2583510" y="142735"/>
                  </a:lnTo>
                  <a:lnTo>
                    <a:pt x="2591536" y="102298"/>
                  </a:lnTo>
                  <a:lnTo>
                    <a:pt x="2594343" y="90487"/>
                  </a:lnTo>
                  <a:lnTo>
                    <a:pt x="2594610" y="89357"/>
                  </a:lnTo>
                  <a:lnTo>
                    <a:pt x="2598039" y="76504"/>
                  </a:lnTo>
                  <a:lnTo>
                    <a:pt x="2601760" y="63995"/>
                  </a:lnTo>
                  <a:close/>
                </a:path>
                <a:path w="5798820" h="286385">
                  <a:moveTo>
                    <a:pt x="2752763" y="63995"/>
                  </a:moveTo>
                  <a:lnTo>
                    <a:pt x="2617381" y="63995"/>
                  </a:lnTo>
                  <a:lnTo>
                    <a:pt x="2617381" y="86029"/>
                  </a:lnTo>
                  <a:lnTo>
                    <a:pt x="2670340" y="86029"/>
                  </a:lnTo>
                  <a:lnTo>
                    <a:pt x="2670340" y="188417"/>
                  </a:lnTo>
                  <a:lnTo>
                    <a:pt x="2672550" y="204698"/>
                  </a:lnTo>
                  <a:lnTo>
                    <a:pt x="2679204" y="216331"/>
                  </a:lnTo>
                  <a:lnTo>
                    <a:pt x="2690317" y="223304"/>
                  </a:lnTo>
                  <a:lnTo>
                    <a:pt x="2705900" y="225628"/>
                  </a:lnTo>
                  <a:lnTo>
                    <a:pt x="2710980" y="225628"/>
                  </a:lnTo>
                  <a:lnTo>
                    <a:pt x="2715044" y="225285"/>
                  </a:lnTo>
                  <a:lnTo>
                    <a:pt x="2717965" y="224586"/>
                  </a:lnTo>
                  <a:lnTo>
                    <a:pt x="2717965" y="202412"/>
                  </a:lnTo>
                  <a:lnTo>
                    <a:pt x="2717965" y="201218"/>
                  </a:lnTo>
                  <a:lnTo>
                    <a:pt x="2714282" y="202018"/>
                  </a:lnTo>
                  <a:lnTo>
                    <a:pt x="2711234" y="202412"/>
                  </a:lnTo>
                  <a:lnTo>
                    <a:pt x="2700947" y="202412"/>
                  </a:lnTo>
                  <a:lnTo>
                    <a:pt x="2697010" y="197002"/>
                  </a:lnTo>
                  <a:lnTo>
                    <a:pt x="2697010" y="86029"/>
                  </a:lnTo>
                  <a:lnTo>
                    <a:pt x="2752763" y="86029"/>
                  </a:lnTo>
                  <a:lnTo>
                    <a:pt x="2752763" y="63995"/>
                  </a:lnTo>
                  <a:close/>
                </a:path>
                <a:path w="5798820" h="286385">
                  <a:moveTo>
                    <a:pt x="2872778" y="0"/>
                  </a:moveTo>
                  <a:lnTo>
                    <a:pt x="2839377" y="0"/>
                  </a:lnTo>
                  <a:lnTo>
                    <a:pt x="2820581" y="41821"/>
                  </a:lnTo>
                  <a:lnTo>
                    <a:pt x="2841536" y="41821"/>
                  </a:lnTo>
                  <a:lnTo>
                    <a:pt x="2872778" y="0"/>
                  </a:lnTo>
                  <a:close/>
                </a:path>
                <a:path w="5798820" h="286385">
                  <a:moveTo>
                    <a:pt x="2912656" y="63995"/>
                  </a:moveTo>
                  <a:lnTo>
                    <a:pt x="2885986" y="63995"/>
                  </a:lnTo>
                  <a:lnTo>
                    <a:pt x="2884005" y="70065"/>
                  </a:lnTo>
                  <a:lnTo>
                    <a:pt x="2882049" y="76593"/>
                  </a:lnTo>
                  <a:lnTo>
                    <a:pt x="2880195" y="83324"/>
                  </a:lnTo>
                  <a:lnTo>
                    <a:pt x="2878366" y="90487"/>
                  </a:lnTo>
                  <a:lnTo>
                    <a:pt x="2873133" y="82308"/>
                  </a:lnTo>
                  <a:lnTo>
                    <a:pt x="2872486" y="81305"/>
                  </a:lnTo>
                  <a:lnTo>
                    <a:pt x="2872486" y="140868"/>
                  </a:lnTo>
                  <a:lnTo>
                    <a:pt x="2872422" y="143319"/>
                  </a:lnTo>
                  <a:lnTo>
                    <a:pt x="2861094" y="187007"/>
                  </a:lnTo>
                  <a:lnTo>
                    <a:pt x="2831630" y="203606"/>
                  </a:lnTo>
                  <a:lnTo>
                    <a:pt x="2822854" y="202539"/>
                  </a:lnTo>
                  <a:lnTo>
                    <a:pt x="2795981" y="167055"/>
                  </a:lnTo>
                  <a:lnTo>
                    <a:pt x="2793530" y="143319"/>
                  </a:lnTo>
                  <a:lnTo>
                    <a:pt x="2794165" y="129755"/>
                  </a:lnTo>
                  <a:lnTo>
                    <a:pt x="2809278" y="91401"/>
                  </a:lnTo>
                  <a:lnTo>
                    <a:pt x="2832773" y="82308"/>
                  </a:lnTo>
                  <a:lnTo>
                    <a:pt x="2841053" y="83261"/>
                  </a:lnTo>
                  <a:lnTo>
                    <a:pt x="2869742" y="116052"/>
                  </a:lnTo>
                  <a:lnTo>
                    <a:pt x="2872486" y="140868"/>
                  </a:lnTo>
                  <a:lnTo>
                    <a:pt x="2872486" y="81305"/>
                  </a:lnTo>
                  <a:lnTo>
                    <a:pt x="2869946" y="77343"/>
                  </a:lnTo>
                  <a:lnTo>
                    <a:pt x="2858820" y="67945"/>
                  </a:lnTo>
                  <a:lnTo>
                    <a:pt x="2844939" y="62306"/>
                  </a:lnTo>
                  <a:lnTo>
                    <a:pt x="2828328" y="60426"/>
                  </a:lnTo>
                  <a:lnTo>
                    <a:pt x="2814917" y="61785"/>
                  </a:lnTo>
                  <a:lnTo>
                    <a:pt x="2775686" y="93903"/>
                  </a:lnTo>
                  <a:lnTo>
                    <a:pt x="2766199" y="140868"/>
                  </a:lnTo>
                  <a:lnTo>
                    <a:pt x="2766123" y="143319"/>
                  </a:lnTo>
                  <a:lnTo>
                    <a:pt x="2767165" y="161048"/>
                  </a:lnTo>
                  <a:lnTo>
                    <a:pt x="2783116" y="203530"/>
                  </a:lnTo>
                  <a:lnTo>
                    <a:pt x="2828074" y="225628"/>
                  </a:lnTo>
                  <a:lnTo>
                    <a:pt x="2844571" y="223583"/>
                  </a:lnTo>
                  <a:lnTo>
                    <a:pt x="2858287" y="217449"/>
                  </a:lnTo>
                  <a:lnTo>
                    <a:pt x="2869247" y="207225"/>
                  </a:lnTo>
                  <a:lnTo>
                    <a:pt x="2871317" y="203606"/>
                  </a:lnTo>
                  <a:lnTo>
                    <a:pt x="2877477" y="192887"/>
                  </a:lnTo>
                  <a:lnTo>
                    <a:pt x="2878886" y="198501"/>
                  </a:lnTo>
                  <a:lnTo>
                    <a:pt x="2880855" y="205206"/>
                  </a:lnTo>
                  <a:lnTo>
                    <a:pt x="2883484" y="213207"/>
                  </a:lnTo>
                  <a:lnTo>
                    <a:pt x="2886608" y="221907"/>
                  </a:lnTo>
                  <a:lnTo>
                    <a:pt x="2912656" y="221907"/>
                  </a:lnTo>
                  <a:lnTo>
                    <a:pt x="2909989" y="214058"/>
                  </a:lnTo>
                  <a:lnTo>
                    <a:pt x="2907144" y="204177"/>
                  </a:lnTo>
                  <a:lnTo>
                    <a:pt x="2904286" y="192887"/>
                  </a:lnTo>
                  <a:lnTo>
                    <a:pt x="2904134" y="192290"/>
                  </a:lnTo>
                  <a:lnTo>
                    <a:pt x="2900730" y="177279"/>
                  </a:lnTo>
                  <a:lnTo>
                    <a:pt x="2898063" y="164985"/>
                  </a:lnTo>
                  <a:lnTo>
                    <a:pt x="2895993" y="154622"/>
                  </a:lnTo>
                  <a:lnTo>
                    <a:pt x="2894774" y="147307"/>
                  </a:lnTo>
                  <a:lnTo>
                    <a:pt x="2894393" y="143319"/>
                  </a:lnTo>
                  <a:lnTo>
                    <a:pt x="2894406" y="142735"/>
                  </a:lnTo>
                  <a:lnTo>
                    <a:pt x="2902432" y="102298"/>
                  </a:lnTo>
                  <a:lnTo>
                    <a:pt x="2905239" y="90487"/>
                  </a:lnTo>
                  <a:lnTo>
                    <a:pt x="2905506" y="89357"/>
                  </a:lnTo>
                  <a:lnTo>
                    <a:pt x="2908935" y="76504"/>
                  </a:lnTo>
                  <a:lnTo>
                    <a:pt x="2912656" y="63995"/>
                  </a:lnTo>
                  <a:close/>
                </a:path>
                <a:path w="5798820" h="286385">
                  <a:moveTo>
                    <a:pt x="3163100" y="118618"/>
                  </a:moveTo>
                  <a:lnTo>
                    <a:pt x="3150412" y="74980"/>
                  </a:lnTo>
                  <a:lnTo>
                    <a:pt x="3112300" y="60426"/>
                  </a:lnTo>
                  <a:lnTo>
                    <a:pt x="3100146" y="61912"/>
                  </a:lnTo>
                  <a:lnTo>
                    <a:pt x="3088640" y="66344"/>
                  </a:lnTo>
                  <a:lnTo>
                    <a:pt x="3077756" y="73736"/>
                  </a:lnTo>
                  <a:lnTo>
                    <a:pt x="3067469" y="84086"/>
                  </a:lnTo>
                  <a:lnTo>
                    <a:pt x="3067469" y="63995"/>
                  </a:lnTo>
                  <a:lnTo>
                    <a:pt x="3040799" y="63995"/>
                  </a:lnTo>
                  <a:lnTo>
                    <a:pt x="3040799" y="221907"/>
                  </a:lnTo>
                  <a:lnTo>
                    <a:pt x="3067469" y="221907"/>
                  </a:lnTo>
                  <a:lnTo>
                    <a:pt x="3067469" y="108800"/>
                  </a:lnTo>
                  <a:lnTo>
                    <a:pt x="3077654" y="97739"/>
                  </a:lnTo>
                  <a:lnTo>
                    <a:pt x="3087852" y="89827"/>
                  </a:lnTo>
                  <a:lnTo>
                    <a:pt x="3098038" y="85090"/>
                  </a:lnTo>
                  <a:lnTo>
                    <a:pt x="3104464" y="84086"/>
                  </a:lnTo>
                  <a:lnTo>
                    <a:pt x="3108236" y="83502"/>
                  </a:lnTo>
                  <a:lnTo>
                    <a:pt x="3118142" y="83502"/>
                  </a:lnTo>
                  <a:lnTo>
                    <a:pt x="3136239" y="118618"/>
                  </a:lnTo>
                  <a:lnTo>
                    <a:pt x="3136303" y="282625"/>
                  </a:lnTo>
                  <a:lnTo>
                    <a:pt x="3163100" y="282625"/>
                  </a:lnTo>
                  <a:lnTo>
                    <a:pt x="3163100" y="118618"/>
                  </a:lnTo>
                  <a:close/>
                </a:path>
                <a:path w="5798820" h="286385">
                  <a:moveTo>
                    <a:pt x="3323628" y="221907"/>
                  </a:moveTo>
                  <a:lnTo>
                    <a:pt x="3279368" y="98526"/>
                  </a:lnTo>
                  <a:lnTo>
                    <a:pt x="3266986" y="63995"/>
                  </a:lnTo>
                  <a:lnTo>
                    <a:pt x="3263049" y="53454"/>
                  </a:lnTo>
                  <a:lnTo>
                    <a:pt x="3246374" y="17830"/>
                  </a:lnTo>
                  <a:lnTo>
                    <a:pt x="3224314" y="0"/>
                  </a:lnTo>
                  <a:lnTo>
                    <a:pt x="3208566" y="0"/>
                  </a:lnTo>
                  <a:lnTo>
                    <a:pt x="3202851" y="698"/>
                  </a:lnTo>
                  <a:lnTo>
                    <a:pt x="3198025" y="2082"/>
                  </a:lnTo>
                  <a:lnTo>
                    <a:pt x="3198025" y="27978"/>
                  </a:lnTo>
                  <a:lnTo>
                    <a:pt x="3202216" y="26593"/>
                  </a:lnTo>
                  <a:lnTo>
                    <a:pt x="3206407" y="25895"/>
                  </a:lnTo>
                  <a:lnTo>
                    <a:pt x="3210852" y="25895"/>
                  </a:lnTo>
                  <a:lnTo>
                    <a:pt x="3220224" y="28282"/>
                  </a:lnTo>
                  <a:lnTo>
                    <a:pt x="3228733" y="35420"/>
                  </a:lnTo>
                  <a:lnTo>
                    <a:pt x="3236366" y="47332"/>
                  </a:lnTo>
                  <a:lnTo>
                    <a:pt x="3243110" y="63995"/>
                  </a:lnTo>
                  <a:lnTo>
                    <a:pt x="3213392" y="144665"/>
                  </a:lnTo>
                  <a:lnTo>
                    <a:pt x="3186468" y="221907"/>
                  </a:lnTo>
                  <a:lnTo>
                    <a:pt x="3215297" y="221907"/>
                  </a:lnTo>
                  <a:lnTo>
                    <a:pt x="3236633" y="154482"/>
                  </a:lnTo>
                  <a:lnTo>
                    <a:pt x="3255048" y="98526"/>
                  </a:lnTo>
                  <a:lnTo>
                    <a:pt x="3294799" y="221907"/>
                  </a:lnTo>
                  <a:lnTo>
                    <a:pt x="3323628" y="221907"/>
                  </a:lnTo>
                  <a:close/>
                </a:path>
                <a:path w="5798820" h="286385">
                  <a:moveTo>
                    <a:pt x="3465741" y="180835"/>
                  </a:moveTo>
                  <a:lnTo>
                    <a:pt x="3438309" y="180835"/>
                  </a:lnTo>
                  <a:lnTo>
                    <a:pt x="3438309" y="186486"/>
                  </a:lnTo>
                  <a:lnTo>
                    <a:pt x="3435007" y="191693"/>
                  </a:lnTo>
                  <a:lnTo>
                    <a:pt x="3401098" y="203606"/>
                  </a:lnTo>
                  <a:lnTo>
                    <a:pt x="3392779" y="203161"/>
                  </a:lnTo>
                  <a:lnTo>
                    <a:pt x="3363506" y="185635"/>
                  </a:lnTo>
                  <a:lnTo>
                    <a:pt x="3363506" y="171653"/>
                  </a:lnTo>
                  <a:lnTo>
                    <a:pt x="3395002" y="151218"/>
                  </a:lnTo>
                  <a:lnTo>
                    <a:pt x="3415703" y="151218"/>
                  </a:lnTo>
                  <a:lnTo>
                    <a:pt x="3415703" y="129933"/>
                  </a:lnTo>
                  <a:lnTo>
                    <a:pt x="3406051" y="129933"/>
                  </a:lnTo>
                  <a:lnTo>
                    <a:pt x="3394760" y="129501"/>
                  </a:lnTo>
                  <a:lnTo>
                    <a:pt x="3367570" y="112763"/>
                  </a:lnTo>
                  <a:lnTo>
                    <a:pt x="3367671" y="106121"/>
                  </a:lnTo>
                  <a:lnTo>
                    <a:pt x="3369564" y="96037"/>
                  </a:lnTo>
                  <a:lnTo>
                    <a:pt x="3375545" y="88417"/>
                  </a:lnTo>
                  <a:lnTo>
                    <a:pt x="3385515" y="83845"/>
                  </a:lnTo>
                  <a:lnTo>
                    <a:pt x="3399447" y="82308"/>
                  </a:lnTo>
                  <a:lnTo>
                    <a:pt x="3413252" y="83439"/>
                  </a:lnTo>
                  <a:lnTo>
                    <a:pt x="3423424" y="86817"/>
                  </a:lnTo>
                  <a:lnTo>
                    <a:pt x="3429965" y="92443"/>
                  </a:lnTo>
                  <a:lnTo>
                    <a:pt x="3432848" y="100317"/>
                  </a:lnTo>
                  <a:lnTo>
                    <a:pt x="3460280" y="100317"/>
                  </a:lnTo>
                  <a:lnTo>
                    <a:pt x="3435159" y="66751"/>
                  </a:lnTo>
                  <a:lnTo>
                    <a:pt x="3400590" y="60426"/>
                  </a:lnTo>
                  <a:lnTo>
                    <a:pt x="3387077" y="61226"/>
                  </a:lnTo>
                  <a:lnTo>
                    <a:pt x="3349002" y="80086"/>
                  </a:lnTo>
                  <a:lnTo>
                    <a:pt x="3340011" y="106121"/>
                  </a:lnTo>
                  <a:lnTo>
                    <a:pt x="3341497" y="116700"/>
                  </a:lnTo>
                  <a:lnTo>
                    <a:pt x="3345980" y="125806"/>
                  </a:lnTo>
                  <a:lnTo>
                    <a:pt x="3353397" y="133438"/>
                  </a:lnTo>
                  <a:lnTo>
                    <a:pt x="3363760" y="139598"/>
                  </a:lnTo>
                  <a:lnTo>
                    <a:pt x="3351657" y="146989"/>
                  </a:lnTo>
                  <a:lnTo>
                    <a:pt x="3343008" y="155905"/>
                  </a:lnTo>
                  <a:lnTo>
                    <a:pt x="3337801" y="166344"/>
                  </a:lnTo>
                  <a:lnTo>
                    <a:pt x="3336074" y="178295"/>
                  </a:lnTo>
                  <a:lnTo>
                    <a:pt x="3337141" y="188061"/>
                  </a:lnTo>
                  <a:lnTo>
                    <a:pt x="3362299" y="218059"/>
                  </a:lnTo>
                  <a:lnTo>
                    <a:pt x="3400590" y="225628"/>
                  </a:lnTo>
                  <a:lnTo>
                    <a:pt x="3414014" y="224828"/>
                  </a:lnTo>
                  <a:lnTo>
                    <a:pt x="3454209" y="205930"/>
                  </a:lnTo>
                  <a:lnTo>
                    <a:pt x="3463874" y="189979"/>
                  </a:lnTo>
                  <a:lnTo>
                    <a:pt x="3465741" y="180835"/>
                  </a:lnTo>
                  <a:close/>
                </a:path>
                <a:path w="5798820" h="286385">
                  <a:moveTo>
                    <a:pt x="3614331" y="221907"/>
                  </a:moveTo>
                  <a:lnTo>
                    <a:pt x="3563658" y="141693"/>
                  </a:lnTo>
                  <a:lnTo>
                    <a:pt x="3554628" y="127406"/>
                  </a:lnTo>
                  <a:lnTo>
                    <a:pt x="3551720" y="122783"/>
                  </a:lnTo>
                  <a:lnTo>
                    <a:pt x="3608489" y="63995"/>
                  </a:lnTo>
                  <a:lnTo>
                    <a:pt x="3574834" y="63995"/>
                  </a:lnTo>
                  <a:lnTo>
                    <a:pt x="3517049" y="127406"/>
                  </a:lnTo>
                  <a:lnTo>
                    <a:pt x="3517049" y="63995"/>
                  </a:lnTo>
                  <a:lnTo>
                    <a:pt x="3490379" y="63995"/>
                  </a:lnTo>
                  <a:lnTo>
                    <a:pt x="3490379" y="221907"/>
                  </a:lnTo>
                  <a:lnTo>
                    <a:pt x="3517049" y="221907"/>
                  </a:lnTo>
                  <a:lnTo>
                    <a:pt x="3517049" y="159105"/>
                  </a:lnTo>
                  <a:lnTo>
                    <a:pt x="3533813" y="141693"/>
                  </a:lnTo>
                  <a:lnTo>
                    <a:pt x="3582581" y="221907"/>
                  </a:lnTo>
                  <a:lnTo>
                    <a:pt x="3614331" y="221907"/>
                  </a:lnTo>
                  <a:close/>
                </a:path>
                <a:path w="5798820" h="286385">
                  <a:moveTo>
                    <a:pt x="3755555" y="63995"/>
                  </a:moveTo>
                  <a:lnTo>
                    <a:pt x="3620173" y="63995"/>
                  </a:lnTo>
                  <a:lnTo>
                    <a:pt x="3620173" y="86029"/>
                  </a:lnTo>
                  <a:lnTo>
                    <a:pt x="3673132" y="86029"/>
                  </a:lnTo>
                  <a:lnTo>
                    <a:pt x="3673132" y="188417"/>
                  </a:lnTo>
                  <a:lnTo>
                    <a:pt x="3675342" y="204698"/>
                  </a:lnTo>
                  <a:lnTo>
                    <a:pt x="3681996" y="216331"/>
                  </a:lnTo>
                  <a:lnTo>
                    <a:pt x="3693109" y="223304"/>
                  </a:lnTo>
                  <a:lnTo>
                    <a:pt x="3708692" y="225628"/>
                  </a:lnTo>
                  <a:lnTo>
                    <a:pt x="3713772" y="225628"/>
                  </a:lnTo>
                  <a:lnTo>
                    <a:pt x="3717836" y="225285"/>
                  </a:lnTo>
                  <a:lnTo>
                    <a:pt x="3720757" y="224586"/>
                  </a:lnTo>
                  <a:lnTo>
                    <a:pt x="3720757" y="202412"/>
                  </a:lnTo>
                  <a:lnTo>
                    <a:pt x="3720757" y="201218"/>
                  </a:lnTo>
                  <a:lnTo>
                    <a:pt x="3717074" y="202018"/>
                  </a:lnTo>
                  <a:lnTo>
                    <a:pt x="3714026" y="202412"/>
                  </a:lnTo>
                  <a:lnTo>
                    <a:pt x="3703739" y="202412"/>
                  </a:lnTo>
                  <a:lnTo>
                    <a:pt x="3699802" y="197002"/>
                  </a:lnTo>
                  <a:lnTo>
                    <a:pt x="3699802" y="86029"/>
                  </a:lnTo>
                  <a:lnTo>
                    <a:pt x="3755555" y="86029"/>
                  </a:lnTo>
                  <a:lnTo>
                    <a:pt x="3755555" y="63995"/>
                  </a:lnTo>
                  <a:close/>
                </a:path>
                <a:path w="5798820" h="286385">
                  <a:moveTo>
                    <a:pt x="3915448" y="143319"/>
                  </a:moveTo>
                  <a:lnTo>
                    <a:pt x="3904678" y="95211"/>
                  </a:lnTo>
                  <a:lnTo>
                    <a:pt x="3895560" y="82308"/>
                  </a:lnTo>
                  <a:lnTo>
                    <a:pt x="3887889" y="74993"/>
                  </a:lnTo>
                  <a:lnTo>
                    <a:pt x="3887889" y="143319"/>
                  </a:lnTo>
                  <a:lnTo>
                    <a:pt x="3887165" y="157302"/>
                  </a:lnTo>
                  <a:lnTo>
                    <a:pt x="3870388" y="195021"/>
                  </a:lnTo>
                  <a:lnTo>
                    <a:pt x="3846233" y="203606"/>
                  </a:lnTo>
                  <a:lnTo>
                    <a:pt x="3829037" y="199923"/>
                  </a:lnTo>
                  <a:lnTo>
                    <a:pt x="3816731" y="188836"/>
                  </a:lnTo>
                  <a:lnTo>
                    <a:pt x="3809327" y="170370"/>
                  </a:lnTo>
                  <a:lnTo>
                    <a:pt x="3806914" y="145110"/>
                  </a:lnTo>
                  <a:lnTo>
                    <a:pt x="3806964" y="143319"/>
                  </a:lnTo>
                  <a:lnTo>
                    <a:pt x="3816731" y="97866"/>
                  </a:lnTo>
                  <a:lnTo>
                    <a:pt x="3854412" y="83273"/>
                  </a:lnTo>
                  <a:lnTo>
                    <a:pt x="3884815" y="116725"/>
                  </a:lnTo>
                  <a:lnTo>
                    <a:pt x="3887889" y="143319"/>
                  </a:lnTo>
                  <a:lnTo>
                    <a:pt x="3887889" y="74993"/>
                  </a:lnTo>
                  <a:lnTo>
                    <a:pt x="3885933" y="73113"/>
                  </a:lnTo>
                  <a:lnTo>
                    <a:pt x="3874147" y="66065"/>
                  </a:lnTo>
                  <a:lnTo>
                    <a:pt x="3860927" y="61836"/>
                  </a:lnTo>
                  <a:lnTo>
                    <a:pt x="3846233" y="60426"/>
                  </a:lnTo>
                  <a:lnTo>
                    <a:pt x="3817226" y="65722"/>
                  </a:lnTo>
                  <a:lnTo>
                    <a:pt x="3796512" y="81610"/>
                  </a:lnTo>
                  <a:lnTo>
                    <a:pt x="3784079" y="108064"/>
                  </a:lnTo>
                  <a:lnTo>
                    <a:pt x="3780002" y="144513"/>
                  </a:lnTo>
                  <a:lnTo>
                    <a:pt x="3779939" y="282625"/>
                  </a:lnTo>
                  <a:lnTo>
                    <a:pt x="3806609" y="282625"/>
                  </a:lnTo>
                  <a:lnTo>
                    <a:pt x="3806609" y="207022"/>
                  </a:lnTo>
                  <a:lnTo>
                    <a:pt x="3815372" y="215176"/>
                  </a:lnTo>
                  <a:lnTo>
                    <a:pt x="3825481" y="220980"/>
                  </a:lnTo>
                  <a:lnTo>
                    <a:pt x="3836949" y="224472"/>
                  </a:lnTo>
                  <a:lnTo>
                    <a:pt x="3849789" y="225628"/>
                  </a:lnTo>
                  <a:lnTo>
                    <a:pt x="3863302" y="224256"/>
                  </a:lnTo>
                  <a:lnTo>
                    <a:pt x="3875659" y="220103"/>
                  </a:lnTo>
                  <a:lnTo>
                    <a:pt x="3886822" y="213207"/>
                  </a:lnTo>
                  <a:lnTo>
                    <a:pt x="3893172" y="207022"/>
                  </a:lnTo>
                  <a:lnTo>
                    <a:pt x="3896690" y="203606"/>
                  </a:lnTo>
                  <a:lnTo>
                    <a:pt x="3904945" y="191490"/>
                  </a:lnTo>
                  <a:lnTo>
                    <a:pt x="3910774" y="177431"/>
                  </a:lnTo>
                  <a:lnTo>
                    <a:pt x="3914279" y="161378"/>
                  </a:lnTo>
                  <a:lnTo>
                    <a:pt x="3915448" y="143319"/>
                  </a:lnTo>
                  <a:close/>
                </a:path>
                <a:path w="5798820" h="286385">
                  <a:moveTo>
                    <a:pt x="4041686" y="0"/>
                  </a:moveTo>
                  <a:lnTo>
                    <a:pt x="4008285" y="0"/>
                  </a:lnTo>
                  <a:lnTo>
                    <a:pt x="3989489" y="41821"/>
                  </a:lnTo>
                  <a:lnTo>
                    <a:pt x="4010444" y="41821"/>
                  </a:lnTo>
                  <a:lnTo>
                    <a:pt x="4041686" y="0"/>
                  </a:lnTo>
                  <a:close/>
                </a:path>
                <a:path w="5798820" h="286385">
                  <a:moveTo>
                    <a:pt x="4075722" y="143027"/>
                  </a:moveTo>
                  <a:lnTo>
                    <a:pt x="4074528" y="124434"/>
                  </a:lnTo>
                  <a:lnTo>
                    <a:pt x="4070934" y="108064"/>
                  </a:lnTo>
                  <a:lnTo>
                    <a:pt x="4064952" y="93916"/>
                  </a:lnTo>
                  <a:lnTo>
                    <a:pt x="4056748" y="82308"/>
                  </a:lnTo>
                  <a:lnTo>
                    <a:pt x="4056545" y="82003"/>
                  </a:lnTo>
                  <a:lnTo>
                    <a:pt x="4048163" y="74409"/>
                  </a:lnTo>
                  <a:lnTo>
                    <a:pt x="4048163" y="143027"/>
                  </a:lnTo>
                  <a:lnTo>
                    <a:pt x="4047413" y="157137"/>
                  </a:lnTo>
                  <a:lnTo>
                    <a:pt x="4029862" y="195021"/>
                  </a:lnTo>
                  <a:lnTo>
                    <a:pt x="4005237" y="203606"/>
                  </a:lnTo>
                  <a:lnTo>
                    <a:pt x="3996156" y="202653"/>
                  </a:lnTo>
                  <a:lnTo>
                    <a:pt x="3965397" y="169392"/>
                  </a:lnTo>
                  <a:lnTo>
                    <a:pt x="3962438" y="143027"/>
                  </a:lnTo>
                  <a:lnTo>
                    <a:pt x="3963174" y="128866"/>
                  </a:lnTo>
                  <a:lnTo>
                    <a:pt x="3980726" y="90893"/>
                  </a:lnTo>
                  <a:lnTo>
                    <a:pt x="4005237" y="82308"/>
                  </a:lnTo>
                  <a:lnTo>
                    <a:pt x="4014381" y="83273"/>
                  </a:lnTo>
                  <a:lnTo>
                    <a:pt x="4045191" y="116560"/>
                  </a:lnTo>
                  <a:lnTo>
                    <a:pt x="4048163" y="143027"/>
                  </a:lnTo>
                  <a:lnTo>
                    <a:pt x="4048163" y="74409"/>
                  </a:lnTo>
                  <a:lnTo>
                    <a:pt x="4046131" y="72567"/>
                  </a:lnTo>
                  <a:lnTo>
                    <a:pt x="4034129" y="65824"/>
                  </a:lnTo>
                  <a:lnTo>
                    <a:pt x="4020502" y="61785"/>
                  </a:lnTo>
                  <a:lnTo>
                    <a:pt x="4005237" y="60426"/>
                  </a:lnTo>
                  <a:lnTo>
                    <a:pt x="3990111" y="61785"/>
                  </a:lnTo>
                  <a:lnTo>
                    <a:pt x="3954183" y="82003"/>
                  </a:lnTo>
                  <a:lnTo>
                    <a:pt x="3936187" y="124434"/>
                  </a:lnTo>
                  <a:lnTo>
                    <a:pt x="3935006" y="143027"/>
                  </a:lnTo>
                  <a:lnTo>
                    <a:pt x="3936187" y="161582"/>
                  </a:lnTo>
                  <a:lnTo>
                    <a:pt x="3954183" y="203974"/>
                  </a:lnTo>
                  <a:lnTo>
                    <a:pt x="3990111" y="224282"/>
                  </a:lnTo>
                  <a:lnTo>
                    <a:pt x="4005237" y="225628"/>
                  </a:lnTo>
                  <a:lnTo>
                    <a:pt x="4020502" y="224282"/>
                  </a:lnTo>
                  <a:lnTo>
                    <a:pt x="4034129" y="220218"/>
                  </a:lnTo>
                  <a:lnTo>
                    <a:pt x="4046131" y="213461"/>
                  </a:lnTo>
                  <a:lnTo>
                    <a:pt x="4056545" y="203974"/>
                  </a:lnTo>
                  <a:lnTo>
                    <a:pt x="4056799" y="203606"/>
                  </a:lnTo>
                  <a:lnTo>
                    <a:pt x="4064952" y="192049"/>
                  </a:lnTo>
                  <a:lnTo>
                    <a:pt x="4070934" y="177914"/>
                  </a:lnTo>
                  <a:lnTo>
                    <a:pt x="4074528" y="161582"/>
                  </a:lnTo>
                  <a:lnTo>
                    <a:pt x="4075722" y="143027"/>
                  </a:lnTo>
                  <a:close/>
                </a:path>
                <a:path w="5798820" h="286385">
                  <a:moveTo>
                    <a:pt x="4237266" y="145110"/>
                  </a:moveTo>
                  <a:lnTo>
                    <a:pt x="4230662" y="106934"/>
                  </a:lnTo>
                  <a:lnTo>
                    <a:pt x="4209707" y="78486"/>
                  </a:lnTo>
                  <a:lnTo>
                    <a:pt x="4209707" y="145110"/>
                  </a:lnTo>
                  <a:lnTo>
                    <a:pt x="4208945" y="158673"/>
                  </a:lnTo>
                  <a:lnTo>
                    <a:pt x="4191203" y="195275"/>
                  </a:lnTo>
                  <a:lnTo>
                    <a:pt x="4166781" y="203606"/>
                  </a:lnTo>
                  <a:lnTo>
                    <a:pt x="4157865" y="202692"/>
                  </a:lnTo>
                  <a:lnTo>
                    <a:pt x="4127004" y="170472"/>
                  </a:lnTo>
                  <a:lnTo>
                    <a:pt x="4123982" y="145110"/>
                  </a:lnTo>
                  <a:lnTo>
                    <a:pt x="4124731" y="131572"/>
                  </a:lnTo>
                  <a:lnTo>
                    <a:pt x="4142473" y="95173"/>
                  </a:lnTo>
                  <a:lnTo>
                    <a:pt x="4166781" y="86918"/>
                  </a:lnTo>
                  <a:lnTo>
                    <a:pt x="4175849" y="87845"/>
                  </a:lnTo>
                  <a:lnTo>
                    <a:pt x="4206684" y="119799"/>
                  </a:lnTo>
                  <a:lnTo>
                    <a:pt x="4209707" y="145110"/>
                  </a:lnTo>
                  <a:lnTo>
                    <a:pt x="4209707" y="78486"/>
                  </a:lnTo>
                  <a:lnTo>
                    <a:pt x="4203865" y="73228"/>
                  </a:lnTo>
                  <a:lnTo>
                    <a:pt x="4146842" y="25603"/>
                  </a:lnTo>
                  <a:lnTo>
                    <a:pt x="4224185" y="25603"/>
                  </a:lnTo>
                  <a:lnTo>
                    <a:pt x="4224185" y="3721"/>
                  </a:lnTo>
                  <a:lnTo>
                    <a:pt x="4111028" y="3721"/>
                  </a:lnTo>
                  <a:lnTo>
                    <a:pt x="4111028" y="23520"/>
                  </a:lnTo>
                  <a:lnTo>
                    <a:pt x="4160431" y="65189"/>
                  </a:lnTo>
                  <a:lnTo>
                    <a:pt x="4146448" y="67576"/>
                  </a:lnTo>
                  <a:lnTo>
                    <a:pt x="4113695" y="89077"/>
                  </a:lnTo>
                  <a:lnTo>
                    <a:pt x="4097617" y="128663"/>
                  </a:lnTo>
                  <a:lnTo>
                    <a:pt x="4096550" y="145110"/>
                  </a:lnTo>
                  <a:lnTo>
                    <a:pt x="4097756" y="162991"/>
                  </a:lnTo>
                  <a:lnTo>
                    <a:pt x="4115981" y="204266"/>
                  </a:lnTo>
                  <a:lnTo>
                    <a:pt x="4151795" y="224294"/>
                  </a:lnTo>
                  <a:lnTo>
                    <a:pt x="4166781" y="225628"/>
                  </a:lnTo>
                  <a:lnTo>
                    <a:pt x="4181894" y="224294"/>
                  </a:lnTo>
                  <a:lnTo>
                    <a:pt x="4195445" y="220294"/>
                  </a:lnTo>
                  <a:lnTo>
                    <a:pt x="4207421" y="213614"/>
                  </a:lnTo>
                  <a:lnTo>
                    <a:pt x="4217835" y="204266"/>
                  </a:lnTo>
                  <a:lnTo>
                    <a:pt x="4218305" y="203606"/>
                  </a:lnTo>
                  <a:lnTo>
                    <a:pt x="4226331" y="192570"/>
                  </a:lnTo>
                  <a:lnTo>
                    <a:pt x="4232402" y="178803"/>
                  </a:lnTo>
                  <a:lnTo>
                    <a:pt x="4236047" y="162991"/>
                  </a:lnTo>
                  <a:lnTo>
                    <a:pt x="4237266" y="145110"/>
                  </a:lnTo>
                  <a:close/>
                </a:path>
                <a:path w="5798820" h="286385">
                  <a:moveTo>
                    <a:pt x="4313847" y="201218"/>
                  </a:moveTo>
                  <a:lnTo>
                    <a:pt x="4310037" y="202018"/>
                  </a:lnTo>
                  <a:lnTo>
                    <a:pt x="4306989" y="202412"/>
                  </a:lnTo>
                  <a:lnTo>
                    <a:pt x="4296829" y="202412"/>
                  </a:lnTo>
                  <a:lnTo>
                    <a:pt x="4292765" y="197002"/>
                  </a:lnTo>
                  <a:lnTo>
                    <a:pt x="4292765" y="63995"/>
                  </a:lnTo>
                  <a:lnTo>
                    <a:pt x="4266095" y="63995"/>
                  </a:lnTo>
                  <a:lnTo>
                    <a:pt x="4266095" y="188417"/>
                  </a:lnTo>
                  <a:lnTo>
                    <a:pt x="4268305" y="204698"/>
                  </a:lnTo>
                  <a:lnTo>
                    <a:pt x="4274959" y="216331"/>
                  </a:lnTo>
                  <a:lnTo>
                    <a:pt x="4286072" y="223304"/>
                  </a:lnTo>
                  <a:lnTo>
                    <a:pt x="4301655" y="225628"/>
                  </a:lnTo>
                  <a:lnTo>
                    <a:pt x="4306735" y="225628"/>
                  </a:lnTo>
                  <a:lnTo>
                    <a:pt x="4310799" y="225285"/>
                  </a:lnTo>
                  <a:lnTo>
                    <a:pt x="4313847" y="224586"/>
                  </a:lnTo>
                  <a:lnTo>
                    <a:pt x="4313847" y="202412"/>
                  </a:lnTo>
                  <a:lnTo>
                    <a:pt x="4313847" y="201218"/>
                  </a:lnTo>
                  <a:close/>
                </a:path>
                <a:path w="5798820" h="286385">
                  <a:moveTo>
                    <a:pt x="4467390" y="143027"/>
                  </a:moveTo>
                  <a:lnTo>
                    <a:pt x="4466196" y="124434"/>
                  </a:lnTo>
                  <a:lnTo>
                    <a:pt x="4462602" y="108064"/>
                  </a:lnTo>
                  <a:lnTo>
                    <a:pt x="4456620" y="93916"/>
                  </a:lnTo>
                  <a:lnTo>
                    <a:pt x="4448416" y="82308"/>
                  </a:lnTo>
                  <a:lnTo>
                    <a:pt x="4448213" y="82003"/>
                  </a:lnTo>
                  <a:lnTo>
                    <a:pt x="4439831" y="74409"/>
                  </a:lnTo>
                  <a:lnTo>
                    <a:pt x="4439831" y="143027"/>
                  </a:lnTo>
                  <a:lnTo>
                    <a:pt x="4439082" y="157137"/>
                  </a:lnTo>
                  <a:lnTo>
                    <a:pt x="4421530" y="195021"/>
                  </a:lnTo>
                  <a:lnTo>
                    <a:pt x="4396905" y="203606"/>
                  </a:lnTo>
                  <a:lnTo>
                    <a:pt x="4387824" y="202653"/>
                  </a:lnTo>
                  <a:lnTo>
                    <a:pt x="4357065" y="169392"/>
                  </a:lnTo>
                  <a:lnTo>
                    <a:pt x="4354106" y="143027"/>
                  </a:lnTo>
                  <a:lnTo>
                    <a:pt x="4354842" y="128866"/>
                  </a:lnTo>
                  <a:lnTo>
                    <a:pt x="4372394" y="90893"/>
                  </a:lnTo>
                  <a:lnTo>
                    <a:pt x="4396905" y="82308"/>
                  </a:lnTo>
                  <a:lnTo>
                    <a:pt x="4406049" y="83273"/>
                  </a:lnTo>
                  <a:lnTo>
                    <a:pt x="4436859" y="116560"/>
                  </a:lnTo>
                  <a:lnTo>
                    <a:pt x="4439831" y="143027"/>
                  </a:lnTo>
                  <a:lnTo>
                    <a:pt x="4439831" y="74409"/>
                  </a:lnTo>
                  <a:lnTo>
                    <a:pt x="4437799" y="72567"/>
                  </a:lnTo>
                  <a:lnTo>
                    <a:pt x="4425785" y="65824"/>
                  </a:lnTo>
                  <a:lnTo>
                    <a:pt x="4412170" y="61785"/>
                  </a:lnTo>
                  <a:lnTo>
                    <a:pt x="4396905" y="60426"/>
                  </a:lnTo>
                  <a:lnTo>
                    <a:pt x="4381779" y="61785"/>
                  </a:lnTo>
                  <a:lnTo>
                    <a:pt x="4345851" y="82003"/>
                  </a:lnTo>
                  <a:lnTo>
                    <a:pt x="4327855" y="124434"/>
                  </a:lnTo>
                  <a:lnTo>
                    <a:pt x="4326674" y="143027"/>
                  </a:lnTo>
                  <a:lnTo>
                    <a:pt x="4327855" y="161582"/>
                  </a:lnTo>
                  <a:lnTo>
                    <a:pt x="4345851" y="203974"/>
                  </a:lnTo>
                  <a:lnTo>
                    <a:pt x="4381779" y="224282"/>
                  </a:lnTo>
                  <a:lnTo>
                    <a:pt x="4396905" y="225628"/>
                  </a:lnTo>
                  <a:lnTo>
                    <a:pt x="4412170" y="224282"/>
                  </a:lnTo>
                  <a:lnTo>
                    <a:pt x="4425797" y="220218"/>
                  </a:lnTo>
                  <a:lnTo>
                    <a:pt x="4437799" y="213461"/>
                  </a:lnTo>
                  <a:lnTo>
                    <a:pt x="4448213" y="203974"/>
                  </a:lnTo>
                  <a:lnTo>
                    <a:pt x="4448467" y="203606"/>
                  </a:lnTo>
                  <a:lnTo>
                    <a:pt x="4456620" y="192049"/>
                  </a:lnTo>
                  <a:lnTo>
                    <a:pt x="4462602" y="177914"/>
                  </a:lnTo>
                  <a:lnTo>
                    <a:pt x="4466196" y="161582"/>
                  </a:lnTo>
                  <a:lnTo>
                    <a:pt x="4467390" y="143027"/>
                  </a:lnTo>
                  <a:close/>
                </a:path>
                <a:path w="5798820" h="286385">
                  <a:moveTo>
                    <a:pt x="4532795" y="191401"/>
                  </a:moveTo>
                  <a:lnTo>
                    <a:pt x="4503839" y="191401"/>
                  </a:lnTo>
                  <a:lnTo>
                    <a:pt x="4503839" y="221907"/>
                  </a:lnTo>
                  <a:lnTo>
                    <a:pt x="4518063" y="221907"/>
                  </a:lnTo>
                  <a:lnTo>
                    <a:pt x="4517174" y="234480"/>
                  </a:lnTo>
                  <a:lnTo>
                    <a:pt x="4514520" y="243459"/>
                  </a:lnTo>
                  <a:lnTo>
                    <a:pt x="4510075" y="248843"/>
                  </a:lnTo>
                  <a:lnTo>
                    <a:pt x="4503839" y="250634"/>
                  </a:lnTo>
                  <a:lnTo>
                    <a:pt x="4503839" y="264922"/>
                  </a:lnTo>
                  <a:lnTo>
                    <a:pt x="4513364" y="264922"/>
                  </a:lnTo>
                  <a:lnTo>
                    <a:pt x="4520476" y="260997"/>
                  </a:lnTo>
                  <a:lnTo>
                    <a:pt x="4532795" y="221907"/>
                  </a:lnTo>
                  <a:lnTo>
                    <a:pt x="4532795" y="191401"/>
                  </a:lnTo>
                  <a:close/>
                </a:path>
                <a:path w="5798820" h="286385">
                  <a:moveTo>
                    <a:pt x="4808766" y="145110"/>
                  </a:moveTo>
                  <a:lnTo>
                    <a:pt x="4802162" y="106934"/>
                  </a:lnTo>
                  <a:lnTo>
                    <a:pt x="4781207" y="78486"/>
                  </a:lnTo>
                  <a:lnTo>
                    <a:pt x="4781207" y="145110"/>
                  </a:lnTo>
                  <a:lnTo>
                    <a:pt x="4780445" y="158673"/>
                  </a:lnTo>
                  <a:lnTo>
                    <a:pt x="4762703" y="195275"/>
                  </a:lnTo>
                  <a:lnTo>
                    <a:pt x="4738281" y="203606"/>
                  </a:lnTo>
                  <a:lnTo>
                    <a:pt x="4729365" y="202692"/>
                  </a:lnTo>
                  <a:lnTo>
                    <a:pt x="4698504" y="170472"/>
                  </a:lnTo>
                  <a:lnTo>
                    <a:pt x="4695482" y="145110"/>
                  </a:lnTo>
                  <a:lnTo>
                    <a:pt x="4696231" y="131572"/>
                  </a:lnTo>
                  <a:lnTo>
                    <a:pt x="4713973" y="95173"/>
                  </a:lnTo>
                  <a:lnTo>
                    <a:pt x="4738281" y="86918"/>
                  </a:lnTo>
                  <a:lnTo>
                    <a:pt x="4747349" y="87845"/>
                  </a:lnTo>
                  <a:lnTo>
                    <a:pt x="4778184" y="119799"/>
                  </a:lnTo>
                  <a:lnTo>
                    <a:pt x="4781207" y="145110"/>
                  </a:lnTo>
                  <a:lnTo>
                    <a:pt x="4781207" y="78486"/>
                  </a:lnTo>
                  <a:lnTo>
                    <a:pt x="4775365" y="73228"/>
                  </a:lnTo>
                  <a:lnTo>
                    <a:pt x="4718342" y="25603"/>
                  </a:lnTo>
                  <a:lnTo>
                    <a:pt x="4795685" y="25603"/>
                  </a:lnTo>
                  <a:lnTo>
                    <a:pt x="4795685" y="3721"/>
                  </a:lnTo>
                  <a:lnTo>
                    <a:pt x="4682528" y="3721"/>
                  </a:lnTo>
                  <a:lnTo>
                    <a:pt x="4682528" y="23520"/>
                  </a:lnTo>
                  <a:lnTo>
                    <a:pt x="4731931" y="65189"/>
                  </a:lnTo>
                  <a:lnTo>
                    <a:pt x="4717948" y="67576"/>
                  </a:lnTo>
                  <a:lnTo>
                    <a:pt x="4685195" y="89077"/>
                  </a:lnTo>
                  <a:lnTo>
                    <a:pt x="4669117" y="128663"/>
                  </a:lnTo>
                  <a:lnTo>
                    <a:pt x="4668050" y="145110"/>
                  </a:lnTo>
                  <a:lnTo>
                    <a:pt x="4669256" y="162991"/>
                  </a:lnTo>
                  <a:lnTo>
                    <a:pt x="4687481" y="204266"/>
                  </a:lnTo>
                  <a:lnTo>
                    <a:pt x="4723295" y="224294"/>
                  </a:lnTo>
                  <a:lnTo>
                    <a:pt x="4738281" y="225628"/>
                  </a:lnTo>
                  <a:lnTo>
                    <a:pt x="4753394" y="224294"/>
                  </a:lnTo>
                  <a:lnTo>
                    <a:pt x="4766945" y="220294"/>
                  </a:lnTo>
                  <a:lnTo>
                    <a:pt x="4778921" y="213614"/>
                  </a:lnTo>
                  <a:lnTo>
                    <a:pt x="4789335" y="204266"/>
                  </a:lnTo>
                  <a:lnTo>
                    <a:pt x="4789805" y="203606"/>
                  </a:lnTo>
                  <a:lnTo>
                    <a:pt x="4797831" y="192570"/>
                  </a:lnTo>
                  <a:lnTo>
                    <a:pt x="4803902" y="178803"/>
                  </a:lnTo>
                  <a:lnTo>
                    <a:pt x="4807547" y="162991"/>
                  </a:lnTo>
                  <a:lnTo>
                    <a:pt x="4808766" y="145110"/>
                  </a:lnTo>
                  <a:close/>
                </a:path>
                <a:path w="5798820" h="286385">
                  <a:moveTo>
                    <a:pt x="4957737" y="180835"/>
                  </a:moveTo>
                  <a:lnTo>
                    <a:pt x="4930305" y="180835"/>
                  </a:lnTo>
                  <a:lnTo>
                    <a:pt x="4930305" y="186486"/>
                  </a:lnTo>
                  <a:lnTo>
                    <a:pt x="4927003" y="191693"/>
                  </a:lnTo>
                  <a:lnTo>
                    <a:pt x="4893094" y="203606"/>
                  </a:lnTo>
                  <a:lnTo>
                    <a:pt x="4884775" y="203161"/>
                  </a:lnTo>
                  <a:lnTo>
                    <a:pt x="4855502" y="185635"/>
                  </a:lnTo>
                  <a:lnTo>
                    <a:pt x="4855502" y="171653"/>
                  </a:lnTo>
                  <a:lnTo>
                    <a:pt x="4886998" y="151218"/>
                  </a:lnTo>
                  <a:lnTo>
                    <a:pt x="4907699" y="151218"/>
                  </a:lnTo>
                  <a:lnTo>
                    <a:pt x="4907699" y="129933"/>
                  </a:lnTo>
                  <a:lnTo>
                    <a:pt x="4898047" y="129933"/>
                  </a:lnTo>
                  <a:lnTo>
                    <a:pt x="4886757" y="129501"/>
                  </a:lnTo>
                  <a:lnTo>
                    <a:pt x="4859566" y="112763"/>
                  </a:lnTo>
                  <a:lnTo>
                    <a:pt x="4859667" y="106121"/>
                  </a:lnTo>
                  <a:lnTo>
                    <a:pt x="4861560" y="96037"/>
                  </a:lnTo>
                  <a:lnTo>
                    <a:pt x="4867541" y="88417"/>
                  </a:lnTo>
                  <a:lnTo>
                    <a:pt x="4877511" y="83845"/>
                  </a:lnTo>
                  <a:lnTo>
                    <a:pt x="4891443" y="82308"/>
                  </a:lnTo>
                  <a:lnTo>
                    <a:pt x="4905248" y="83439"/>
                  </a:lnTo>
                  <a:lnTo>
                    <a:pt x="4915420" y="86817"/>
                  </a:lnTo>
                  <a:lnTo>
                    <a:pt x="4921961" y="92443"/>
                  </a:lnTo>
                  <a:lnTo>
                    <a:pt x="4924844" y="100317"/>
                  </a:lnTo>
                  <a:lnTo>
                    <a:pt x="4952276" y="100317"/>
                  </a:lnTo>
                  <a:lnTo>
                    <a:pt x="4927155" y="66751"/>
                  </a:lnTo>
                  <a:lnTo>
                    <a:pt x="4892586" y="60426"/>
                  </a:lnTo>
                  <a:lnTo>
                    <a:pt x="4879073" y="61226"/>
                  </a:lnTo>
                  <a:lnTo>
                    <a:pt x="4840998" y="80086"/>
                  </a:lnTo>
                  <a:lnTo>
                    <a:pt x="4832007" y="106121"/>
                  </a:lnTo>
                  <a:lnTo>
                    <a:pt x="4833493" y="116700"/>
                  </a:lnTo>
                  <a:lnTo>
                    <a:pt x="4837963" y="125806"/>
                  </a:lnTo>
                  <a:lnTo>
                    <a:pt x="4845393" y="133438"/>
                  </a:lnTo>
                  <a:lnTo>
                    <a:pt x="4855756" y="139598"/>
                  </a:lnTo>
                  <a:lnTo>
                    <a:pt x="4843653" y="146989"/>
                  </a:lnTo>
                  <a:lnTo>
                    <a:pt x="4835004" y="155905"/>
                  </a:lnTo>
                  <a:lnTo>
                    <a:pt x="4829797" y="166344"/>
                  </a:lnTo>
                  <a:lnTo>
                    <a:pt x="4828070" y="178295"/>
                  </a:lnTo>
                  <a:lnTo>
                    <a:pt x="4829137" y="188061"/>
                  </a:lnTo>
                  <a:lnTo>
                    <a:pt x="4854295" y="218059"/>
                  </a:lnTo>
                  <a:lnTo>
                    <a:pt x="4892586" y="225628"/>
                  </a:lnTo>
                  <a:lnTo>
                    <a:pt x="4906010" y="224828"/>
                  </a:lnTo>
                  <a:lnTo>
                    <a:pt x="4946205" y="205930"/>
                  </a:lnTo>
                  <a:lnTo>
                    <a:pt x="4955870" y="189979"/>
                  </a:lnTo>
                  <a:lnTo>
                    <a:pt x="4957737" y="180835"/>
                  </a:lnTo>
                  <a:close/>
                </a:path>
                <a:path w="5798820" h="286385">
                  <a:moveTo>
                    <a:pt x="5103660" y="63995"/>
                  </a:moveTo>
                  <a:lnTo>
                    <a:pt x="5074831" y="63995"/>
                  </a:lnTo>
                  <a:lnTo>
                    <a:pt x="5035080" y="187528"/>
                  </a:lnTo>
                  <a:lnTo>
                    <a:pt x="4995329" y="63995"/>
                  </a:lnTo>
                  <a:lnTo>
                    <a:pt x="4966500" y="63995"/>
                  </a:lnTo>
                  <a:lnTo>
                    <a:pt x="5023142" y="221907"/>
                  </a:lnTo>
                  <a:lnTo>
                    <a:pt x="5047018" y="221907"/>
                  </a:lnTo>
                  <a:lnTo>
                    <a:pt x="5059337" y="187528"/>
                  </a:lnTo>
                  <a:lnTo>
                    <a:pt x="5103660" y="63995"/>
                  </a:lnTo>
                  <a:close/>
                </a:path>
                <a:path w="5798820" h="286385">
                  <a:moveTo>
                    <a:pt x="5346357" y="180835"/>
                  </a:moveTo>
                  <a:lnTo>
                    <a:pt x="5318925" y="180835"/>
                  </a:lnTo>
                  <a:lnTo>
                    <a:pt x="5318925" y="186486"/>
                  </a:lnTo>
                  <a:lnTo>
                    <a:pt x="5315623" y="191693"/>
                  </a:lnTo>
                  <a:lnTo>
                    <a:pt x="5281714" y="203606"/>
                  </a:lnTo>
                  <a:lnTo>
                    <a:pt x="5273395" y="203161"/>
                  </a:lnTo>
                  <a:lnTo>
                    <a:pt x="5244122" y="185635"/>
                  </a:lnTo>
                  <a:lnTo>
                    <a:pt x="5244122" y="171653"/>
                  </a:lnTo>
                  <a:lnTo>
                    <a:pt x="5275618" y="151218"/>
                  </a:lnTo>
                  <a:lnTo>
                    <a:pt x="5296319" y="151218"/>
                  </a:lnTo>
                  <a:lnTo>
                    <a:pt x="5296319" y="129933"/>
                  </a:lnTo>
                  <a:lnTo>
                    <a:pt x="5286667" y="129933"/>
                  </a:lnTo>
                  <a:lnTo>
                    <a:pt x="5275377" y="129501"/>
                  </a:lnTo>
                  <a:lnTo>
                    <a:pt x="5248186" y="112763"/>
                  </a:lnTo>
                  <a:lnTo>
                    <a:pt x="5248287" y="106121"/>
                  </a:lnTo>
                  <a:lnTo>
                    <a:pt x="5250180" y="96037"/>
                  </a:lnTo>
                  <a:lnTo>
                    <a:pt x="5256161" y="88417"/>
                  </a:lnTo>
                  <a:lnTo>
                    <a:pt x="5266131" y="83845"/>
                  </a:lnTo>
                  <a:lnTo>
                    <a:pt x="5280063" y="82308"/>
                  </a:lnTo>
                  <a:lnTo>
                    <a:pt x="5293868" y="83439"/>
                  </a:lnTo>
                  <a:lnTo>
                    <a:pt x="5304040" y="86817"/>
                  </a:lnTo>
                  <a:lnTo>
                    <a:pt x="5310581" y="92443"/>
                  </a:lnTo>
                  <a:lnTo>
                    <a:pt x="5313464" y="100317"/>
                  </a:lnTo>
                  <a:lnTo>
                    <a:pt x="5340896" y="100317"/>
                  </a:lnTo>
                  <a:lnTo>
                    <a:pt x="5315775" y="66751"/>
                  </a:lnTo>
                  <a:lnTo>
                    <a:pt x="5281206" y="60426"/>
                  </a:lnTo>
                  <a:lnTo>
                    <a:pt x="5267693" y="61226"/>
                  </a:lnTo>
                  <a:lnTo>
                    <a:pt x="5229618" y="80086"/>
                  </a:lnTo>
                  <a:lnTo>
                    <a:pt x="5220627" y="106121"/>
                  </a:lnTo>
                  <a:lnTo>
                    <a:pt x="5222113" y="116700"/>
                  </a:lnTo>
                  <a:lnTo>
                    <a:pt x="5226596" y="125806"/>
                  </a:lnTo>
                  <a:lnTo>
                    <a:pt x="5234013" y="133438"/>
                  </a:lnTo>
                  <a:lnTo>
                    <a:pt x="5244376" y="139598"/>
                  </a:lnTo>
                  <a:lnTo>
                    <a:pt x="5232273" y="146989"/>
                  </a:lnTo>
                  <a:lnTo>
                    <a:pt x="5223624" y="155905"/>
                  </a:lnTo>
                  <a:lnTo>
                    <a:pt x="5218417" y="166344"/>
                  </a:lnTo>
                  <a:lnTo>
                    <a:pt x="5216690" y="178295"/>
                  </a:lnTo>
                  <a:lnTo>
                    <a:pt x="5217757" y="188061"/>
                  </a:lnTo>
                  <a:lnTo>
                    <a:pt x="5242915" y="218059"/>
                  </a:lnTo>
                  <a:lnTo>
                    <a:pt x="5281206" y="225628"/>
                  </a:lnTo>
                  <a:lnTo>
                    <a:pt x="5294630" y="224828"/>
                  </a:lnTo>
                  <a:lnTo>
                    <a:pt x="5334825" y="205930"/>
                  </a:lnTo>
                  <a:lnTo>
                    <a:pt x="5344490" y="189979"/>
                  </a:lnTo>
                  <a:lnTo>
                    <a:pt x="5346357" y="180835"/>
                  </a:lnTo>
                  <a:close/>
                </a:path>
                <a:path w="5798820" h="286385">
                  <a:moveTo>
                    <a:pt x="5418747" y="201218"/>
                  </a:moveTo>
                  <a:lnTo>
                    <a:pt x="5414937" y="202018"/>
                  </a:lnTo>
                  <a:lnTo>
                    <a:pt x="5411889" y="202412"/>
                  </a:lnTo>
                  <a:lnTo>
                    <a:pt x="5401729" y="202412"/>
                  </a:lnTo>
                  <a:lnTo>
                    <a:pt x="5397665" y="197002"/>
                  </a:lnTo>
                  <a:lnTo>
                    <a:pt x="5397665" y="63995"/>
                  </a:lnTo>
                  <a:lnTo>
                    <a:pt x="5370995" y="63995"/>
                  </a:lnTo>
                  <a:lnTo>
                    <a:pt x="5370995" y="188417"/>
                  </a:lnTo>
                  <a:lnTo>
                    <a:pt x="5373205" y="204698"/>
                  </a:lnTo>
                  <a:lnTo>
                    <a:pt x="5379859" y="216331"/>
                  </a:lnTo>
                  <a:lnTo>
                    <a:pt x="5390972" y="223304"/>
                  </a:lnTo>
                  <a:lnTo>
                    <a:pt x="5406555" y="225628"/>
                  </a:lnTo>
                  <a:lnTo>
                    <a:pt x="5411635" y="225628"/>
                  </a:lnTo>
                  <a:lnTo>
                    <a:pt x="5415699" y="225285"/>
                  </a:lnTo>
                  <a:lnTo>
                    <a:pt x="5418747" y="224586"/>
                  </a:lnTo>
                  <a:lnTo>
                    <a:pt x="5418747" y="202412"/>
                  </a:lnTo>
                  <a:lnTo>
                    <a:pt x="5418747" y="201218"/>
                  </a:lnTo>
                  <a:close/>
                </a:path>
                <a:path w="5798820" h="286385">
                  <a:moveTo>
                    <a:pt x="5420652" y="0"/>
                  </a:moveTo>
                  <a:lnTo>
                    <a:pt x="5387251" y="0"/>
                  </a:lnTo>
                  <a:lnTo>
                    <a:pt x="5368455" y="41821"/>
                  </a:lnTo>
                  <a:lnTo>
                    <a:pt x="5389283" y="41821"/>
                  </a:lnTo>
                  <a:lnTo>
                    <a:pt x="5420652" y="0"/>
                  </a:lnTo>
                  <a:close/>
                </a:path>
                <a:path w="5798820" h="286385">
                  <a:moveTo>
                    <a:pt x="5560860" y="63995"/>
                  </a:moveTo>
                  <a:lnTo>
                    <a:pt x="5532031" y="63995"/>
                  </a:lnTo>
                  <a:lnTo>
                    <a:pt x="5492280" y="187528"/>
                  </a:lnTo>
                  <a:lnTo>
                    <a:pt x="5452529" y="63995"/>
                  </a:lnTo>
                  <a:lnTo>
                    <a:pt x="5423700" y="63995"/>
                  </a:lnTo>
                  <a:lnTo>
                    <a:pt x="5480342" y="221907"/>
                  </a:lnTo>
                  <a:lnTo>
                    <a:pt x="5504218" y="221907"/>
                  </a:lnTo>
                  <a:lnTo>
                    <a:pt x="5516537" y="187528"/>
                  </a:lnTo>
                  <a:lnTo>
                    <a:pt x="5560860" y="63995"/>
                  </a:lnTo>
                  <a:close/>
                </a:path>
                <a:path w="5798820" h="286385">
                  <a:moveTo>
                    <a:pt x="5721388" y="63995"/>
                  </a:moveTo>
                  <a:lnTo>
                    <a:pt x="5694718" y="63995"/>
                  </a:lnTo>
                  <a:lnTo>
                    <a:pt x="5692737" y="70065"/>
                  </a:lnTo>
                  <a:lnTo>
                    <a:pt x="5690781" y="76593"/>
                  </a:lnTo>
                  <a:lnTo>
                    <a:pt x="5688927" y="83324"/>
                  </a:lnTo>
                  <a:lnTo>
                    <a:pt x="5687098" y="90487"/>
                  </a:lnTo>
                  <a:lnTo>
                    <a:pt x="5681865" y="82308"/>
                  </a:lnTo>
                  <a:lnTo>
                    <a:pt x="5681218" y="81305"/>
                  </a:lnTo>
                  <a:lnTo>
                    <a:pt x="5681218" y="140868"/>
                  </a:lnTo>
                  <a:lnTo>
                    <a:pt x="5681154" y="143319"/>
                  </a:lnTo>
                  <a:lnTo>
                    <a:pt x="5669826" y="187007"/>
                  </a:lnTo>
                  <a:lnTo>
                    <a:pt x="5640362" y="203606"/>
                  </a:lnTo>
                  <a:lnTo>
                    <a:pt x="5631586" y="202539"/>
                  </a:lnTo>
                  <a:lnTo>
                    <a:pt x="5604713" y="167055"/>
                  </a:lnTo>
                  <a:lnTo>
                    <a:pt x="5602262" y="143319"/>
                  </a:lnTo>
                  <a:lnTo>
                    <a:pt x="5602897" y="129755"/>
                  </a:lnTo>
                  <a:lnTo>
                    <a:pt x="5618010" y="91401"/>
                  </a:lnTo>
                  <a:lnTo>
                    <a:pt x="5641505" y="82308"/>
                  </a:lnTo>
                  <a:lnTo>
                    <a:pt x="5649785" y="83261"/>
                  </a:lnTo>
                  <a:lnTo>
                    <a:pt x="5678475" y="116052"/>
                  </a:lnTo>
                  <a:lnTo>
                    <a:pt x="5681218" y="140868"/>
                  </a:lnTo>
                  <a:lnTo>
                    <a:pt x="5681218" y="81305"/>
                  </a:lnTo>
                  <a:lnTo>
                    <a:pt x="5678678" y="77343"/>
                  </a:lnTo>
                  <a:lnTo>
                    <a:pt x="5667553" y="67945"/>
                  </a:lnTo>
                  <a:lnTo>
                    <a:pt x="5653671" y="62306"/>
                  </a:lnTo>
                  <a:lnTo>
                    <a:pt x="5637060" y="60426"/>
                  </a:lnTo>
                  <a:lnTo>
                    <a:pt x="5623649" y="61785"/>
                  </a:lnTo>
                  <a:lnTo>
                    <a:pt x="5584418" y="93903"/>
                  </a:lnTo>
                  <a:lnTo>
                    <a:pt x="5574931" y="140868"/>
                  </a:lnTo>
                  <a:lnTo>
                    <a:pt x="5574855" y="143319"/>
                  </a:lnTo>
                  <a:lnTo>
                    <a:pt x="5575897" y="161048"/>
                  </a:lnTo>
                  <a:lnTo>
                    <a:pt x="5591848" y="203530"/>
                  </a:lnTo>
                  <a:lnTo>
                    <a:pt x="5636806" y="225628"/>
                  </a:lnTo>
                  <a:lnTo>
                    <a:pt x="5653303" y="223583"/>
                  </a:lnTo>
                  <a:lnTo>
                    <a:pt x="5667032" y="217449"/>
                  </a:lnTo>
                  <a:lnTo>
                    <a:pt x="5677979" y="207225"/>
                  </a:lnTo>
                  <a:lnTo>
                    <a:pt x="5680049" y="203606"/>
                  </a:lnTo>
                  <a:lnTo>
                    <a:pt x="5686209" y="192887"/>
                  </a:lnTo>
                  <a:lnTo>
                    <a:pt x="5687619" y="198501"/>
                  </a:lnTo>
                  <a:lnTo>
                    <a:pt x="5689587" y="205206"/>
                  </a:lnTo>
                  <a:lnTo>
                    <a:pt x="5692216" y="213207"/>
                  </a:lnTo>
                  <a:lnTo>
                    <a:pt x="5695353" y="221907"/>
                  </a:lnTo>
                  <a:lnTo>
                    <a:pt x="5721388" y="221907"/>
                  </a:lnTo>
                  <a:lnTo>
                    <a:pt x="5718721" y="214058"/>
                  </a:lnTo>
                  <a:lnTo>
                    <a:pt x="5715876" y="204177"/>
                  </a:lnTo>
                  <a:lnTo>
                    <a:pt x="5713019" y="192887"/>
                  </a:lnTo>
                  <a:lnTo>
                    <a:pt x="5712866" y="192290"/>
                  </a:lnTo>
                  <a:lnTo>
                    <a:pt x="5709463" y="177279"/>
                  </a:lnTo>
                  <a:lnTo>
                    <a:pt x="5706796" y="164985"/>
                  </a:lnTo>
                  <a:lnTo>
                    <a:pt x="5704725" y="154622"/>
                  </a:lnTo>
                  <a:lnTo>
                    <a:pt x="5703506" y="147307"/>
                  </a:lnTo>
                  <a:lnTo>
                    <a:pt x="5703125" y="143319"/>
                  </a:lnTo>
                  <a:lnTo>
                    <a:pt x="5703138" y="142735"/>
                  </a:lnTo>
                  <a:lnTo>
                    <a:pt x="5711164" y="102298"/>
                  </a:lnTo>
                  <a:lnTo>
                    <a:pt x="5713971" y="90487"/>
                  </a:lnTo>
                  <a:lnTo>
                    <a:pt x="5714238" y="89357"/>
                  </a:lnTo>
                  <a:lnTo>
                    <a:pt x="5717667" y="76504"/>
                  </a:lnTo>
                  <a:lnTo>
                    <a:pt x="5721388" y="63995"/>
                  </a:lnTo>
                  <a:close/>
                </a:path>
                <a:path w="5798820" h="286385">
                  <a:moveTo>
                    <a:pt x="5798223" y="201218"/>
                  </a:moveTo>
                  <a:lnTo>
                    <a:pt x="5794413" y="202018"/>
                  </a:lnTo>
                  <a:lnTo>
                    <a:pt x="5791365" y="202412"/>
                  </a:lnTo>
                  <a:lnTo>
                    <a:pt x="5781205" y="202412"/>
                  </a:lnTo>
                  <a:lnTo>
                    <a:pt x="5777141" y="197002"/>
                  </a:lnTo>
                  <a:lnTo>
                    <a:pt x="5777141" y="63995"/>
                  </a:lnTo>
                  <a:lnTo>
                    <a:pt x="5750471" y="63995"/>
                  </a:lnTo>
                  <a:lnTo>
                    <a:pt x="5750471" y="188417"/>
                  </a:lnTo>
                  <a:lnTo>
                    <a:pt x="5752681" y="204698"/>
                  </a:lnTo>
                  <a:lnTo>
                    <a:pt x="5759335" y="216331"/>
                  </a:lnTo>
                  <a:lnTo>
                    <a:pt x="5770448" y="223304"/>
                  </a:lnTo>
                  <a:lnTo>
                    <a:pt x="5786031" y="225628"/>
                  </a:lnTo>
                  <a:lnTo>
                    <a:pt x="5791111" y="225628"/>
                  </a:lnTo>
                  <a:lnTo>
                    <a:pt x="5795175" y="225285"/>
                  </a:lnTo>
                  <a:lnTo>
                    <a:pt x="5798223" y="224586"/>
                  </a:lnTo>
                  <a:lnTo>
                    <a:pt x="5798223" y="202412"/>
                  </a:lnTo>
                  <a:lnTo>
                    <a:pt x="5798223" y="2012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21044" y="3912704"/>
              <a:ext cx="1834387" cy="285902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8281289" y="3973131"/>
              <a:ext cx="281940" cy="222250"/>
            </a:xfrm>
            <a:custGeom>
              <a:avLst/>
              <a:gdLst/>
              <a:ahLst/>
              <a:cxnLst/>
              <a:rect l="l" t="t" r="r" b="b"/>
              <a:pathLst>
                <a:path w="281940" h="222250">
                  <a:moveTo>
                    <a:pt x="26669" y="3568"/>
                  </a:moveTo>
                  <a:lnTo>
                    <a:pt x="0" y="3568"/>
                  </a:lnTo>
                  <a:lnTo>
                    <a:pt x="0" y="222199"/>
                  </a:lnTo>
                  <a:lnTo>
                    <a:pt x="26669" y="222199"/>
                  </a:lnTo>
                  <a:lnTo>
                    <a:pt x="26415" y="158051"/>
                  </a:lnTo>
                  <a:lnTo>
                    <a:pt x="76244" y="158051"/>
                  </a:lnTo>
                  <a:lnTo>
                    <a:pt x="85855" y="151137"/>
                  </a:lnTo>
                  <a:lnTo>
                    <a:pt x="94243" y="141985"/>
                  </a:lnTo>
                  <a:lnTo>
                    <a:pt x="56260" y="141985"/>
                  </a:lnTo>
                  <a:lnTo>
                    <a:pt x="43332" y="140040"/>
                  </a:lnTo>
                  <a:lnTo>
                    <a:pt x="34083" y="134207"/>
                  </a:lnTo>
                  <a:lnTo>
                    <a:pt x="28525" y="124487"/>
                  </a:lnTo>
                  <a:lnTo>
                    <a:pt x="26669" y="110883"/>
                  </a:lnTo>
                  <a:lnTo>
                    <a:pt x="26669" y="3568"/>
                  </a:lnTo>
                  <a:close/>
                </a:path>
                <a:path w="281940" h="222250">
                  <a:moveTo>
                    <a:pt x="76244" y="158051"/>
                  </a:moveTo>
                  <a:lnTo>
                    <a:pt x="26415" y="158051"/>
                  </a:lnTo>
                  <a:lnTo>
                    <a:pt x="33908" y="162813"/>
                  </a:lnTo>
                  <a:lnTo>
                    <a:pt x="42036" y="165201"/>
                  </a:lnTo>
                  <a:lnTo>
                    <a:pt x="50672" y="165201"/>
                  </a:lnTo>
                  <a:lnTo>
                    <a:pt x="63273" y="163639"/>
                  </a:lnTo>
                  <a:lnTo>
                    <a:pt x="74993" y="158951"/>
                  </a:lnTo>
                  <a:lnTo>
                    <a:pt x="76244" y="158051"/>
                  </a:lnTo>
                  <a:close/>
                </a:path>
                <a:path w="281940" h="222250">
                  <a:moveTo>
                    <a:pt x="124257" y="140195"/>
                  </a:moveTo>
                  <a:lnTo>
                    <a:pt x="95884" y="140195"/>
                  </a:lnTo>
                  <a:lnTo>
                    <a:pt x="100480" y="151137"/>
                  </a:lnTo>
                  <a:lnTo>
                    <a:pt x="107791" y="158951"/>
                  </a:lnTo>
                  <a:lnTo>
                    <a:pt x="117816" y="163639"/>
                  </a:lnTo>
                  <a:lnTo>
                    <a:pt x="130555" y="165201"/>
                  </a:lnTo>
                  <a:lnTo>
                    <a:pt x="133984" y="165201"/>
                  </a:lnTo>
                  <a:lnTo>
                    <a:pt x="136525" y="164947"/>
                  </a:lnTo>
                  <a:lnTo>
                    <a:pt x="138049" y="164452"/>
                  </a:lnTo>
                  <a:lnTo>
                    <a:pt x="138049" y="141985"/>
                  </a:lnTo>
                  <a:lnTo>
                    <a:pt x="125602" y="141985"/>
                  </a:lnTo>
                  <a:lnTo>
                    <a:pt x="124257" y="140195"/>
                  </a:lnTo>
                  <a:close/>
                </a:path>
                <a:path w="281940" h="222250">
                  <a:moveTo>
                    <a:pt x="121538" y="3568"/>
                  </a:moveTo>
                  <a:lnTo>
                    <a:pt x="94995" y="3568"/>
                  </a:lnTo>
                  <a:lnTo>
                    <a:pt x="94995" y="116687"/>
                  </a:lnTo>
                  <a:lnTo>
                    <a:pt x="89733" y="123399"/>
                  </a:lnTo>
                  <a:lnTo>
                    <a:pt x="63753" y="141985"/>
                  </a:lnTo>
                  <a:lnTo>
                    <a:pt x="94243" y="141985"/>
                  </a:lnTo>
                  <a:lnTo>
                    <a:pt x="95884" y="140195"/>
                  </a:lnTo>
                  <a:lnTo>
                    <a:pt x="124257" y="140195"/>
                  </a:lnTo>
                  <a:lnTo>
                    <a:pt x="121577" y="136626"/>
                  </a:lnTo>
                  <a:lnTo>
                    <a:pt x="121538" y="3568"/>
                  </a:lnTo>
                  <a:close/>
                </a:path>
                <a:path w="281940" h="222250">
                  <a:moveTo>
                    <a:pt x="138049" y="141389"/>
                  </a:moveTo>
                  <a:lnTo>
                    <a:pt x="137159" y="141782"/>
                  </a:lnTo>
                  <a:lnTo>
                    <a:pt x="135635" y="141985"/>
                  </a:lnTo>
                  <a:lnTo>
                    <a:pt x="138049" y="141985"/>
                  </a:lnTo>
                  <a:lnTo>
                    <a:pt x="138049" y="141389"/>
                  </a:lnTo>
                  <a:close/>
                </a:path>
                <a:path w="281940" h="222250">
                  <a:moveTo>
                    <a:pt x="216534" y="0"/>
                  </a:moveTo>
                  <a:lnTo>
                    <a:pt x="171957" y="12801"/>
                  </a:lnTo>
                  <a:lnTo>
                    <a:pt x="155955" y="45694"/>
                  </a:lnTo>
                  <a:lnTo>
                    <a:pt x="157452" y="56267"/>
                  </a:lnTo>
                  <a:lnTo>
                    <a:pt x="161925" y="65371"/>
                  </a:lnTo>
                  <a:lnTo>
                    <a:pt x="169350" y="73006"/>
                  </a:lnTo>
                  <a:lnTo>
                    <a:pt x="179704" y="79171"/>
                  </a:lnTo>
                  <a:lnTo>
                    <a:pt x="167610" y="86561"/>
                  </a:lnTo>
                  <a:lnTo>
                    <a:pt x="158956" y="95472"/>
                  </a:lnTo>
                  <a:lnTo>
                    <a:pt x="153755" y="105907"/>
                  </a:lnTo>
                  <a:lnTo>
                    <a:pt x="152018" y="117868"/>
                  </a:lnTo>
                  <a:lnTo>
                    <a:pt x="153068" y="127634"/>
                  </a:lnTo>
                  <a:lnTo>
                    <a:pt x="178244" y="157620"/>
                  </a:lnTo>
                  <a:lnTo>
                    <a:pt x="216534" y="165201"/>
                  </a:lnTo>
                  <a:lnTo>
                    <a:pt x="229967" y="164396"/>
                  </a:lnTo>
                  <a:lnTo>
                    <a:pt x="270166" y="145501"/>
                  </a:lnTo>
                  <a:lnTo>
                    <a:pt x="271946" y="143179"/>
                  </a:lnTo>
                  <a:lnTo>
                    <a:pt x="217042" y="143179"/>
                  </a:lnTo>
                  <a:lnTo>
                    <a:pt x="208727" y="142732"/>
                  </a:lnTo>
                  <a:lnTo>
                    <a:pt x="179450" y="125209"/>
                  </a:lnTo>
                  <a:lnTo>
                    <a:pt x="179450" y="111226"/>
                  </a:lnTo>
                  <a:lnTo>
                    <a:pt x="210946" y="90792"/>
                  </a:lnTo>
                  <a:lnTo>
                    <a:pt x="231647" y="90792"/>
                  </a:lnTo>
                  <a:lnTo>
                    <a:pt x="231647" y="69507"/>
                  </a:lnTo>
                  <a:lnTo>
                    <a:pt x="221995" y="69507"/>
                  </a:lnTo>
                  <a:lnTo>
                    <a:pt x="210714" y="69064"/>
                  </a:lnTo>
                  <a:lnTo>
                    <a:pt x="183514" y="52336"/>
                  </a:lnTo>
                  <a:lnTo>
                    <a:pt x="183626" y="45694"/>
                  </a:lnTo>
                  <a:lnTo>
                    <a:pt x="185513" y="35608"/>
                  </a:lnTo>
                  <a:lnTo>
                    <a:pt x="191500" y="27981"/>
                  </a:lnTo>
                  <a:lnTo>
                    <a:pt x="201463" y="23406"/>
                  </a:lnTo>
                  <a:lnTo>
                    <a:pt x="215391" y="21882"/>
                  </a:lnTo>
                  <a:lnTo>
                    <a:pt x="270540" y="21882"/>
                  </a:lnTo>
                  <a:lnTo>
                    <a:pt x="267063" y="17245"/>
                  </a:lnTo>
                  <a:lnTo>
                    <a:pt x="259968" y="11239"/>
                  </a:lnTo>
                  <a:lnTo>
                    <a:pt x="251110" y="6322"/>
                  </a:lnTo>
                  <a:lnTo>
                    <a:pt x="240918" y="2809"/>
                  </a:lnTo>
                  <a:lnTo>
                    <a:pt x="229393" y="702"/>
                  </a:lnTo>
                  <a:lnTo>
                    <a:pt x="216534" y="0"/>
                  </a:lnTo>
                  <a:close/>
                </a:path>
                <a:path w="281940" h="222250">
                  <a:moveTo>
                    <a:pt x="281685" y="120408"/>
                  </a:moveTo>
                  <a:lnTo>
                    <a:pt x="254253" y="120408"/>
                  </a:lnTo>
                  <a:lnTo>
                    <a:pt x="254253" y="126060"/>
                  </a:lnTo>
                  <a:lnTo>
                    <a:pt x="250951" y="131267"/>
                  </a:lnTo>
                  <a:lnTo>
                    <a:pt x="217042" y="143179"/>
                  </a:lnTo>
                  <a:lnTo>
                    <a:pt x="271946" y="143179"/>
                  </a:lnTo>
                  <a:lnTo>
                    <a:pt x="275986" y="137909"/>
                  </a:lnTo>
                  <a:lnTo>
                    <a:pt x="279830" y="129545"/>
                  </a:lnTo>
                  <a:lnTo>
                    <a:pt x="281685" y="120408"/>
                  </a:lnTo>
                  <a:close/>
                </a:path>
                <a:path w="281940" h="222250">
                  <a:moveTo>
                    <a:pt x="270540" y="21882"/>
                  </a:moveTo>
                  <a:lnTo>
                    <a:pt x="215391" y="21882"/>
                  </a:lnTo>
                  <a:lnTo>
                    <a:pt x="229201" y="23006"/>
                  </a:lnTo>
                  <a:lnTo>
                    <a:pt x="239379" y="26381"/>
                  </a:lnTo>
                  <a:lnTo>
                    <a:pt x="245913" y="32008"/>
                  </a:lnTo>
                  <a:lnTo>
                    <a:pt x="248792" y="39890"/>
                  </a:lnTo>
                  <a:lnTo>
                    <a:pt x="276225" y="39890"/>
                  </a:lnTo>
                  <a:lnTo>
                    <a:pt x="275203" y="31570"/>
                  </a:lnTo>
                  <a:lnTo>
                    <a:pt x="272145" y="24022"/>
                  </a:lnTo>
                  <a:lnTo>
                    <a:pt x="270540" y="2188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83540" y="1204087"/>
            <a:ext cx="7232650" cy="3429635"/>
          </a:xfrm>
          <a:prstGeom prst="rect">
            <a:avLst/>
          </a:prstGeom>
        </p:spPr>
        <p:txBody>
          <a:bodyPr vert="horz" wrap="square" lIns="0" tIns="169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35"/>
              </a:spcBef>
            </a:pPr>
            <a:r>
              <a:rPr sz="2400" dirty="0">
                <a:latin typeface="Microsoft Sans Serif"/>
                <a:cs typeface="Microsoft Sans Serif"/>
              </a:rPr>
              <a:t>•Κύρια</a:t>
            </a:r>
            <a:r>
              <a:rPr sz="2400" spc="-9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εφαρμογή</a:t>
            </a:r>
            <a:r>
              <a:rPr sz="2400" spc="-8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η</a:t>
            </a:r>
            <a:r>
              <a:rPr sz="2400" spc="-7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περιποίηση</a:t>
            </a:r>
            <a:r>
              <a:rPr sz="2400" spc="-7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ακνεϊκών</a:t>
            </a:r>
            <a:r>
              <a:rPr sz="2400" spc="-8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δερμάτων.</a:t>
            </a:r>
            <a:endParaRPr sz="2400">
              <a:latin typeface="Microsoft Sans Serif"/>
              <a:cs typeface="Microsoft Sans Serif"/>
            </a:endParaRPr>
          </a:p>
          <a:p>
            <a:pPr marL="12700" marR="115570">
              <a:lnSpc>
                <a:spcPct val="114700"/>
              </a:lnSpc>
              <a:spcBef>
                <a:spcPts val="810"/>
              </a:spcBef>
            </a:pPr>
            <a:r>
              <a:rPr sz="2400" spc="-20" dirty="0">
                <a:latin typeface="Microsoft Sans Serif"/>
                <a:cs typeface="Microsoft Sans Serif"/>
              </a:rPr>
              <a:t>•Εξωτερική</a:t>
            </a:r>
            <a:r>
              <a:rPr sz="2400" spc="-150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εφαρμογή</a:t>
            </a:r>
            <a:r>
              <a:rPr sz="2400" spc="-13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η</a:t>
            </a:r>
            <a:r>
              <a:rPr sz="2400" spc="-12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οποία</a:t>
            </a:r>
            <a:r>
              <a:rPr sz="2400" spc="-114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ξηραίνει,</a:t>
            </a:r>
            <a:r>
              <a:rPr sz="2400" spc="-114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καθαρίζει</a:t>
            </a:r>
            <a:r>
              <a:rPr sz="2400" spc="-110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και </a:t>
            </a:r>
            <a:r>
              <a:rPr sz="2400" dirty="0">
                <a:latin typeface="Microsoft Sans Serif"/>
                <a:cs typeface="Microsoft Sans Serif"/>
              </a:rPr>
              <a:t>θεραπεύει</a:t>
            </a:r>
            <a:r>
              <a:rPr sz="2400" spc="-7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το</a:t>
            </a:r>
            <a:r>
              <a:rPr sz="2400" spc="-8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δέρμα.</a:t>
            </a:r>
            <a:endParaRPr sz="2400">
              <a:latin typeface="Microsoft Sans Serif"/>
              <a:cs typeface="Microsoft Sans Serif"/>
            </a:endParaRPr>
          </a:p>
          <a:p>
            <a:pPr marL="12700" marR="5080" indent="-9525">
              <a:lnSpc>
                <a:spcPct val="114700"/>
              </a:lnSpc>
              <a:spcBef>
                <a:spcPts val="815"/>
              </a:spcBef>
              <a:buSzPct val="95833"/>
              <a:buChar char="•"/>
              <a:tabLst>
                <a:tab pos="117475" algn="l"/>
              </a:tabLst>
            </a:pPr>
            <a:r>
              <a:rPr sz="2400" spc="-20" dirty="0">
                <a:latin typeface="Microsoft Sans Serif"/>
                <a:cs typeface="Microsoft Sans Serif"/>
              </a:rPr>
              <a:t>	Έχει</a:t>
            </a:r>
            <a:r>
              <a:rPr sz="2400" spc="-120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μικροβιοκτόνο</a:t>
            </a:r>
            <a:r>
              <a:rPr sz="2400" spc="-120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δράση</a:t>
            </a:r>
            <a:r>
              <a:rPr sz="2400" spc="-12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λόγω</a:t>
            </a:r>
            <a:r>
              <a:rPr sz="2400" spc="-10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του</a:t>
            </a:r>
            <a:r>
              <a:rPr sz="2400" spc="-1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σχηματιζόμενου </a:t>
            </a:r>
            <a:r>
              <a:rPr sz="2400" dirty="0">
                <a:latin typeface="Microsoft Sans Serif"/>
                <a:cs typeface="Microsoft Sans Serif"/>
              </a:rPr>
              <a:t>όζοντος</a:t>
            </a:r>
            <a:r>
              <a:rPr sz="2400" spc="-9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στην</a:t>
            </a:r>
            <a:r>
              <a:rPr sz="2400" spc="-1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επιφάνεια</a:t>
            </a:r>
            <a:r>
              <a:rPr sz="2400" spc="-10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του</a:t>
            </a:r>
            <a:r>
              <a:rPr sz="2400" spc="-9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δέρματος.</a:t>
            </a:r>
            <a:endParaRPr sz="2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250"/>
              </a:spcBef>
            </a:pPr>
            <a:endParaRPr sz="2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Microsoft Sans Serif"/>
                <a:cs typeface="Microsoft Sans Serif"/>
              </a:rPr>
              <a:t>το</a:t>
            </a:r>
            <a:r>
              <a:rPr sz="2400" spc="-1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κύκλωμα.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348728" y="495300"/>
            <a:ext cx="353695" cy="457200"/>
          </a:xfrm>
          <a:prstGeom prst="rect">
            <a:avLst/>
          </a:prstGeom>
          <a:solidFill>
            <a:srgbClr val="F8F8F8"/>
          </a:solidFill>
        </p:spPr>
        <p:txBody>
          <a:bodyPr vert="horz" wrap="square" lIns="0" tIns="927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30"/>
              </a:spcBef>
            </a:pPr>
            <a:endParaRPr sz="1000">
              <a:latin typeface="Times New Roman"/>
              <a:cs typeface="Times New Roman"/>
            </a:endParaRPr>
          </a:p>
          <a:p>
            <a:pPr marL="36195">
              <a:lnSpc>
                <a:spcPct val="100000"/>
              </a:lnSpc>
            </a:pPr>
            <a:r>
              <a:rPr sz="1000" dirty="0">
                <a:solidFill>
                  <a:srgbClr val="DDDDDD"/>
                </a:solidFill>
                <a:latin typeface="Microsoft Sans Serif"/>
                <a:cs typeface="Microsoft Sans Serif"/>
              </a:rPr>
              <a:t>/</a:t>
            </a:r>
            <a:r>
              <a:rPr sz="1000" spc="-65" dirty="0">
                <a:solidFill>
                  <a:srgbClr val="DDDDDD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solidFill>
                  <a:srgbClr val="DDDDDD"/>
                </a:solidFill>
                <a:latin typeface="Microsoft Sans Serif"/>
                <a:cs typeface="Microsoft Sans Serif"/>
              </a:rPr>
              <a:t>6:42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20" dirty="0"/>
              <a:t>Έμμεση</a:t>
            </a:r>
            <a:r>
              <a:rPr sz="3000" spc="-150" dirty="0"/>
              <a:t> </a:t>
            </a:r>
            <a:r>
              <a:rPr sz="3000" spc="-20" dirty="0"/>
              <a:t>εφαρμογή</a:t>
            </a:r>
            <a:r>
              <a:rPr sz="3000" spc="-150" dirty="0"/>
              <a:t> </a:t>
            </a:r>
            <a:r>
              <a:rPr sz="3000" dirty="0"/>
              <a:t>-</a:t>
            </a:r>
            <a:r>
              <a:rPr sz="3000" spc="-125" dirty="0"/>
              <a:t> </a:t>
            </a:r>
            <a:r>
              <a:rPr spc="-10" dirty="0"/>
              <a:t>Indirect</a:t>
            </a:r>
            <a:r>
              <a:rPr spc="-75" dirty="0"/>
              <a:t> </a:t>
            </a:r>
            <a:r>
              <a:rPr spc="-10" dirty="0"/>
              <a:t>High</a:t>
            </a:r>
            <a:r>
              <a:rPr spc="-75" dirty="0"/>
              <a:t> </a:t>
            </a:r>
            <a:r>
              <a:rPr spc="-10" dirty="0"/>
              <a:t>Frequency</a:t>
            </a:r>
            <a:r>
              <a:rPr spc="-85" dirty="0"/>
              <a:t> </a:t>
            </a:r>
            <a:r>
              <a:rPr spc="-10" dirty="0"/>
              <a:t>(Viennese</a:t>
            </a:r>
            <a:r>
              <a:rPr spc="-70" dirty="0"/>
              <a:t> </a:t>
            </a:r>
            <a:r>
              <a:rPr spc="-10" dirty="0"/>
              <a:t>massage)</a:t>
            </a:r>
            <a:endParaRPr sz="3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35889" rIns="0" bIns="0" rtlCol="0">
            <a:spAutoFit/>
          </a:bodyPr>
          <a:lstStyle/>
          <a:p>
            <a:pPr marL="180340" marR="5080">
              <a:lnSpc>
                <a:spcPct val="114799"/>
              </a:lnSpc>
              <a:spcBef>
                <a:spcPts val="105"/>
              </a:spcBef>
            </a:pPr>
            <a:r>
              <a:rPr dirty="0"/>
              <a:t>•Το</a:t>
            </a:r>
            <a:r>
              <a:rPr spc="-45" dirty="0"/>
              <a:t> </a:t>
            </a:r>
            <a:r>
              <a:rPr dirty="0"/>
              <a:t>ρεύμα</a:t>
            </a:r>
            <a:r>
              <a:rPr spc="-25" dirty="0"/>
              <a:t> </a:t>
            </a:r>
            <a:r>
              <a:rPr dirty="0"/>
              <a:t>περνά</a:t>
            </a:r>
            <a:r>
              <a:rPr spc="-25" dirty="0"/>
              <a:t> </a:t>
            </a:r>
            <a:r>
              <a:rPr dirty="0"/>
              <a:t>δια</a:t>
            </a:r>
            <a:r>
              <a:rPr spc="-25" dirty="0"/>
              <a:t> </a:t>
            </a:r>
            <a:r>
              <a:rPr dirty="0"/>
              <a:t>μέσου</a:t>
            </a:r>
            <a:r>
              <a:rPr spc="-40" dirty="0"/>
              <a:t> </a:t>
            </a:r>
            <a:r>
              <a:rPr dirty="0"/>
              <a:t>της</a:t>
            </a:r>
            <a:r>
              <a:rPr spc="-25" dirty="0"/>
              <a:t> </a:t>
            </a:r>
            <a:r>
              <a:rPr spc="-10" dirty="0"/>
              <a:t>επιδερμίδας </a:t>
            </a:r>
            <a:r>
              <a:rPr dirty="0"/>
              <a:t>και</a:t>
            </a:r>
            <a:r>
              <a:rPr spc="20" dirty="0"/>
              <a:t> </a:t>
            </a:r>
            <a:r>
              <a:rPr spc="-45" dirty="0"/>
              <a:t>προκαλεί</a:t>
            </a:r>
            <a:r>
              <a:rPr spc="15" dirty="0"/>
              <a:t> </a:t>
            </a:r>
            <a:r>
              <a:rPr dirty="0"/>
              <a:t>ένα</a:t>
            </a:r>
            <a:r>
              <a:rPr spc="10" dirty="0"/>
              <a:t> </a:t>
            </a:r>
            <a:r>
              <a:rPr spc="-55" dirty="0"/>
              <a:t>διεγερτικό,</a:t>
            </a:r>
            <a:r>
              <a:rPr spc="10" dirty="0"/>
              <a:t> </a:t>
            </a:r>
            <a:r>
              <a:rPr spc="-90" dirty="0"/>
              <a:t>αντι-</a:t>
            </a:r>
            <a:r>
              <a:rPr spc="-65" dirty="0"/>
              <a:t>συμφορητικό </a:t>
            </a:r>
            <a:r>
              <a:rPr dirty="0"/>
              <a:t>αποτέλεσμα,</a:t>
            </a:r>
            <a:r>
              <a:rPr spc="-185" dirty="0"/>
              <a:t> </a:t>
            </a:r>
            <a:r>
              <a:rPr spc="-10" dirty="0"/>
              <a:t>χωρίς</a:t>
            </a:r>
            <a:r>
              <a:rPr spc="-180" dirty="0"/>
              <a:t> </a:t>
            </a:r>
            <a:r>
              <a:rPr dirty="0"/>
              <a:t>χημικούς</a:t>
            </a:r>
            <a:r>
              <a:rPr spc="-170" dirty="0"/>
              <a:t> </a:t>
            </a:r>
            <a:r>
              <a:rPr dirty="0"/>
              <a:t>σχηματισμούς</a:t>
            </a:r>
            <a:r>
              <a:rPr spc="-175" dirty="0"/>
              <a:t> </a:t>
            </a:r>
            <a:r>
              <a:rPr spc="-25" dirty="0"/>
              <a:t>σ’ </a:t>
            </a:r>
            <a:r>
              <a:rPr spc="-10" dirty="0"/>
              <a:t>αυτή.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0" y="3859657"/>
            <a:ext cx="9144000" cy="1283970"/>
            <a:chOff x="0" y="3859657"/>
            <a:chExt cx="9144000" cy="1283970"/>
          </a:xfrm>
        </p:grpSpPr>
        <p:sp>
          <p:nvSpPr>
            <p:cNvPr id="5" name="object 5"/>
            <p:cNvSpPr/>
            <p:nvPr/>
          </p:nvSpPr>
          <p:spPr>
            <a:xfrm>
              <a:off x="6181344" y="3902964"/>
              <a:ext cx="2962910" cy="988694"/>
            </a:xfrm>
            <a:custGeom>
              <a:avLst/>
              <a:gdLst/>
              <a:ahLst/>
              <a:cxnLst/>
              <a:rect l="l" t="t" r="r" b="b"/>
              <a:pathLst>
                <a:path w="2962909" h="988695">
                  <a:moveTo>
                    <a:pt x="989202" y="0"/>
                  </a:moveTo>
                  <a:lnTo>
                    <a:pt x="0" y="988441"/>
                  </a:lnTo>
                  <a:lnTo>
                    <a:pt x="989202" y="988441"/>
                  </a:lnTo>
                  <a:lnTo>
                    <a:pt x="989202" y="0"/>
                  </a:lnTo>
                  <a:close/>
                </a:path>
                <a:path w="2962909" h="988695">
                  <a:moveTo>
                    <a:pt x="1973452" y="0"/>
                  </a:moveTo>
                  <a:lnTo>
                    <a:pt x="1973452" y="988441"/>
                  </a:lnTo>
                  <a:lnTo>
                    <a:pt x="2962655" y="988441"/>
                  </a:lnTo>
                  <a:lnTo>
                    <a:pt x="1973452" y="0"/>
                  </a:lnTo>
                  <a:close/>
                </a:path>
              </a:pathLst>
            </a:custGeom>
            <a:solidFill>
              <a:srgbClr val="EF61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170419" y="3902964"/>
              <a:ext cx="989330" cy="989330"/>
            </a:xfrm>
            <a:custGeom>
              <a:avLst/>
              <a:gdLst/>
              <a:ahLst/>
              <a:cxnLst/>
              <a:rect l="l" t="t" r="r" b="b"/>
              <a:pathLst>
                <a:path w="989329" h="989329">
                  <a:moveTo>
                    <a:pt x="989076" y="0"/>
                  </a:moveTo>
                  <a:lnTo>
                    <a:pt x="0" y="0"/>
                  </a:lnTo>
                  <a:lnTo>
                    <a:pt x="0" y="989076"/>
                  </a:lnTo>
                  <a:lnTo>
                    <a:pt x="989076" y="989076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D133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154923" y="3902964"/>
              <a:ext cx="989330" cy="988694"/>
            </a:xfrm>
            <a:custGeom>
              <a:avLst/>
              <a:gdLst/>
              <a:ahLst/>
              <a:cxnLst/>
              <a:rect l="l" t="t" r="r" b="b"/>
              <a:pathLst>
                <a:path w="989329" h="988695">
                  <a:moveTo>
                    <a:pt x="989076" y="0"/>
                  </a:moveTo>
                  <a:lnTo>
                    <a:pt x="0" y="0"/>
                  </a:lnTo>
                  <a:lnTo>
                    <a:pt x="989076" y="988441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9B24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4892039"/>
              <a:ext cx="9144000" cy="251460"/>
            </a:xfrm>
            <a:custGeom>
              <a:avLst/>
              <a:gdLst/>
              <a:ahLst/>
              <a:cxnLst/>
              <a:rect l="l" t="t" r="r" b="b"/>
              <a:pathLst>
                <a:path w="9144000" h="251460">
                  <a:moveTo>
                    <a:pt x="9144000" y="0"/>
                  </a:moveTo>
                  <a:lnTo>
                    <a:pt x="0" y="0"/>
                  </a:lnTo>
                  <a:lnTo>
                    <a:pt x="0" y="251459"/>
                  </a:lnTo>
                  <a:lnTo>
                    <a:pt x="9144000" y="25145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2A38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5874" y="3859656"/>
              <a:ext cx="5594985" cy="382270"/>
            </a:xfrm>
            <a:custGeom>
              <a:avLst/>
              <a:gdLst/>
              <a:ahLst/>
              <a:cxnLst/>
              <a:rect l="l" t="t" r="r" b="b"/>
              <a:pathLst>
                <a:path w="5594985" h="382270">
                  <a:moveTo>
                    <a:pt x="95885" y="153835"/>
                  </a:moveTo>
                  <a:lnTo>
                    <a:pt x="81724" y="118275"/>
                  </a:lnTo>
                  <a:lnTo>
                    <a:pt x="47942" y="103365"/>
                  </a:lnTo>
                  <a:lnTo>
                    <a:pt x="38455" y="104305"/>
                  </a:lnTo>
                  <a:lnTo>
                    <a:pt x="3530" y="134620"/>
                  </a:lnTo>
                  <a:lnTo>
                    <a:pt x="0" y="153835"/>
                  </a:lnTo>
                  <a:lnTo>
                    <a:pt x="876" y="163817"/>
                  </a:lnTo>
                  <a:lnTo>
                    <a:pt x="21564" y="195922"/>
                  </a:lnTo>
                  <a:lnTo>
                    <a:pt x="47942" y="204304"/>
                  </a:lnTo>
                  <a:lnTo>
                    <a:pt x="57404" y="203377"/>
                  </a:lnTo>
                  <a:lnTo>
                    <a:pt x="92341" y="173062"/>
                  </a:lnTo>
                  <a:lnTo>
                    <a:pt x="95885" y="153835"/>
                  </a:lnTo>
                  <a:close/>
                </a:path>
                <a:path w="5594985" h="382270">
                  <a:moveTo>
                    <a:pt x="397421" y="150660"/>
                  </a:moveTo>
                  <a:lnTo>
                    <a:pt x="388162" y="89369"/>
                  </a:lnTo>
                  <a:lnTo>
                    <a:pt x="360426" y="41376"/>
                  </a:lnTo>
                  <a:lnTo>
                    <a:pt x="359473" y="40513"/>
                  </a:lnTo>
                  <a:lnTo>
                    <a:pt x="359473" y="150660"/>
                  </a:lnTo>
                  <a:lnTo>
                    <a:pt x="357809" y="176936"/>
                  </a:lnTo>
                  <a:lnTo>
                    <a:pt x="344551" y="220256"/>
                  </a:lnTo>
                  <a:lnTo>
                    <a:pt x="318757" y="250850"/>
                  </a:lnTo>
                  <a:lnTo>
                    <a:pt x="264909" y="268274"/>
                  </a:lnTo>
                  <a:lnTo>
                    <a:pt x="245237" y="266331"/>
                  </a:lnTo>
                  <a:lnTo>
                    <a:pt x="197154" y="237185"/>
                  </a:lnTo>
                  <a:lnTo>
                    <a:pt x="177190" y="199999"/>
                  </a:lnTo>
                  <a:lnTo>
                    <a:pt x="170535" y="150660"/>
                  </a:lnTo>
                  <a:lnTo>
                    <a:pt x="172199" y="124383"/>
                  </a:lnTo>
                  <a:lnTo>
                    <a:pt x="185547" y="81076"/>
                  </a:lnTo>
                  <a:lnTo>
                    <a:pt x="211531" y="50469"/>
                  </a:lnTo>
                  <a:lnTo>
                    <a:pt x="265671" y="33032"/>
                  </a:lnTo>
                  <a:lnTo>
                    <a:pt x="285229" y="34975"/>
                  </a:lnTo>
                  <a:lnTo>
                    <a:pt x="333057" y="64033"/>
                  </a:lnTo>
                  <a:lnTo>
                    <a:pt x="352869" y="101193"/>
                  </a:lnTo>
                  <a:lnTo>
                    <a:pt x="359473" y="150660"/>
                  </a:lnTo>
                  <a:lnTo>
                    <a:pt x="359473" y="40513"/>
                  </a:lnTo>
                  <a:lnTo>
                    <a:pt x="351269" y="33032"/>
                  </a:lnTo>
                  <a:lnTo>
                    <a:pt x="340601" y="23304"/>
                  </a:lnTo>
                  <a:lnTo>
                    <a:pt x="318135" y="10363"/>
                  </a:lnTo>
                  <a:lnTo>
                    <a:pt x="293027" y="2603"/>
                  </a:lnTo>
                  <a:lnTo>
                    <a:pt x="265290" y="0"/>
                  </a:lnTo>
                  <a:lnTo>
                    <a:pt x="237439" y="2603"/>
                  </a:lnTo>
                  <a:lnTo>
                    <a:pt x="189687" y="23304"/>
                  </a:lnTo>
                  <a:lnTo>
                    <a:pt x="153504" y="63703"/>
                  </a:lnTo>
                  <a:lnTo>
                    <a:pt x="134924" y="118351"/>
                  </a:lnTo>
                  <a:lnTo>
                    <a:pt x="132600" y="150660"/>
                  </a:lnTo>
                  <a:lnTo>
                    <a:pt x="134924" y="182892"/>
                  </a:lnTo>
                  <a:lnTo>
                    <a:pt x="153504" y="237477"/>
                  </a:lnTo>
                  <a:lnTo>
                    <a:pt x="189687" y="277964"/>
                  </a:lnTo>
                  <a:lnTo>
                    <a:pt x="237502" y="298678"/>
                  </a:lnTo>
                  <a:lnTo>
                    <a:pt x="265290" y="301256"/>
                  </a:lnTo>
                  <a:lnTo>
                    <a:pt x="293052" y="298678"/>
                  </a:lnTo>
                  <a:lnTo>
                    <a:pt x="318173" y="290906"/>
                  </a:lnTo>
                  <a:lnTo>
                    <a:pt x="340601" y="278015"/>
                  </a:lnTo>
                  <a:lnTo>
                    <a:pt x="351269" y="268274"/>
                  </a:lnTo>
                  <a:lnTo>
                    <a:pt x="360426" y="259930"/>
                  </a:lnTo>
                  <a:lnTo>
                    <a:pt x="376605" y="237617"/>
                  </a:lnTo>
                  <a:lnTo>
                    <a:pt x="388162" y="211963"/>
                  </a:lnTo>
                  <a:lnTo>
                    <a:pt x="395097" y="182981"/>
                  </a:lnTo>
                  <a:lnTo>
                    <a:pt x="397421" y="150660"/>
                  </a:lnTo>
                  <a:close/>
                </a:path>
                <a:path w="5594985" h="382270">
                  <a:moveTo>
                    <a:pt x="734326" y="85483"/>
                  </a:moveTo>
                  <a:lnTo>
                    <a:pt x="572008" y="85483"/>
                  </a:lnTo>
                  <a:lnTo>
                    <a:pt x="572008" y="296291"/>
                  </a:lnTo>
                  <a:lnTo>
                    <a:pt x="607682" y="296291"/>
                  </a:lnTo>
                  <a:lnTo>
                    <a:pt x="607682" y="114896"/>
                  </a:lnTo>
                  <a:lnTo>
                    <a:pt x="698842" y="114896"/>
                  </a:lnTo>
                  <a:lnTo>
                    <a:pt x="698842" y="296291"/>
                  </a:lnTo>
                  <a:lnTo>
                    <a:pt x="734326" y="296291"/>
                  </a:lnTo>
                  <a:lnTo>
                    <a:pt x="734326" y="114896"/>
                  </a:lnTo>
                  <a:lnTo>
                    <a:pt x="734326" y="85483"/>
                  </a:lnTo>
                  <a:close/>
                </a:path>
                <a:path w="5594985" h="382270">
                  <a:moveTo>
                    <a:pt x="945819" y="241452"/>
                  </a:moveTo>
                  <a:lnTo>
                    <a:pt x="909243" y="241452"/>
                  </a:lnTo>
                  <a:lnTo>
                    <a:pt x="909243" y="249008"/>
                  </a:lnTo>
                  <a:lnTo>
                    <a:pt x="904671" y="255955"/>
                  </a:lnTo>
                  <a:lnTo>
                    <a:pt x="859586" y="271856"/>
                  </a:lnTo>
                  <a:lnTo>
                    <a:pt x="848436" y="271259"/>
                  </a:lnTo>
                  <a:lnTo>
                    <a:pt x="812685" y="251523"/>
                  </a:lnTo>
                  <a:lnTo>
                    <a:pt x="809332" y="229196"/>
                  </a:lnTo>
                  <a:lnTo>
                    <a:pt x="811631" y="222084"/>
                  </a:lnTo>
                  <a:lnTo>
                    <a:pt x="846848" y="202641"/>
                  </a:lnTo>
                  <a:lnTo>
                    <a:pt x="866190" y="201917"/>
                  </a:lnTo>
                  <a:lnTo>
                    <a:pt x="879017" y="201917"/>
                  </a:lnTo>
                  <a:lnTo>
                    <a:pt x="879017" y="173507"/>
                  </a:lnTo>
                  <a:lnTo>
                    <a:pt x="866190" y="173507"/>
                  </a:lnTo>
                  <a:lnTo>
                    <a:pt x="851065" y="172923"/>
                  </a:lnTo>
                  <a:lnTo>
                    <a:pt x="814806" y="150583"/>
                  </a:lnTo>
                  <a:lnTo>
                    <a:pt x="814806" y="142506"/>
                  </a:lnTo>
                  <a:lnTo>
                    <a:pt x="817460" y="128257"/>
                  </a:lnTo>
                  <a:lnTo>
                    <a:pt x="825423" y="118071"/>
                  </a:lnTo>
                  <a:lnTo>
                    <a:pt x="838695" y="111963"/>
                  </a:lnTo>
                  <a:lnTo>
                    <a:pt x="857300" y="109918"/>
                  </a:lnTo>
                  <a:lnTo>
                    <a:pt x="875728" y="111429"/>
                  </a:lnTo>
                  <a:lnTo>
                    <a:pt x="889304" y="115938"/>
                  </a:lnTo>
                  <a:lnTo>
                    <a:pt x="898017" y="123444"/>
                  </a:lnTo>
                  <a:lnTo>
                    <a:pt x="901877" y="133959"/>
                  </a:lnTo>
                  <a:lnTo>
                    <a:pt x="938453" y="133959"/>
                  </a:lnTo>
                  <a:lnTo>
                    <a:pt x="916736" y="95719"/>
                  </a:lnTo>
                  <a:lnTo>
                    <a:pt x="876007" y="81661"/>
                  </a:lnTo>
                  <a:lnTo>
                    <a:pt x="858824" y="80721"/>
                  </a:lnTo>
                  <a:lnTo>
                    <a:pt x="840790" y="81800"/>
                  </a:lnTo>
                  <a:lnTo>
                    <a:pt x="799338" y="97802"/>
                  </a:lnTo>
                  <a:lnTo>
                    <a:pt x="778002" y="141719"/>
                  </a:lnTo>
                  <a:lnTo>
                    <a:pt x="779983" y="155841"/>
                  </a:lnTo>
                  <a:lnTo>
                    <a:pt x="785926" y="167995"/>
                  </a:lnTo>
                  <a:lnTo>
                    <a:pt x="795832" y="178193"/>
                  </a:lnTo>
                  <a:lnTo>
                    <a:pt x="809713" y="186423"/>
                  </a:lnTo>
                  <a:lnTo>
                    <a:pt x="793521" y="196291"/>
                  </a:lnTo>
                  <a:lnTo>
                    <a:pt x="781964" y="208178"/>
                  </a:lnTo>
                  <a:lnTo>
                    <a:pt x="775030" y="222110"/>
                  </a:lnTo>
                  <a:lnTo>
                    <a:pt x="772718" y="238074"/>
                  </a:lnTo>
                  <a:lnTo>
                    <a:pt x="774128" y="251117"/>
                  </a:lnTo>
                  <a:lnTo>
                    <a:pt x="795274" y="283273"/>
                  </a:lnTo>
                  <a:lnTo>
                    <a:pt x="839470" y="300139"/>
                  </a:lnTo>
                  <a:lnTo>
                    <a:pt x="858824" y="301256"/>
                  </a:lnTo>
                  <a:lnTo>
                    <a:pt x="876706" y="300189"/>
                  </a:lnTo>
                  <a:lnTo>
                    <a:pt x="919911" y="284073"/>
                  </a:lnTo>
                  <a:lnTo>
                    <a:pt x="932776" y="271856"/>
                  </a:lnTo>
                  <a:lnTo>
                    <a:pt x="938187" y="264833"/>
                  </a:lnTo>
                  <a:lnTo>
                    <a:pt x="943330" y="253657"/>
                  </a:lnTo>
                  <a:lnTo>
                    <a:pt x="945819" y="241452"/>
                  </a:lnTo>
                  <a:close/>
                </a:path>
                <a:path w="5594985" h="382270">
                  <a:moveTo>
                    <a:pt x="1140891" y="296291"/>
                  </a:moveTo>
                  <a:lnTo>
                    <a:pt x="1081747" y="131584"/>
                  </a:lnTo>
                  <a:lnTo>
                    <a:pt x="1065199" y="85483"/>
                  </a:lnTo>
                  <a:lnTo>
                    <a:pt x="1059980" y="71412"/>
                  </a:lnTo>
                  <a:lnTo>
                    <a:pt x="1055166" y="58991"/>
                  </a:lnTo>
                  <a:lnTo>
                    <a:pt x="1050721" y="48221"/>
                  </a:lnTo>
                  <a:lnTo>
                    <a:pt x="1046657" y="39090"/>
                  </a:lnTo>
                  <a:lnTo>
                    <a:pt x="1044333" y="34620"/>
                  </a:lnTo>
                  <a:lnTo>
                    <a:pt x="1042530" y="31140"/>
                  </a:lnTo>
                  <a:lnTo>
                    <a:pt x="1012786" y="2844"/>
                  </a:lnTo>
                  <a:lnTo>
                    <a:pt x="996238" y="0"/>
                  </a:lnTo>
                  <a:lnTo>
                    <a:pt x="987348" y="0"/>
                  </a:lnTo>
                  <a:lnTo>
                    <a:pt x="979728" y="1016"/>
                  </a:lnTo>
                  <a:lnTo>
                    <a:pt x="973251" y="2794"/>
                  </a:lnTo>
                  <a:lnTo>
                    <a:pt x="973251" y="37401"/>
                  </a:lnTo>
                  <a:lnTo>
                    <a:pt x="978839" y="35547"/>
                  </a:lnTo>
                  <a:lnTo>
                    <a:pt x="984427" y="34620"/>
                  </a:lnTo>
                  <a:lnTo>
                    <a:pt x="990269" y="34620"/>
                  </a:lnTo>
                  <a:lnTo>
                    <a:pt x="1002830" y="37807"/>
                  </a:lnTo>
                  <a:lnTo>
                    <a:pt x="1014234" y="47345"/>
                  </a:lnTo>
                  <a:lnTo>
                    <a:pt x="1024445" y="63233"/>
                  </a:lnTo>
                  <a:lnTo>
                    <a:pt x="1033449" y="85483"/>
                  </a:lnTo>
                  <a:lnTo>
                    <a:pt x="993698" y="193167"/>
                  </a:lnTo>
                  <a:lnTo>
                    <a:pt x="957757" y="296291"/>
                  </a:lnTo>
                  <a:lnTo>
                    <a:pt x="996238" y="296291"/>
                  </a:lnTo>
                  <a:lnTo>
                    <a:pt x="1024813" y="206286"/>
                  </a:lnTo>
                  <a:lnTo>
                    <a:pt x="1049324" y="131584"/>
                  </a:lnTo>
                  <a:lnTo>
                    <a:pt x="1102410" y="296291"/>
                  </a:lnTo>
                  <a:lnTo>
                    <a:pt x="1140891" y="296291"/>
                  </a:lnTo>
                  <a:close/>
                </a:path>
                <a:path w="5594985" h="382270">
                  <a:moveTo>
                    <a:pt x="1302181" y="0"/>
                  </a:moveTo>
                  <a:lnTo>
                    <a:pt x="1257604" y="0"/>
                  </a:lnTo>
                  <a:lnTo>
                    <a:pt x="1232446" y="55880"/>
                  </a:lnTo>
                  <a:lnTo>
                    <a:pt x="1260398" y="55880"/>
                  </a:lnTo>
                  <a:lnTo>
                    <a:pt x="1302181" y="0"/>
                  </a:lnTo>
                  <a:close/>
                </a:path>
                <a:path w="5594985" h="382270">
                  <a:moveTo>
                    <a:pt x="1355394" y="85483"/>
                  </a:moveTo>
                  <a:lnTo>
                    <a:pt x="1319834" y="85483"/>
                  </a:lnTo>
                  <a:lnTo>
                    <a:pt x="1317256" y="93586"/>
                  </a:lnTo>
                  <a:lnTo>
                    <a:pt x="1314665" y="102298"/>
                  </a:lnTo>
                  <a:lnTo>
                    <a:pt x="1312164" y="111277"/>
                  </a:lnTo>
                  <a:lnTo>
                    <a:pt x="1309674" y="120853"/>
                  </a:lnTo>
                  <a:lnTo>
                    <a:pt x="1302664" y="109918"/>
                  </a:lnTo>
                  <a:lnTo>
                    <a:pt x="1301889" y="108712"/>
                  </a:lnTo>
                  <a:lnTo>
                    <a:pt x="1301889" y="188087"/>
                  </a:lnTo>
                  <a:lnTo>
                    <a:pt x="1301826" y="190588"/>
                  </a:lnTo>
                  <a:lnTo>
                    <a:pt x="1293291" y="237591"/>
                  </a:lnTo>
                  <a:lnTo>
                    <a:pt x="1258646" y="270471"/>
                  </a:lnTo>
                  <a:lnTo>
                    <a:pt x="1247178" y="271856"/>
                  </a:lnTo>
                  <a:lnTo>
                    <a:pt x="1235544" y="270421"/>
                  </a:lnTo>
                  <a:lnTo>
                    <a:pt x="1203782" y="236715"/>
                  </a:lnTo>
                  <a:lnTo>
                    <a:pt x="1196390" y="191389"/>
                  </a:lnTo>
                  <a:lnTo>
                    <a:pt x="1197241" y="173266"/>
                  </a:lnTo>
                  <a:lnTo>
                    <a:pt x="1209979" y="131483"/>
                  </a:lnTo>
                  <a:lnTo>
                    <a:pt x="1248714" y="109918"/>
                  </a:lnTo>
                  <a:lnTo>
                    <a:pt x="1259801" y="111188"/>
                  </a:lnTo>
                  <a:lnTo>
                    <a:pt x="1293507" y="141452"/>
                  </a:lnTo>
                  <a:lnTo>
                    <a:pt x="1301889" y="188087"/>
                  </a:lnTo>
                  <a:lnTo>
                    <a:pt x="1301889" y="108712"/>
                  </a:lnTo>
                  <a:lnTo>
                    <a:pt x="1298422" y="103301"/>
                  </a:lnTo>
                  <a:lnTo>
                    <a:pt x="1283550" y="90754"/>
                  </a:lnTo>
                  <a:lnTo>
                    <a:pt x="1265034" y="83235"/>
                  </a:lnTo>
                  <a:lnTo>
                    <a:pt x="1242872" y="80721"/>
                  </a:lnTo>
                  <a:lnTo>
                    <a:pt x="1224940" y="82524"/>
                  </a:lnTo>
                  <a:lnTo>
                    <a:pt x="1182420" y="109524"/>
                  </a:lnTo>
                  <a:lnTo>
                    <a:pt x="1165440" y="144195"/>
                  </a:lnTo>
                  <a:lnTo>
                    <a:pt x="1159954" y="188087"/>
                  </a:lnTo>
                  <a:lnTo>
                    <a:pt x="1159852" y="191389"/>
                  </a:lnTo>
                  <a:lnTo>
                    <a:pt x="1161237" y="215036"/>
                  </a:lnTo>
                  <a:lnTo>
                    <a:pt x="1172616" y="255625"/>
                  </a:lnTo>
                  <a:lnTo>
                    <a:pt x="1208887" y="293890"/>
                  </a:lnTo>
                  <a:lnTo>
                    <a:pt x="1242491" y="301256"/>
                  </a:lnTo>
                  <a:lnTo>
                    <a:pt x="1264539" y="298526"/>
                  </a:lnTo>
                  <a:lnTo>
                    <a:pt x="1282890" y="290334"/>
                  </a:lnTo>
                  <a:lnTo>
                    <a:pt x="1297546" y="276682"/>
                  </a:lnTo>
                  <a:lnTo>
                    <a:pt x="1300314" y="271856"/>
                  </a:lnTo>
                  <a:lnTo>
                    <a:pt x="1308531" y="257543"/>
                  </a:lnTo>
                  <a:lnTo>
                    <a:pt x="1310360" y="265036"/>
                  </a:lnTo>
                  <a:lnTo>
                    <a:pt x="1312989" y="273989"/>
                  </a:lnTo>
                  <a:lnTo>
                    <a:pt x="1316494" y="284670"/>
                  </a:lnTo>
                  <a:lnTo>
                    <a:pt x="1320596" y="296291"/>
                  </a:lnTo>
                  <a:lnTo>
                    <a:pt x="1355394" y="296291"/>
                  </a:lnTo>
                  <a:lnTo>
                    <a:pt x="1351838" y="285813"/>
                  </a:lnTo>
                  <a:lnTo>
                    <a:pt x="1348054" y="272630"/>
                  </a:lnTo>
                  <a:lnTo>
                    <a:pt x="1344231" y="257543"/>
                  </a:lnTo>
                  <a:lnTo>
                    <a:pt x="1344028" y="256755"/>
                  </a:lnTo>
                  <a:lnTo>
                    <a:pt x="1339773" y="238175"/>
                  </a:lnTo>
                  <a:lnTo>
                    <a:pt x="1335938" y="220294"/>
                  </a:lnTo>
                  <a:lnTo>
                    <a:pt x="1333195" y="206463"/>
                  </a:lnTo>
                  <a:lnTo>
                    <a:pt x="1331556" y="196697"/>
                  </a:lnTo>
                  <a:lnTo>
                    <a:pt x="1331048" y="191389"/>
                  </a:lnTo>
                  <a:lnTo>
                    <a:pt x="1331061" y="190588"/>
                  </a:lnTo>
                  <a:lnTo>
                    <a:pt x="1341831" y="136613"/>
                  </a:lnTo>
                  <a:lnTo>
                    <a:pt x="1350492" y="102184"/>
                  </a:lnTo>
                  <a:lnTo>
                    <a:pt x="1355394" y="85483"/>
                  </a:lnTo>
                  <a:close/>
                </a:path>
                <a:path w="5594985" h="382270">
                  <a:moveTo>
                    <a:pt x="1555800" y="85483"/>
                  </a:moveTo>
                  <a:lnTo>
                    <a:pt x="1374952" y="85483"/>
                  </a:lnTo>
                  <a:lnTo>
                    <a:pt x="1374952" y="114896"/>
                  </a:lnTo>
                  <a:lnTo>
                    <a:pt x="1445691" y="114896"/>
                  </a:lnTo>
                  <a:lnTo>
                    <a:pt x="1445691" y="251587"/>
                  </a:lnTo>
                  <a:lnTo>
                    <a:pt x="1448663" y="273316"/>
                  </a:lnTo>
                  <a:lnTo>
                    <a:pt x="1457566" y="288848"/>
                  </a:lnTo>
                  <a:lnTo>
                    <a:pt x="1472361" y="298157"/>
                  </a:lnTo>
                  <a:lnTo>
                    <a:pt x="1493062" y="301256"/>
                  </a:lnTo>
                  <a:lnTo>
                    <a:pt x="1499920" y="301256"/>
                  </a:lnTo>
                  <a:lnTo>
                    <a:pt x="1505381" y="300799"/>
                  </a:lnTo>
                  <a:lnTo>
                    <a:pt x="1509318" y="299872"/>
                  </a:lnTo>
                  <a:lnTo>
                    <a:pt x="1509318" y="270268"/>
                  </a:lnTo>
                  <a:lnTo>
                    <a:pt x="1509318" y="268668"/>
                  </a:lnTo>
                  <a:lnTo>
                    <a:pt x="1504365" y="269735"/>
                  </a:lnTo>
                  <a:lnTo>
                    <a:pt x="1500301" y="270268"/>
                  </a:lnTo>
                  <a:lnTo>
                    <a:pt x="1497507" y="270268"/>
                  </a:lnTo>
                  <a:lnTo>
                    <a:pt x="1490357" y="268922"/>
                  </a:lnTo>
                  <a:lnTo>
                    <a:pt x="1485277" y="264858"/>
                  </a:lnTo>
                  <a:lnTo>
                    <a:pt x="1482255" y="258089"/>
                  </a:lnTo>
                  <a:lnTo>
                    <a:pt x="1481251" y="248602"/>
                  </a:lnTo>
                  <a:lnTo>
                    <a:pt x="1481251" y="114896"/>
                  </a:lnTo>
                  <a:lnTo>
                    <a:pt x="1555800" y="114896"/>
                  </a:lnTo>
                  <a:lnTo>
                    <a:pt x="1555800" y="85483"/>
                  </a:lnTo>
                  <a:close/>
                </a:path>
                <a:path w="5594985" h="382270">
                  <a:moveTo>
                    <a:pt x="1750237" y="158407"/>
                  </a:moveTo>
                  <a:lnTo>
                    <a:pt x="1745996" y="124421"/>
                  </a:lnTo>
                  <a:lnTo>
                    <a:pt x="1739239" y="111518"/>
                  </a:lnTo>
                  <a:lnTo>
                    <a:pt x="1733296" y="100152"/>
                  </a:lnTo>
                  <a:lnTo>
                    <a:pt x="1712137" y="85585"/>
                  </a:lnTo>
                  <a:lnTo>
                    <a:pt x="1682546" y="80721"/>
                  </a:lnTo>
                  <a:lnTo>
                    <a:pt x="1666303" y="82702"/>
                  </a:lnTo>
                  <a:lnTo>
                    <a:pt x="1650898" y="88620"/>
                  </a:lnTo>
                  <a:lnTo>
                    <a:pt x="1636344" y="98488"/>
                  </a:lnTo>
                  <a:lnTo>
                    <a:pt x="1622602" y="112306"/>
                  </a:lnTo>
                  <a:lnTo>
                    <a:pt x="1622602" y="85483"/>
                  </a:lnTo>
                  <a:lnTo>
                    <a:pt x="1587042" y="85483"/>
                  </a:lnTo>
                  <a:lnTo>
                    <a:pt x="1587042" y="296291"/>
                  </a:lnTo>
                  <a:lnTo>
                    <a:pt x="1622602" y="296291"/>
                  </a:lnTo>
                  <a:lnTo>
                    <a:pt x="1622602" y="145288"/>
                  </a:lnTo>
                  <a:lnTo>
                    <a:pt x="1636217" y="130517"/>
                  </a:lnTo>
                  <a:lnTo>
                    <a:pt x="1649844" y="119964"/>
                  </a:lnTo>
                  <a:lnTo>
                    <a:pt x="1663458" y="113639"/>
                  </a:lnTo>
                  <a:lnTo>
                    <a:pt x="1671993" y="112306"/>
                  </a:lnTo>
                  <a:lnTo>
                    <a:pt x="1677085" y="111518"/>
                  </a:lnTo>
                  <a:lnTo>
                    <a:pt x="1686369" y="112229"/>
                  </a:lnTo>
                  <a:lnTo>
                    <a:pt x="1713992" y="147993"/>
                  </a:lnTo>
                  <a:lnTo>
                    <a:pt x="1714550" y="377355"/>
                  </a:lnTo>
                  <a:lnTo>
                    <a:pt x="1750237" y="377355"/>
                  </a:lnTo>
                  <a:lnTo>
                    <a:pt x="1750237" y="158407"/>
                  </a:lnTo>
                  <a:close/>
                </a:path>
                <a:path w="5594985" h="382270">
                  <a:moveTo>
                    <a:pt x="1971598" y="148666"/>
                  </a:moveTo>
                  <a:lnTo>
                    <a:pt x="1956930" y="109918"/>
                  </a:lnTo>
                  <a:lnTo>
                    <a:pt x="1919605" y="85051"/>
                  </a:lnTo>
                  <a:lnTo>
                    <a:pt x="1887016" y="80721"/>
                  </a:lnTo>
                  <a:lnTo>
                    <a:pt x="1866011" y="82537"/>
                  </a:lnTo>
                  <a:lnTo>
                    <a:pt x="1830527" y="97040"/>
                  </a:lnTo>
                  <a:lnTo>
                    <a:pt x="1804276" y="125691"/>
                  </a:lnTo>
                  <a:lnTo>
                    <a:pt x="1790890" y="166319"/>
                  </a:lnTo>
                  <a:lnTo>
                    <a:pt x="1789226" y="190982"/>
                  </a:lnTo>
                  <a:lnTo>
                    <a:pt x="1790915" y="213360"/>
                  </a:lnTo>
                  <a:lnTo>
                    <a:pt x="1804492" y="250469"/>
                  </a:lnTo>
                  <a:lnTo>
                    <a:pt x="1849678" y="286435"/>
                  </a:lnTo>
                  <a:lnTo>
                    <a:pt x="1895144" y="296291"/>
                  </a:lnTo>
                  <a:lnTo>
                    <a:pt x="1913547" y="299440"/>
                  </a:lnTo>
                  <a:lnTo>
                    <a:pt x="1926678" y="305092"/>
                  </a:lnTo>
                  <a:lnTo>
                    <a:pt x="1934552" y="313245"/>
                  </a:lnTo>
                  <a:lnTo>
                    <a:pt x="1937181" y="323913"/>
                  </a:lnTo>
                  <a:lnTo>
                    <a:pt x="1934629" y="335648"/>
                  </a:lnTo>
                  <a:lnTo>
                    <a:pt x="1926971" y="344030"/>
                  </a:lnTo>
                  <a:lnTo>
                    <a:pt x="1914194" y="349059"/>
                  </a:lnTo>
                  <a:lnTo>
                    <a:pt x="1896287" y="350735"/>
                  </a:lnTo>
                  <a:lnTo>
                    <a:pt x="1896287" y="381723"/>
                  </a:lnTo>
                  <a:lnTo>
                    <a:pt x="1939569" y="372897"/>
                  </a:lnTo>
                  <a:lnTo>
                    <a:pt x="1968830" y="336461"/>
                  </a:lnTo>
                  <a:lnTo>
                    <a:pt x="1970074" y="323913"/>
                  </a:lnTo>
                  <a:lnTo>
                    <a:pt x="1965566" y="300164"/>
                  </a:lnTo>
                  <a:lnTo>
                    <a:pt x="1952053" y="282346"/>
                  </a:lnTo>
                  <a:lnTo>
                    <a:pt x="1929511" y="270459"/>
                  </a:lnTo>
                  <a:lnTo>
                    <a:pt x="1897938" y="264502"/>
                  </a:lnTo>
                  <a:lnTo>
                    <a:pt x="1866404" y="257683"/>
                  </a:lnTo>
                  <a:lnTo>
                    <a:pt x="1843862" y="243141"/>
                  </a:lnTo>
                  <a:lnTo>
                    <a:pt x="1830311" y="220916"/>
                  </a:lnTo>
                  <a:lnTo>
                    <a:pt x="1825802" y="190982"/>
                  </a:lnTo>
                  <a:lnTo>
                    <a:pt x="1826869" y="172161"/>
                  </a:lnTo>
                  <a:lnTo>
                    <a:pt x="1843074" y="130390"/>
                  </a:lnTo>
                  <a:lnTo>
                    <a:pt x="1887016" y="109918"/>
                  </a:lnTo>
                  <a:lnTo>
                    <a:pt x="1896541" y="110540"/>
                  </a:lnTo>
                  <a:lnTo>
                    <a:pt x="1930958" y="132029"/>
                  </a:lnTo>
                  <a:lnTo>
                    <a:pt x="1934895" y="148666"/>
                  </a:lnTo>
                  <a:lnTo>
                    <a:pt x="1971598" y="148666"/>
                  </a:lnTo>
                  <a:close/>
                </a:path>
                <a:path w="5594985" h="382270">
                  <a:moveTo>
                    <a:pt x="2304211" y="296291"/>
                  </a:moveTo>
                  <a:lnTo>
                    <a:pt x="2236571" y="189204"/>
                  </a:lnTo>
                  <a:lnTo>
                    <a:pt x="2224532" y="170129"/>
                  </a:lnTo>
                  <a:lnTo>
                    <a:pt x="2220645" y="163969"/>
                  </a:lnTo>
                  <a:lnTo>
                    <a:pt x="2296464" y="85483"/>
                  </a:lnTo>
                  <a:lnTo>
                    <a:pt x="2251506" y="85483"/>
                  </a:lnTo>
                  <a:lnTo>
                    <a:pt x="2174290" y="170129"/>
                  </a:lnTo>
                  <a:lnTo>
                    <a:pt x="2174290" y="85483"/>
                  </a:lnTo>
                  <a:lnTo>
                    <a:pt x="2138730" y="85483"/>
                  </a:lnTo>
                  <a:lnTo>
                    <a:pt x="2138730" y="296291"/>
                  </a:lnTo>
                  <a:lnTo>
                    <a:pt x="2174290" y="296291"/>
                  </a:lnTo>
                  <a:lnTo>
                    <a:pt x="2174290" y="212445"/>
                  </a:lnTo>
                  <a:lnTo>
                    <a:pt x="2196642" y="189204"/>
                  </a:lnTo>
                  <a:lnTo>
                    <a:pt x="2261793" y="296291"/>
                  </a:lnTo>
                  <a:lnTo>
                    <a:pt x="2304211" y="296291"/>
                  </a:lnTo>
                  <a:close/>
                </a:path>
                <a:path w="5594985" h="382270">
                  <a:moveTo>
                    <a:pt x="2511729" y="191389"/>
                  </a:moveTo>
                  <a:lnTo>
                    <a:pt x="2505329" y="146024"/>
                  </a:lnTo>
                  <a:lnTo>
                    <a:pt x="2486075" y="110820"/>
                  </a:lnTo>
                  <a:lnTo>
                    <a:pt x="2485123" y="109918"/>
                  </a:lnTo>
                  <a:lnTo>
                    <a:pt x="2474899" y="100190"/>
                  </a:lnTo>
                  <a:lnTo>
                    <a:pt x="2474899" y="191389"/>
                  </a:lnTo>
                  <a:lnTo>
                    <a:pt x="2473947" y="210058"/>
                  </a:lnTo>
                  <a:lnTo>
                    <a:pt x="2459659" y="251485"/>
                  </a:lnTo>
                  <a:lnTo>
                    <a:pt x="2419273" y="271856"/>
                  </a:lnTo>
                  <a:lnTo>
                    <a:pt x="2396261" y="266928"/>
                  </a:lnTo>
                  <a:lnTo>
                    <a:pt x="2379840" y="252133"/>
                  </a:lnTo>
                  <a:lnTo>
                    <a:pt x="2369972" y="227495"/>
                  </a:lnTo>
                  <a:lnTo>
                    <a:pt x="2366695" y="192976"/>
                  </a:lnTo>
                  <a:lnTo>
                    <a:pt x="2369972" y="156641"/>
                  </a:lnTo>
                  <a:lnTo>
                    <a:pt x="2396261" y="115112"/>
                  </a:lnTo>
                  <a:lnTo>
                    <a:pt x="2440355" y="115049"/>
                  </a:lnTo>
                  <a:lnTo>
                    <a:pt x="2470785" y="155879"/>
                  </a:lnTo>
                  <a:lnTo>
                    <a:pt x="2474899" y="191389"/>
                  </a:lnTo>
                  <a:lnTo>
                    <a:pt x="2474899" y="100190"/>
                  </a:lnTo>
                  <a:lnTo>
                    <a:pt x="2472258" y="97663"/>
                  </a:lnTo>
                  <a:lnTo>
                    <a:pt x="2456523" y="88252"/>
                  </a:lnTo>
                  <a:lnTo>
                    <a:pt x="2438870" y="82613"/>
                  </a:lnTo>
                  <a:lnTo>
                    <a:pt x="2419273" y="80721"/>
                  </a:lnTo>
                  <a:lnTo>
                    <a:pt x="2380526" y="87795"/>
                  </a:lnTo>
                  <a:lnTo>
                    <a:pt x="2352865" y="108991"/>
                  </a:lnTo>
                  <a:lnTo>
                    <a:pt x="2336279" y="144310"/>
                  </a:lnTo>
                  <a:lnTo>
                    <a:pt x="2330831" y="192976"/>
                  </a:lnTo>
                  <a:lnTo>
                    <a:pt x="2330754" y="377355"/>
                  </a:lnTo>
                  <a:lnTo>
                    <a:pt x="2366314" y="377355"/>
                  </a:lnTo>
                  <a:lnTo>
                    <a:pt x="2366314" y="276428"/>
                  </a:lnTo>
                  <a:lnTo>
                    <a:pt x="2377998" y="287299"/>
                  </a:lnTo>
                  <a:lnTo>
                    <a:pt x="2391524" y="295059"/>
                  </a:lnTo>
                  <a:lnTo>
                    <a:pt x="2406853" y="299707"/>
                  </a:lnTo>
                  <a:lnTo>
                    <a:pt x="2423972" y="301256"/>
                  </a:lnTo>
                  <a:lnTo>
                    <a:pt x="2442032" y="299415"/>
                  </a:lnTo>
                  <a:lnTo>
                    <a:pt x="2458529" y="293890"/>
                  </a:lnTo>
                  <a:lnTo>
                    <a:pt x="2473414" y="284670"/>
                  </a:lnTo>
                  <a:lnTo>
                    <a:pt x="2481897" y="276428"/>
                  </a:lnTo>
                  <a:lnTo>
                    <a:pt x="2486596" y="271856"/>
                  </a:lnTo>
                  <a:lnTo>
                    <a:pt x="2497632" y="255676"/>
                  </a:lnTo>
                  <a:lnTo>
                    <a:pt x="2505456" y="236918"/>
                  </a:lnTo>
                  <a:lnTo>
                    <a:pt x="2510155" y="215493"/>
                  </a:lnTo>
                  <a:lnTo>
                    <a:pt x="2511729" y="191389"/>
                  </a:lnTo>
                  <a:close/>
                </a:path>
                <a:path w="5594985" h="382270">
                  <a:moveTo>
                    <a:pt x="2734614" y="85483"/>
                  </a:moveTo>
                  <a:lnTo>
                    <a:pt x="2699054" y="85483"/>
                  </a:lnTo>
                  <a:lnTo>
                    <a:pt x="2696476" y="93586"/>
                  </a:lnTo>
                  <a:lnTo>
                    <a:pt x="2693886" y="102298"/>
                  </a:lnTo>
                  <a:lnTo>
                    <a:pt x="2691384" y="111277"/>
                  </a:lnTo>
                  <a:lnTo>
                    <a:pt x="2688894" y="120853"/>
                  </a:lnTo>
                  <a:lnTo>
                    <a:pt x="2681884" y="109918"/>
                  </a:lnTo>
                  <a:lnTo>
                    <a:pt x="2681109" y="108712"/>
                  </a:lnTo>
                  <a:lnTo>
                    <a:pt x="2681109" y="188087"/>
                  </a:lnTo>
                  <a:lnTo>
                    <a:pt x="2681046" y="190588"/>
                  </a:lnTo>
                  <a:lnTo>
                    <a:pt x="2672511" y="237591"/>
                  </a:lnTo>
                  <a:lnTo>
                    <a:pt x="2637866" y="270471"/>
                  </a:lnTo>
                  <a:lnTo>
                    <a:pt x="2626410" y="271856"/>
                  </a:lnTo>
                  <a:lnTo>
                    <a:pt x="2614765" y="270421"/>
                  </a:lnTo>
                  <a:lnTo>
                    <a:pt x="2583002" y="236715"/>
                  </a:lnTo>
                  <a:lnTo>
                    <a:pt x="2575610" y="191389"/>
                  </a:lnTo>
                  <a:lnTo>
                    <a:pt x="2576461" y="173266"/>
                  </a:lnTo>
                  <a:lnTo>
                    <a:pt x="2589199" y="131483"/>
                  </a:lnTo>
                  <a:lnTo>
                    <a:pt x="2627934" y="109918"/>
                  </a:lnTo>
                  <a:lnTo>
                    <a:pt x="2639022" y="111188"/>
                  </a:lnTo>
                  <a:lnTo>
                    <a:pt x="2672727" y="141452"/>
                  </a:lnTo>
                  <a:lnTo>
                    <a:pt x="2681109" y="188087"/>
                  </a:lnTo>
                  <a:lnTo>
                    <a:pt x="2681109" y="108712"/>
                  </a:lnTo>
                  <a:lnTo>
                    <a:pt x="2677642" y="103301"/>
                  </a:lnTo>
                  <a:lnTo>
                    <a:pt x="2662771" y="90754"/>
                  </a:lnTo>
                  <a:lnTo>
                    <a:pt x="2644254" y="83235"/>
                  </a:lnTo>
                  <a:lnTo>
                    <a:pt x="2622092" y="80721"/>
                  </a:lnTo>
                  <a:lnTo>
                    <a:pt x="2604160" y="82524"/>
                  </a:lnTo>
                  <a:lnTo>
                    <a:pt x="2561640" y="109524"/>
                  </a:lnTo>
                  <a:lnTo>
                    <a:pt x="2544661" y="144195"/>
                  </a:lnTo>
                  <a:lnTo>
                    <a:pt x="2539174" y="188087"/>
                  </a:lnTo>
                  <a:lnTo>
                    <a:pt x="2539073" y="191389"/>
                  </a:lnTo>
                  <a:lnTo>
                    <a:pt x="2540457" y="215036"/>
                  </a:lnTo>
                  <a:lnTo>
                    <a:pt x="2551836" y="255625"/>
                  </a:lnTo>
                  <a:lnTo>
                    <a:pt x="2588120" y="293890"/>
                  </a:lnTo>
                  <a:lnTo>
                    <a:pt x="2621711" y="301256"/>
                  </a:lnTo>
                  <a:lnTo>
                    <a:pt x="2643759" y="298526"/>
                  </a:lnTo>
                  <a:lnTo>
                    <a:pt x="2662110" y="290334"/>
                  </a:lnTo>
                  <a:lnTo>
                    <a:pt x="2676766" y="276682"/>
                  </a:lnTo>
                  <a:lnTo>
                    <a:pt x="2679535" y="271856"/>
                  </a:lnTo>
                  <a:lnTo>
                    <a:pt x="2687751" y="257543"/>
                  </a:lnTo>
                  <a:lnTo>
                    <a:pt x="2689580" y="265036"/>
                  </a:lnTo>
                  <a:lnTo>
                    <a:pt x="2692209" y="273989"/>
                  </a:lnTo>
                  <a:lnTo>
                    <a:pt x="2695714" y="284670"/>
                  </a:lnTo>
                  <a:lnTo>
                    <a:pt x="2699816" y="296291"/>
                  </a:lnTo>
                  <a:lnTo>
                    <a:pt x="2734614" y="296291"/>
                  </a:lnTo>
                  <a:lnTo>
                    <a:pt x="2731058" y="285813"/>
                  </a:lnTo>
                  <a:lnTo>
                    <a:pt x="2727274" y="272630"/>
                  </a:lnTo>
                  <a:lnTo>
                    <a:pt x="2723451" y="257543"/>
                  </a:lnTo>
                  <a:lnTo>
                    <a:pt x="2723248" y="256755"/>
                  </a:lnTo>
                  <a:lnTo>
                    <a:pt x="2718993" y="238175"/>
                  </a:lnTo>
                  <a:lnTo>
                    <a:pt x="2715158" y="220294"/>
                  </a:lnTo>
                  <a:lnTo>
                    <a:pt x="2712415" y="206463"/>
                  </a:lnTo>
                  <a:lnTo>
                    <a:pt x="2710777" y="196697"/>
                  </a:lnTo>
                  <a:lnTo>
                    <a:pt x="2710269" y="191389"/>
                  </a:lnTo>
                  <a:lnTo>
                    <a:pt x="2710281" y="190588"/>
                  </a:lnTo>
                  <a:lnTo>
                    <a:pt x="2721051" y="136613"/>
                  </a:lnTo>
                  <a:lnTo>
                    <a:pt x="2729712" y="102184"/>
                  </a:lnTo>
                  <a:lnTo>
                    <a:pt x="2734614" y="85483"/>
                  </a:lnTo>
                  <a:close/>
                </a:path>
                <a:path w="5594985" h="382270">
                  <a:moveTo>
                    <a:pt x="2935020" y="85483"/>
                  </a:moveTo>
                  <a:lnTo>
                    <a:pt x="2754172" y="85483"/>
                  </a:lnTo>
                  <a:lnTo>
                    <a:pt x="2754172" y="114896"/>
                  </a:lnTo>
                  <a:lnTo>
                    <a:pt x="2824911" y="114896"/>
                  </a:lnTo>
                  <a:lnTo>
                    <a:pt x="2824911" y="251587"/>
                  </a:lnTo>
                  <a:lnTo>
                    <a:pt x="2827883" y="273316"/>
                  </a:lnTo>
                  <a:lnTo>
                    <a:pt x="2836786" y="288848"/>
                  </a:lnTo>
                  <a:lnTo>
                    <a:pt x="2851581" y="298157"/>
                  </a:lnTo>
                  <a:lnTo>
                    <a:pt x="2872282" y="301256"/>
                  </a:lnTo>
                  <a:lnTo>
                    <a:pt x="2879140" y="301256"/>
                  </a:lnTo>
                  <a:lnTo>
                    <a:pt x="2884601" y="300799"/>
                  </a:lnTo>
                  <a:lnTo>
                    <a:pt x="2888538" y="299872"/>
                  </a:lnTo>
                  <a:lnTo>
                    <a:pt x="2888538" y="270268"/>
                  </a:lnTo>
                  <a:lnTo>
                    <a:pt x="2888538" y="268668"/>
                  </a:lnTo>
                  <a:lnTo>
                    <a:pt x="2883585" y="269735"/>
                  </a:lnTo>
                  <a:lnTo>
                    <a:pt x="2879521" y="270268"/>
                  </a:lnTo>
                  <a:lnTo>
                    <a:pt x="2876727" y="270268"/>
                  </a:lnTo>
                  <a:lnTo>
                    <a:pt x="2869577" y="268922"/>
                  </a:lnTo>
                  <a:lnTo>
                    <a:pt x="2864497" y="264858"/>
                  </a:lnTo>
                  <a:lnTo>
                    <a:pt x="2861475" y="258089"/>
                  </a:lnTo>
                  <a:lnTo>
                    <a:pt x="2860471" y="248602"/>
                  </a:lnTo>
                  <a:lnTo>
                    <a:pt x="2860471" y="114896"/>
                  </a:lnTo>
                  <a:lnTo>
                    <a:pt x="2935020" y="114896"/>
                  </a:lnTo>
                  <a:lnTo>
                    <a:pt x="2935020" y="85483"/>
                  </a:lnTo>
                  <a:close/>
                </a:path>
                <a:path w="5594985" h="382270">
                  <a:moveTo>
                    <a:pt x="3095929" y="0"/>
                  </a:moveTo>
                  <a:lnTo>
                    <a:pt x="3051352" y="0"/>
                  </a:lnTo>
                  <a:lnTo>
                    <a:pt x="3026206" y="55880"/>
                  </a:lnTo>
                  <a:lnTo>
                    <a:pt x="3054146" y="55880"/>
                  </a:lnTo>
                  <a:lnTo>
                    <a:pt x="3095929" y="0"/>
                  </a:lnTo>
                  <a:close/>
                </a:path>
                <a:path w="5594985" h="382270">
                  <a:moveTo>
                    <a:pt x="3149142" y="85483"/>
                  </a:moveTo>
                  <a:lnTo>
                    <a:pt x="3113582" y="85483"/>
                  </a:lnTo>
                  <a:lnTo>
                    <a:pt x="3111004" y="93586"/>
                  </a:lnTo>
                  <a:lnTo>
                    <a:pt x="3108414" y="102298"/>
                  </a:lnTo>
                  <a:lnTo>
                    <a:pt x="3105912" y="111277"/>
                  </a:lnTo>
                  <a:lnTo>
                    <a:pt x="3103422" y="120853"/>
                  </a:lnTo>
                  <a:lnTo>
                    <a:pt x="3096412" y="109918"/>
                  </a:lnTo>
                  <a:lnTo>
                    <a:pt x="3095637" y="108712"/>
                  </a:lnTo>
                  <a:lnTo>
                    <a:pt x="3095637" y="188087"/>
                  </a:lnTo>
                  <a:lnTo>
                    <a:pt x="3095574" y="190588"/>
                  </a:lnTo>
                  <a:lnTo>
                    <a:pt x="3087039" y="237591"/>
                  </a:lnTo>
                  <a:lnTo>
                    <a:pt x="3052394" y="270471"/>
                  </a:lnTo>
                  <a:lnTo>
                    <a:pt x="3040938" y="271856"/>
                  </a:lnTo>
                  <a:lnTo>
                    <a:pt x="3029293" y="270421"/>
                  </a:lnTo>
                  <a:lnTo>
                    <a:pt x="2997530" y="236715"/>
                  </a:lnTo>
                  <a:lnTo>
                    <a:pt x="2990138" y="191389"/>
                  </a:lnTo>
                  <a:lnTo>
                    <a:pt x="2990989" y="173266"/>
                  </a:lnTo>
                  <a:lnTo>
                    <a:pt x="3003727" y="131483"/>
                  </a:lnTo>
                  <a:lnTo>
                    <a:pt x="3042462" y="109918"/>
                  </a:lnTo>
                  <a:lnTo>
                    <a:pt x="3053550" y="111188"/>
                  </a:lnTo>
                  <a:lnTo>
                    <a:pt x="3087255" y="141452"/>
                  </a:lnTo>
                  <a:lnTo>
                    <a:pt x="3095637" y="188087"/>
                  </a:lnTo>
                  <a:lnTo>
                    <a:pt x="3095637" y="108712"/>
                  </a:lnTo>
                  <a:lnTo>
                    <a:pt x="3092170" y="103301"/>
                  </a:lnTo>
                  <a:lnTo>
                    <a:pt x="3077299" y="90754"/>
                  </a:lnTo>
                  <a:lnTo>
                    <a:pt x="3058782" y="83235"/>
                  </a:lnTo>
                  <a:lnTo>
                    <a:pt x="3036620" y="80721"/>
                  </a:lnTo>
                  <a:lnTo>
                    <a:pt x="3018688" y="82524"/>
                  </a:lnTo>
                  <a:lnTo>
                    <a:pt x="2976168" y="109524"/>
                  </a:lnTo>
                  <a:lnTo>
                    <a:pt x="2959189" y="144195"/>
                  </a:lnTo>
                  <a:lnTo>
                    <a:pt x="2953702" y="188087"/>
                  </a:lnTo>
                  <a:lnTo>
                    <a:pt x="2953601" y="191389"/>
                  </a:lnTo>
                  <a:lnTo>
                    <a:pt x="2954985" y="215036"/>
                  </a:lnTo>
                  <a:lnTo>
                    <a:pt x="2966364" y="255625"/>
                  </a:lnTo>
                  <a:lnTo>
                    <a:pt x="3002648" y="293890"/>
                  </a:lnTo>
                  <a:lnTo>
                    <a:pt x="3036239" y="301256"/>
                  </a:lnTo>
                  <a:lnTo>
                    <a:pt x="3058287" y="298526"/>
                  </a:lnTo>
                  <a:lnTo>
                    <a:pt x="3076638" y="290334"/>
                  </a:lnTo>
                  <a:lnTo>
                    <a:pt x="3091294" y="276682"/>
                  </a:lnTo>
                  <a:lnTo>
                    <a:pt x="3094063" y="271856"/>
                  </a:lnTo>
                  <a:lnTo>
                    <a:pt x="3102279" y="257543"/>
                  </a:lnTo>
                  <a:lnTo>
                    <a:pt x="3104108" y="265036"/>
                  </a:lnTo>
                  <a:lnTo>
                    <a:pt x="3106737" y="273989"/>
                  </a:lnTo>
                  <a:lnTo>
                    <a:pt x="3110242" y="284670"/>
                  </a:lnTo>
                  <a:lnTo>
                    <a:pt x="3114344" y="296291"/>
                  </a:lnTo>
                  <a:lnTo>
                    <a:pt x="3149142" y="296291"/>
                  </a:lnTo>
                  <a:lnTo>
                    <a:pt x="3145586" y="285813"/>
                  </a:lnTo>
                  <a:lnTo>
                    <a:pt x="3141802" y="272630"/>
                  </a:lnTo>
                  <a:lnTo>
                    <a:pt x="3137979" y="257543"/>
                  </a:lnTo>
                  <a:lnTo>
                    <a:pt x="3137776" y="256755"/>
                  </a:lnTo>
                  <a:lnTo>
                    <a:pt x="3133521" y="238175"/>
                  </a:lnTo>
                  <a:lnTo>
                    <a:pt x="3129686" y="220294"/>
                  </a:lnTo>
                  <a:lnTo>
                    <a:pt x="3126943" y="206463"/>
                  </a:lnTo>
                  <a:lnTo>
                    <a:pt x="3125305" y="196697"/>
                  </a:lnTo>
                  <a:lnTo>
                    <a:pt x="3124797" y="191389"/>
                  </a:lnTo>
                  <a:lnTo>
                    <a:pt x="3124809" y="190588"/>
                  </a:lnTo>
                  <a:lnTo>
                    <a:pt x="3135579" y="136613"/>
                  </a:lnTo>
                  <a:lnTo>
                    <a:pt x="3144240" y="102184"/>
                  </a:lnTo>
                  <a:lnTo>
                    <a:pt x="3149142" y="85483"/>
                  </a:lnTo>
                  <a:close/>
                </a:path>
                <a:path w="5594985" h="382270">
                  <a:moveTo>
                    <a:pt x="3349167" y="241452"/>
                  </a:moveTo>
                  <a:lnTo>
                    <a:pt x="3312591" y="241452"/>
                  </a:lnTo>
                  <a:lnTo>
                    <a:pt x="3312591" y="249008"/>
                  </a:lnTo>
                  <a:lnTo>
                    <a:pt x="3308019" y="255955"/>
                  </a:lnTo>
                  <a:lnTo>
                    <a:pt x="3262934" y="271856"/>
                  </a:lnTo>
                  <a:lnTo>
                    <a:pt x="3251797" y="271259"/>
                  </a:lnTo>
                  <a:lnTo>
                    <a:pt x="3216033" y="251523"/>
                  </a:lnTo>
                  <a:lnTo>
                    <a:pt x="3212642" y="229196"/>
                  </a:lnTo>
                  <a:lnTo>
                    <a:pt x="3214928" y="222084"/>
                  </a:lnTo>
                  <a:lnTo>
                    <a:pt x="3219627" y="216319"/>
                  </a:lnTo>
                  <a:lnTo>
                    <a:pt x="3224199" y="210553"/>
                  </a:lnTo>
                  <a:lnTo>
                    <a:pt x="3269538" y="201917"/>
                  </a:lnTo>
                  <a:lnTo>
                    <a:pt x="3282365" y="201917"/>
                  </a:lnTo>
                  <a:lnTo>
                    <a:pt x="3282365" y="173507"/>
                  </a:lnTo>
                  <a:lnTo>
                    <a:pt x="3269538" y="173507"/>
                  </a:lnTo>
                  <a:lnTo>
                    <a:pt x="3254387" y="172923"/>
                  </a:lnTo>
                  <a:lnTo>
                    <a:pt x="3218103" y="150583"/>
                  </a:lnTo>
                  <a:lnTo>
                    <a:pt x="3218103" y="142506"/>
                  </a:lnTo>
                  <a:lnTo>
                    <a:pt x="3220758" y="128257"/>
                  </a:lnTo>
                  <a:lnTo>
                    <a:pt x="3228746" y="118071"/>
                  </a:lnTo>
                  <a:lnTo>
                    <a:pt x="3242043" y="111963"/>
                  </a:lnTo>
                  <a:lnTo>
                    <a:pt x="3260648" y="109918"/>
                  </a:lnTo>
                  <a:lnTo>
                    <a:pt x="3279076" y="111429"/>
                  </a:lnTo>
                  <a:lnTo>
                    <a:pt x="3292652" y="115938"/>
                  </a:lnTo>
                  <a:lnTo>
                    <a:pt x="3301365" y="123444"/>
                  </a:lnTo>
                  <a:lnTo>
                    <a:pt x="3305225" y="133959"/>
                  </a:lnTo>
                  <a:lnTo>
                    <a:pt x="3341801" y="133959"/>
                  </a:lnTo>
                  <a:lnTo>
                    <a:pt x="3320084" y="95719"/>
                  </a:lnTo>
                  <a:lnTo>
                    <a:pt x="3279356" y="81661"/>
                  </a:lnTo>
                  <a:lnTo>
                    <a:pt x="3262172" y="80721"/>
                  </a:lnTo>
                  <a:lnTo>
                    <a:pt x="3244164" y="81800"/>
                  </a:lnTo>
                  <a:lnTo>
                    <a:pt x="3202736" y="97802"/>
                  </a:lnTo>
                  <a:lnTo>
                    <a:pt x="3181400" y="141719"/>
                  </a:lnTo>
                  <a:lnTo>
                    <a:pt x="3183369" y="155841"/>
                  </a:lnTo>
                  <a:lnTo>
                    <a:pt x="3189300" y="167995"/>
                  </a:lnTo>
                  <a:lnTo>
                    <a:pt x="3199180" y="178193"/>
                  </a:lnTo>
                  <a:lnTo>
                    <a:pt x="3213023" y="186423"/>
                  </a:lnTo>
                  <a:lnTo>
                    <a:pt x="3196844" y="196291"/>
                  </a:lnTo>
                  <a:lnTo>
                    <a:pt x="3185299" y="208178"/>
                  </a:lnTo>
                  <a:lnTo>
                    <a:pt x="3178365" y="222110"/>
                  </a:lnTo>
                  <a:lnTo>
                    <a:pt x="3176066" y="238074"/>
                  </a:lnTo>
                  <a:lnTo>
                    <a:pt x="3177463" y="251117"/>
                  </a:lnTo>
                  <a:lnTo>
                    <a:pt x="3198672" y="283273"/>
                  </a:lnTo>
                  <a:lnTo>
                    <a:pt x="3242830" y="300139"/>
                  </a:lnTo>
                  <a:lnTo>
                    <a:pt x="3262172" y="301256"/>
                  </a:lnTo>
                  <a:lnTo>
                    <a:pt x="3280054" y="300189"/>
                  </a:lnTo>
                  <a:lnTo>
                    <a:pt x="3323259" y="284073"/>
                  </a:lnTo>
                  <a:lnTo>
                    <a:pt x="3336125" y="271856"/>
                  </a:lnTo>
                  <a:lnTo>
                    <a:pt x="3341547" y="264833"/>
                  </a:lnTo>
                  <a:lnTo>
                    <a:pt x="3346691" y="253657"/>
                  </a:lnTo>
                  <a:lnTo>
                    <a:pt x="3349167" y="241452"/>
                  </a:lnTo>
                  <a:close/>
                </a:path>
                <a:path w="5594985" h="382270">
                  <a:moveTo>
                    <a:pt x="3444544" y="268668"/>
                  </a:moveTo>
                  <a:lnTo>
                    <a:pt x="3439337" y="269735"/>
                  </a:lnTo>
                  <a:lnTo>
                    <a:pt x="3435400" y="270268"/>
                  </a:lnTo>
                  <a:lnTo>
                    <a:pt x="3432606" y="270268"/>
                  </a:lnTo>
                  <a:lnTo>
                    <a:pt x="3425507" y="268922"/>
                  </a:lnTo>
                  <a:lnTo>
                    <a:pt x="3420427" y="264858"/>
                  </a:lnTo>
                  <a:lnTo>
                    <a:pt x="3417366" y="258089"/>
                  </a:lnTo>
                  <a:lnTo>
                    <a:pt x="3416350" y="248602"/>
                  </a:lnTo>
                  <a:lnTo>
                    <a:pt x="3416350" y="85483"/>
                  </a:lnTo>
                  <a:lnTo>
                    <a:pt x="3380790" y="85483"/>
                  </a:lnTo>
                  <a:lnTo>
                    <a:pt x="3380790" y="251587"/>
                  </a:lnTo>
                  <a:lnTo>
                    <a:pt x="3383737" y="273316"/>
                  </a:lnTo>
                  <a:lnTo>
                    <a:pt x="3392627" y="288848"/>
                  </a:lnTo>
                  <a:lnTo>
                    <a:pt x="3407460" y="298157"/>
                  </a:lnTo>
                  <a:lnTo>
                    <a:pt x="3428288" y="301256"/>
                  </a:lnTo>
                  <a:lnTo>
                    <a:pt x="3435019" y="301256"/>
                  </a:lnTo>
                  <a:lnTo>
                    <a:pt x="3440353" y="300799"/>
                  </a:lnTo>
                  <a:lnTo>
                    <a:pt x="3444544" y="299872"/>
                  </a:lnTo>
                  <a:lnTo>
                    <a:pt x="3444544" y="270268"/>
                  </a:lnTo>
                  <a:lnTo>
                    <a:pt x="3444544" y="268668"/>
                  </a:lnTo>
                  <a:close/>
                </a:path>
                <a:path w="5594985" h="382270">
                  <a:moveTo>
                    <a:pt x="3769537" y="158407"/>
                  </a:moveTo>
                  <a:lnTo>
                    <a:pt x="3765296" y="124421"/>
                  </a:lnTo>
                  <a:lnTo>
                    <a:pt x="3758539" y="111518"/>
                  </a:lnTo>
                  <a:lnTo>
                    <a:pt x="3752596" y="100152"/>
                  </a:lnTo>
                  <a:lnTo>
                    <a:pt x="3731437" y="85585"/>
                  </a:lnTo>
                  <a:lnTo>
                    <a:pt x="3701846" y="80721"/>
                  </a:lnTo>
                  <a:lnTo>
                    <a:pt x="3685603" y="82702"/>
                  </a:lnTo>
                  <a:lnTo>
                    <a:pt x="3670198" y="88620"/>
                  </a:lnTo>
                  <a:lnTo>
                    <a:pt x="3655644" y="98488"/>
                  </a:lnTo>
                  <a:lnTo>
                    <a:pt x="3641902" y="112306"/>
                  </a:lnTo>
                  <a:lnTo>
                    <a:pt x="3641902" y="85483"/>
                  </a:lnTo>
                  <a:lnTo>
                    <a:pt x="3606342" y="85483"/>
                  </a:lnTo>
                  <a:lnTo>
                    <a:pt x="3606342" y="296291"/>
                  </a:lnTo>
                  <a:lnTo>
                    <a:pt x="3641902" y="296291"/>
                  </a:lnTo>
                  <a:lnTo>
                    <a:pt x="3641902" y="145288"/>
                  </a:lnTo>
                  <a:lnTo>
                    <a:pt x="3655517" y="130517"/>
                  </a:lnTo>
                  <a:lnTo>
                    <a:pt x="3669144" y="119964"/>
                  </a:lnTo>
                  <a:lnTo>
                    <a:pt x="3682758" y="113639"/>
                  </a:lnTo>
                  <a:lnTo>
                    <a:pt x="3691293" y="112306"/>
                  </a:lnTo>
                  <a:lnTo>
                    <a:pt x="3696385" y="111518"/>
                  </a:lnTo>
                  <a:lnTo>
                    <a:pt x="3705669" y="112229"/>
                  </a:lnTo>
                  <a:lnTo>
                    <a:pt x="3733292" y="147993"/>
                  </a:lnTo>
                  <a:lnTo>
                    <a:pt x="3733850" y="377355"/>
                  </a:lnTo>
                  <a:lnTo>
                    <a:pt x="3769537" y="377355"/>
                  </a:lnTo>
                  <a:lnTo>
                    <a:pt x="3769537" y="158407"/>
                  </a:lnTo>
                  <a:close/>
                </a:path>
                <a:path w="5594985" h="382270">
                  <a:moveTo>
                    <a:pt x="3981627" y="296291"/>
                  </a:moveTo>
                  <a:lnTo>
                    <a:pt x="3922484" y="131584"/>
                  </a:lnTo>
                  <a:lnTo>
                    <a:pt x="3905935" y="85483"/>
                  </a:lnTo>
                  <a:lnTo>
                    <a:pt x="3900716" y="71412"/>
                  </a:lnTo>
                  <a:lnTo>
                    <a:pt x="3895902" y="58991"/>
                  </a:lnTo>
                  <a:lnTo>
                    <a:pt x="3891457" y="48221"/>
                  </a:lnTo>
                  <a:lnTo>
                    <a:pt x="3887393" y="39090"/>
                  </a:lnTo>
                  <a:lnTo>
                    <a:pt x="3885069" y="34620"/>
                  </a:lnTo>
                  <a:lnTo>
                    <a:pt x="3883266" y="31140"/>
                  </a:lnTo>
                  <a:lnTo>
                    <a:pt x="3853523" y="2844"/>
                  </a:lnTo>
                  <a:lnTo>
                    <a:pt x="3836974" y="0"/>
                  </a:lnTo>
                  <a:lnTo>
                    <a:pt x="3828084" y="0"/>
                  </a:lnTo>
                  <a:lnTo>
                    <a:pt x="3820464" y="1016"/>
                  </a:lnTo>
                  <a:lnTo>
                    <a:pt x="3813987" y="2794"/>
                  </a:lnTo>
                  <a:lnTo>
                    <a:pt x="3813987" y="37401"/>
                  </a:lnTo>
                  <a:lnTo>
                    <a:pt x="3819575" y="35547"/>
                  </a:lnTo>
                  <a:lnTo>
                    <a:pt x="3825163" y="34620"/>
                  </a:lnTo>
                  <a:lnTo>
                    <a:pt x="3831005" y="34620"/>
                  </a:lnTo>
                  <a:lnTo>
                    <a:pt x="3843566" y="37807"/>
                  </a:lnTo>
                  <a:lnTo>
                    <a:pt x="3854970" y="47345"/>
                  </a:lnTo>
                  <a:lnTo>
                    <a:pt x="3865181" y="63233"/>
                  </a:lnTo>
                  <a:lnTo>
                    <a:pt x="3874185" y="85483"/>
                  </a:lnTo>
                  <a:lnTo>
                    <a:pt x="3834434" y="193167"/>
                  </a:lnTo>
                  <a:lnTo>
                    <a:pt x="3798493" y="296291"/>
                  </a:lnTo>
                  <a:lnTo>
                    <a:pt x="3836974" y="296291"/>
                  </a:lnTo>
                  <a:lnTo>
                    <a:pt x="3865549" y="206286"/>
                  </a:lnTo>
                  <a:lnTo>
                    <a:pt x="3890060" y="131584"/>
                  </a:lnTo>
                  <a:lnTo>
                    <a:pt x="3943146" y="296291"/>
                  </a:lnTo>
                  <a:lnTo>
                    <a:pt x="3981627" y="296291"/>
                  </a:lnTo>
                  <a:close/>
                </a:path>
                <a:path w="5594985" h="382270">
                  <a:moveTo>
                    <a:pt x="4173651" y="241452"/>
                  </a:moveTo>
                  <a:lnTo>
                    <a:pt x="4137075" y="241452"/>
                  </a:lnTo>
                  <a:lnTo>
                    <a:pt x="4137075" y="249008"/>
                  </a:lnTo>
                  <a:lnTo>
                    <a:pt x="4132503" y="255955"/>
                  </a:lnTo>
                  <a:lnTo>
                    <a:pt x="4087418" y="271856"/>
                  </a:lnTo>
                  <a:lnTo>
                    <a:pt x="4076281" y="271259"/>
                  </a:lnTo>
                  <a:lnTo>
                    <a:pt x="4040517" y="251523"/>
                  </a:lnTo>
                  <a:lnTo>
                    <a:pt x="4037126" y="229196"/>
                  </a:lnTo>
                  <a:lnTo>
                    <a:pt x="4039412" y="222084"/>
                  </a:lnTo>
                  <a:lnTo>
                    <a:pt x="4044111" y="216319"/>
                  </a:lnTo>
                  <a:lnTo>
                    <a:pt x="4048683" y="210553"/>
                  </a:lnTo>
                  <a:lnTo>
                    <a:pt x="4094022" y="201917"/>
                  </a:lnTo>
                  <a:lnTo>
                    <a:pt x="4106849" y="201917"/>
                  </a:lnTo>
                  <a:lnTo>
                    <a:pt x="4106849" y="173507"/>
                  </a:lnTo>
                  <a:lnTo>
                    <a:pt x="4094022" y="173507"/>
                  </a:lnTo>
                  <a:lnTo>
                    <a:pt x="4078871" y="172923"/>
                  </a:lnTo>
                  <a:lnTo>
                    <a:pt x="4042587" y="150583"/>
                  </a:lnTo>
                  <a:lnTo>
                    <a:pt x="4042587" y="142506"/>
                  </a:lnTo>
                  <a:lnTo>
                    <a:pt x="4045242" y="128257"/>
                  </a:lnTo>
                  <a:lnTo>
                    <a:pt x="4053230" y="118071"/>
                  </a:lnTo>
                  <a:lnTo>
                    <a:pt x="4066527" y="111963"/>
                  </a:lnTo>
                  <a:lnTo>
                    <a:pt x="4085132" y="109918"/>
                  </a:lnTo>
                  <a:lnTo>
                    <a:pt x="4103560" y="111429"/>
                  </a:lnTo>
                  <a:lnTo>
                    <a:pt x="4117136" y="115938"/>
                  </a:lnTo>
                  <a:lnTo>
                    <a:pt x="4125849" y="123444"/>
                  </a:lnTo>
                  <a:lnTo>
                    <a:pt x="4129709" y="133959"/>
                  </a:lnTo>
                  <a:lnTo>
                    <a:pt x="4166285" y="133959"/>
                  </a:lnTo>
                  <a:lnTo>
                    <a:pt x="4144568" y="95719"/>
                  </a:lnTo>
                  <a:lnTo>
                    <a:pt x="4103840" y="81661"/>
                  </a:lnTo>
                  <a:lnTo>
                    <a:pt x="4086656" y="80721"/>
                  </a:lnTo>
                  <a:lnTo>
                    <a:pt x="4068648" y="81800"/>
                  </a:lnTo>
                  <a:lnTo>
                    <a:pt x="4027220" y="97802"/>
                  </a:lnTo>
                  <a:lnTo>
                    <a:pt x="4005884" y="141719"/>
                  </a:lnTo>
                  <a:lnTo>
                    <a:pt x="4007853" y="155841"/>
                  </a:lnTo>
                  <a:lnTo>
                    <a:pt x="4013784" y="167995"/>
                  </a:lnTo>
                  <a:lnTo>
                    <a:pt x="4023664" y="178193"/>
                  </a:lnTo>
                  <a:lnTo>
                    <a:pt x="4037507" y="186423"/>
                  </a:lnTo>
                  <a:lnTo>
                    <a:pt x="4021328" y="196291"/>
                  </a:lnTo>
                  <a:lnTo>
                    <a:pt x="4009783" y="208178"/>
                  </a:lnTo>
                  <a:lnTo>
                    <a:pt x="4002849" y="222110"/>
                  </a:lnTo>
                  <a:lnTo>
                    <a:pt x="4000550" y="238074"/>
                  </a:lnTo>
                  <a:lnTo>
                    <a:pt x="4001947" y="251117"/>
                  </a:lnTo>
                  <a:lnTo>
                    <a:pt x="4023156" y="283273"/>
                  </a:lnTo>
                  <a:lnTo>
                    <a:pt x="4067314" y="300139"/>
                  </a:lnTo>
                  <a:lnTo>
                    <a:pt x="4086656" y="301256"/>
                  </a:lnTo>
                  <a:lnTo>
                    <a:pt x="4104538" y="300189"/>
                  </a:lnTo>
                  <a:lnTo>
                    <a:pt x="4147743" y="284073"/>
                  </a:lnTo>
                  <a:lnTo>
                    <a:pt x="4160609" y="271856"/>
                  </a:lnTo>
                  <a:lnTo>
                    <a:pt x="4166031" y="264833"/>
                  </a:lnTo>
                  <a:lnTo>
                    <a:pt x="4171175" y="253657"/>
                  </a:lnTo>
                  <a:lnTo>
                    <a:pt x="4173651" y="241452"/>
                  </a:lnTo>
                  <a:close/>
                </a:path>
                <a:path w="5594985" h="382270">
                  <a:moveTo>
                    <a:pt x="4372280" y="296291"/>
                  </a:moveTo>
                  <a:lnTo>
                    <a:pt x="4304639" y="189204"/>
                  </a:lnTo>
                  <a:lnTo>
                    <a:pt x="4292600" y="170129"/>
                  </a:lnTo>
                  <a:lnTo>
                    <a:pt x="4288714" y="163969"/>
                  </a:lnTo>
                  <a:lnTo>
                    <a:pt x="4364533" y="85483"/>
                  </a:lnTo>
                  <a:lnTo>
                    <a:pt x="4319575" y="85483"/>
                  </a:lnTo>
                  <a:lnTo>
                    <a:pt x="4242359" y="170129"/>
                  </a:lnTo>
                  <a:lnTo>
                    <a:pt x="4242359" y="85483"/>
                  </a:lnTo>
                  <a:lnTo>
                    <a:pt x="4206798" y="85483"/>
                  </a:lnTo>
                  <a:lnTo>
                    <a:pt x="4206798" y="296291"/>
                  </a:lnTo>
                  <a:lnTo>
                    <a:pt x="4242359" y="296291"/>
                  </a:lnTo>
                  <a:lnTo>
                    <a:pt x="4242359" y="212445"/>
                  </a:lnTo>
                  <a:lnTo>
                    <a:pt x="4264711" y="189204"/>
                  </a:lnTo>
                  <a:lnTo>
                    <a:pt x="4329862" y="296291"/>
                  </a:lnTo>
                  <a:lnTo>
                    <a:pt x="4372280" y="296291"/>
                  </a:lnTo>
                  <a:close/>
                </a:path>
                <a:path w="5594985" h="382270">
                  <a:moveTo>
                    <a:pt x="4559605" y="85483"/>
                  </a:moveTo>
                  <a:lnTo>
                    <a:pt x="4378757" y="85483"/>
                  </a:lnTo>
                  <a:lnTo>
                    <a:pt x="4378757" y="114896"/>
                  </a:lnTo>
                  <a:lnTo>
                    <a:pt x="4449496" y="114896"/>
                  </a:lnTo>
                  <a:lnTo>
                    <a:pt x="4449496" y="251587"/>
                  </a:lnTo>
                  <a:lnTo>
                    <a:pt x="4452467" y="273316"/>
                  </a:lnTo>
                  <a:lnTo>
                    <a:pt x="4461370" y="288848"/>
                  </a:lnTo>
                  <a:lnTo>
                    <a:pt x="4476166" y="298157"/>
                  </a:lnTo>
                  <a:lnTo>
                    <a:pt x="4496867" y="301256"/>
                  </a:lnTo>
                  <a:lnTo>
                    <a:pt x="4503725" y="301256"/>
                  </a:lnTo>
                  <a:lnTo>
                    <a:pt x="4509186" y="300799"/>
                  </a:lnTo>
                  <a:lnTo>
                    <a:pt x="4513123" y="299872"/>
                  </a:lnTo>
                  <a:lnTo>
                    <a:pt x="4513123" y="270268"/>
                  </a:lnTo>
                  <a:lnTo>
                    <a:pt x="4513123" y="268668"/>
                  </a:lnTo>
                  <a:lnTo>
                    <a:pt x="4508170" y="269735"/>
                  </a:lnTo>
                  <a:lnTo>
                    <a:pt x="4504106" y="270268"/>
                  </a:lnTo>
                  <a:lnTo>
                    <a:pt x="4501312" y="270268"/>
                  </a:lnTo>
                  <a:lnTo>
                    <a:pt x="4494161" y="268922"/>
                  </a:lnTo>
                  <a:lnTo>
                    <a:pt x="4489081" y="264858"/>
                  </a:lnTo>
                  <a:lnTo>
                    <a:pt x="4486059" y="258089"/>
                  </a:lnTo>
                  <a:lnTo>
                    <a:pt x="4485056" y="248602"/>
                  </a:lnTo>
                  <a:lnTo>
                    <a:pt x="4485056" y="114896"/>
                  </a:lnTo>
                  <a:lnTo>
                    <a:pt x="4559605" y="114896"/>
                  </a:lnTo>
                  <a:lnTo>
                    <a:pt x="4559605" y="85483"/>
                  </a:lnTo>
                  <a:close/>
                </a:path>
                <a:path w="5594985" h="382270">
                  <a:moveTo>
                    <a:pt x="4773346" y="191389"/>
                  </a:moveTo>
                  <a:lnTo>
                    <a:pt x="4766945" y="146024"/>
                  </a:lnTo>
                  <a:lnTo>
                    <a:pt x="4747692" y="110820"/>
                  </a:lnTo>
                  <a:lnTo>
                    <a:pt x="4746739" y="109918"/>
                  </a:lnTo>
                  <a:lnTo>
                    <a:pt x="4736516" y="100190"/>
                  </a:lnTo>
                  <a:lnTo>
                    <a:pt x="4736516" y="191389"/>
                  </a:lnTo>
                  <a:lnTo>
                    <a:pt x="4735550" y="210058"/>
                  </a:lnTo>
                  <a:lnTo>
                    <a:pt x="4721276" y="251485"/>
                  </a:lnTo>
                  <a:lnTo>
                    <a:pt x="4680890" y="271856"/>
                  </a:lnTo>
                  <a:lnTo>
                    <a:pt x="4657877" y="266928"/>
                  </a:lnTo>
                  <a:lnTo>
                    <a:pt x="4641456" y="252133"/>
                  </a:lnTo>
                  <a:lnTo>
                    <a:pt x="4631588" y="227495"/>
                  </a:lnTo>
                  <a:lnTo>
                    <a:pt x="4628312" y="192976"/>
                  </a:lnTo>
                  <a:lnTo>
                    <a:pt x="4631588" y="156641"/>
                  </a:lnTo>
                  <a:lnTo>
                    <a:pt x="4657877" y="115112"/>
                  </a:lnTo>
                  <a:lnTo>
                    <a:pt x="4701959" y="115049"/>
                  </a:lnTo>
                  <a:lnTo>
                    <a:pt x="4732401" y="155879"/>
                  </a:lnTo>
                  <a:lnTo>
                    <a:pt x="4736516" y="191389"/>
                  </a:lnTo>
                  <a:lnTo>
                    <a:pt x="4736516" y="100190"/>
                  </a:lnTo>
                  <a:lnTo>
                    <a:pt x="4733874" y="97663"/>
                  </a:lnTo>
                  <a:lnTo>
                    <a:pt x="4718139" y="88252"/>
                  </a:lnTo>
                  <a:lnTo>
                    <a:pt x="4700486" y="82613"/>
                  </a:lnTo>
                  <a:lnTo>
                    <a:pt x="4680890" y="80721"/>
                  </a:lnTo>
                  <a:lnTo>
                    <a:pt x="4642142" y="87795"/>
                  </a:lnTo>
                  <a:lnTo>
                    <a:pt x="4614481" y="108991"/>
                  </a:lnTo>
                  <a:lnTo>
                    <a:pt x="4597895" y="144310"/>
                  </a:lnTo>
                  <a:lnTo>
                    <a:pt x="4592447" y="192976"/>
                  </a:lnTo>
                  <a:lnTo>
                    <a:pt x="4592371" y="377355"/>
                  </a:lnTo>
                  <a:lnTo>
                    <a:pt x="4627931" y="377355"/>
                  </a:lnTo>
                  <a:lnTo>
                    <a:pt x="4627931" y="276428"/>
                  </a:lnTo>
                  <a:lnTo>
                    <a:pt x="4639615" y="287299"/>
                  </a:lnTo>
                  <a:lnTo>
                    <a:pt x="4653140" y="295059"/>
                  </a:lnTo>
                  <a:lnTo>
                    <a:pt x="4668469" y="299707"/>
                  </a:lnTo>
                  <a:lnTo>
                    <a:pt x="4685589" y="301256"/>
                  </a:lnTo>
                  <a:lnTo>
                    <a:pt x="4703648" y="299415"/>
                  </a:lnTo>
                  <a:lnTo>
                    <a:pt x="4720145" y="293890"/>
                  </a:lnTo>
                  <a:lnTo>
                    <a:pt x="4735030" y="284670"/>
                  </a:lnTo>
                  <a:lnTo>
                    <a:pt x="4743513" y="276428"/>
                  </a:lnTo>
                  <a:lnTo>
                    <a:pt x="4748212" y="271856"/>
                  </a:lnTo>
                  <a:lnTo>
                    <a:pt x="4759249" y="255676"/>
                  </a:lnTo>
                  <a:lnTo>
                    <a:pt x="4767072" y="236918"/>
                  </a:lnTo>
                  <a:lnTo>
                    <a:pt x="4771771" y="215493"/>
                  </a:lnTo>
                  <a:lnTo>
                    <a:pt x="4773346" y="191389"/>
                  </a:lnTo>
                  <a:close/>
                </a:path>
                <a:path w="5594985" h="382270">
                  <a:moveTo>
                    <a:pt x="4941494" y="0"/>
                  </a:moveTo>
                  <a:lnTo>
                    <a:pt x="4896917" y="0"/>
                  </a:lnTo>
                  <a:lnTo>
                    <a:pt x="4871771" y="55880"/>
                  </a:lnTo>
                  <a:lnTo>
                    <a:pt x="4899711" y="55880"/>
                  </a:lnTo>
                  <a:lnTo>
                    <a:pt x="4941494" y="0"/>
                  </a:lnTo>
                  <a:close/>
                </a:path>
                <a:path w="5594985" h="382270">
                  <a:moveTo>
                    <a:pt x="4986960" y="190982"/>
                  </a:moveTo>
                  <a:lnTo>
                    <a:pt x="4985359" y="166154"/>
                  </a:lnTo>
                  <a:lnTo>
                    <a:pt x="4980559" y="144297"/>
                  </a:lnTo>
                  <a:lnTo>
                    <a:pt x="4972545" y="125425"/>
                  </a:lnTo>
                  <a:lnTo>
                    <a:pt x="4961572" y="109918"/>
                  </a:lnTo>
                  <a:lnTo>
                    <a:pt x="4961306" y="109524"/>
                  </a:lnTo>
                  <a:lnTo>
                    <a:pt x="4950130" y="99364"/>
                  </a:lnTo>
                  <a:lnTo>
                    <a:pt x="4950130" y="190982"/>
                  </a:lnTo>
                  <a:lnTo>
                    <a:pt x="4949126" y="209816"/>
                  </a:lnTo>
                  <a:lnTo>
                    <a:pt x="4934255" y="251485"/>
                  </a:lnTo>
                  <a:lnTo>
                    <a:pt x="4892980" y="271856"/>
                  </a:lnTo>
                  <a:lnTo>
                    <a:pt x="4880813" y="270586"/>
                  </a:lnTo>
                  <a:lnTo>
                    <a:pt x="4844643" y="240068"/>
                  </a:lnTo>
                  <a:lnTo>
                    <a:pt x="4835703" y="190982"/>
                  </a:lnTo>
                  <a:lnTo>
                    <a:pt x="4836693" y="172072"/>
                  </a:lnTo>
                  <a:lnTo>
                    <a:pt x="4851578" y="130289"/>
                  </a:lnTo>
                  <a:lnTo>
                    <a:pt x="4892980" y="109918"/>
                  </a:lnTo>
                  <a:lnTo>
                    <a:pt x="4905070" y="111201"/>
                  </a:lnTo>
                  <a:lnTo>
                    <a:pt x="4941176" y="141719"/>
                  </a:lnTo>
                  <a:lnTo>
                    <a:pt x="4950130" y="190982"/>
                  </a:lnTo>
                  <a:lnTo>
                    <a:pt x="4950130" y="99364"/>
                  </a:lnTo>
                  <a:lnTo>
                    <a:pt x="4947463" y="96926"/>
                  </a:lnTo>
                  <a:lnTo>
                    <a:pt x="4931473" y="87934"/>
                  </a:lnTo>
                  <a:lnTo>
                    <a:pt x="4913312" y="82524"/>
                  </a:lnTo>
                  <a:lnTo>
                    <a:pt x="4892980" y="80721"/>
                  </a:lnTo>
                  <a:lnTo>
                    <a:pt x="4872710" y="82524"/>
                  </a:lnTo>
                  <a:lnTo>
                    <a:pt x="4824654" y="109524"/>
                  </a:lnTo>
                  <a:lnTo>
                    <a:pt x="4805502" y="144297"/>
                  </a:lnTo>
                  <a:lnTo>
                    <a:pt x="4799127" y="190982"/>
                  </a:lnTo>
                  <a:lnTo>
                    <a:pt x="4800714" y="215747"/>
                  </a:lnTo>
                  <a:lnTo>
                    <a:pt x="4813478" y="256425"/>
                  </a:lnTo>
                  <a:lnTo>
                    <a:pt x="4854575" y="294030"/>
                  </a:lnTo>
                  <a:lnTo>
                    <a:pt x="4892980" y="301256"/>
                  </a:lnTo>
                  <a:lnTo>
                    <a:pt x="4913312" y="299453"/>
                  </a:lnTo>
                  <a:lnTo>
                    <a:pt x="4931473" y="294030"/>
                  </a:lnTo>
                  <a:lnTo>
                    <a:pt x="4947463" y="285000"/>
                  </a:lnTo>
                  <a:lnTo>
                    <a:pt x="4961306" y="272351"/>
                  </a:lnTo>
                  <a:lnTo>
                    <a:pt x="4961648" y="271856"/>
                  </a:lnTo>
                  <a:lnTo>
                    <a:pt x="4972545" y="256425"/>
                  </a:lnTo>
                  <a:lnTo>
                    <a:pt x="4980559" y="237566"/>
                  </a:lnTo>
                  <a:lnTo>
                    <a:pt x="4985359" y="215747"/>
                  </a:lnTo>
                  <a:lnTo>
                    <a:pt x="4986960" y="190982"/>
                  </a:lnTo>
                  <a:close/>
                </a:path>
                <a:path w="5594985" h="382270">
                  <a:moveTo>
                    <a:pt x="5201844" y="193763"/>
                  </a:moveTo>
                  <a:lnTo>
                    <a:pt x="5196852" y="154609"/>
                  </a:lnTo>
                  <a:lnTo>
                    <a:pt x="5179580" y="120091"/>
                  </a:lnTo>
                  <a:lnTo>
                    <a:pt x="5165014" y="104800"/>
                  </a:lnTo>
                  <a:lnTo>
                    <a:pt x="5165014" y="193763"/>
                  </a:lnTo>
                  <a:lnTo>
                    <a:pt x="5164010" y="211874"/>
                  </a:lnTo>
                  <a:lnTo>
                    <a:pt x="5149012" y="252082"/>
                  </a:lnTo>
                  <a:lnTo>
                    <a:pt x="5107864" y="271856"/>
                  </a:lnTo>
                  <a:lnTo>
                    <a:pt x="5095926" y="270624"/>
                  </a:lnTo>
                  <a:lnTo>
                    <a:pt x="5059692" y="241033"/>
                  </a:lnTo>
                  <a:lnTo>
                    <a:pt x="5050587" y="193763"/>
                  </a:lnTo>
                  <a:lnTo>
                    <a:pt x="5051577" y="175691"/>
                  </a:lnTo>
                  <a:lnTo>
                    <a:pt x="5066716" y="135648"/>
                  </a:lnTo>
                  <a:lnTo>
                    <a:pt x="5107864" y="116078"/>
                  </a:lnTo>
                  <a:lnTo>
                    <a:pt x="5119878" y="117309"/>
                  </a:lnTo>
                  <a:lnTo>
                    <a:pt x="5156009" y="146634"/>
                  </a:lnTo>
                  <a:lnTo>
                    <a:pt x="5165014" y="193763"/>
                  </a:lnTo>
                  <a:lnTo>
                    <a:pt x="5165014" y="104800"/>
                  </a:lnTo>
                  <a:lnTo>
                    <a:pt x="5157267" y="97802"/>
                  </a:lnTo>
                  <a:lnTo>
                    <a:pt x="5081194" y="34226"/>
                  </a:lnTo>
                  <a:lnTo>
                    <a:pt x="5184445" y="34226"/>
                  </a:lnTo>
                  <a:lnTo>
                    <a:pt x="5184445" y="5080"/>
                  </a:lnTo>
                  <a:lnTo>
                    <a:pt x="5033315" y="5080"/>
                  </a:lnTo>
                  <a:lnTo>
                    <a:pt x="5033315" y="31445"/>
                  </a:lnTo>
                  <a:lnTo>
                    <a:pt x="5099355" y="87071"/>
                  </a:lnTo>
                  <a:lnTo>
                    <a:pt x="5080660" y="90258"/>
                  </a:lnTo>
                  <a:lnTo>
                    <a:pt x="5036998" y="118960"/>
                  </a:lnTo>
                  <a:lnTo>
                    <a:pt x="5015433" y="171818"/>
                  </a:lnTo>
                  <a:lnTo>
                    <a:pt x="5014011" y="193763"/>
                  </a:lnTo>
                  <a:lnTo>
                    <a:pt x="5015623" y="217639"/>
                  </a:lnTo>
                  <a:lnTo>
                    <a:pt x="5028577" y="257124"/>
                  </a:lnTo>
                  <a:lnTo>
                    <a:pt x="5069789" y="294132"/>
                  </a:lnTo>
                  <a:lnTo>
                    <a:pt x="5107864" y="301256"/>
                  </a:lnTo>
                  <a:lnTo>
                    <a:pt x="5127955" y="299478"/>
                  </a:lnTo>
                  <a:lnTo>
                    <a:pt x="5145989" y="294132"/>
                  </a:lnTo>
                  <a:lnTo>
                    <a:pt x="5161966" y="285229"/>
                  </a:lnTo>
                  <a:lnTo>
                    <a:pt x="5175936" y="272745"/>
                  </a:lnTo>
                  <a:lnTo>
                    <a:pt x="5176571" y="271856"/>
                  </a:lnTo>
                  <a:lnTo>
                    <a:pt x="5187264" y="257124"/>
                  </a:lnTo>
                  <a:lnTo>
                    <a:pt x="5195367" y="238747"/>
                  </a:lnTo>
                  <a:lnTo>
                    <a:pt x="5200218" y="217639"/>
                  </a:lnTo>
                  <a:lnTo>
                    <a:pt x="5201844" y="193763"/>
                  </a:lnTo>
                  <a:close/>
                </a:path>
                <a:path w="5594985" h="382270">
                  <a:moveTo>
                    <a:pt x="5303825" y="268668"/>
                  </a:moveTo>
                  <a:lnTo>
                    <a:pt x="5298618" y="269735"/>
                  </a:lnTo>
                  <a:lnTo>
                    <a:pt x="5294681" y="270268"/>
                  </a:lnTo>
                  <a:lnTo>
                    <a:pt x="5291887" y="270268"/>
                  </a:lnTo>
                  <a:lnTo>
                    <a:pt x="5284787" y="268922"/>
                  </a:lnTo>
                  <a:lnTo>
                    <a:pt x="5279707" y="264858"/>
                  </a:lnTo>
                  <a:lnTo>
                    <a:pt x="5276647" y="258089"/>
                  </a:lnTo>
                  <a:lnTo>
                    <a:pt x="5275631" y="248602"/>
                  </a:lnTo>
                  <a:lnTo>
                    <a:pt x="5275631" y="85483"/>
                  </a:lnTo>
                  <a:lnTo>
                    <a:pt x="5240071" y="85483"/>
                  </a:lnTo>
                  <a:lnTo>
                    <a:pt x="5240071" y="251587"/>
                  </a:lnTo>
                  <a:lnTo>
                    <a:pt x="5243017" y="273316"/>
                  </a:lnTo>
                  <a:lnTo>
                    <a:pt x="5251907" y="288848"/>
                  </a:lnTo>
                  <a:lnTo>
                    <a:pt x="5266741" y="298157"/>
                  </a:lnTo>
                  <a:lnTo>
                    <a:pt x="5287569" y="301256"/>
                  </a:lnTo>
                  <a:lnTo>
                    <a:pt x="5294300" y="301256"/>
                  </a:lnTo>
                  <a:lnTo>
                    <a:pt x="5299634" y="300799"/>
                  </a:lnTo>
                  <a:lnTo>
                    <a:pt x="5303825" y="299872"/>
                  </a:lnTo>
                  <a:lnTo>
                    <a:pt x="5303825" y="270268"/>
                  </a:lnTo>
                  <a:lnTo>
                    <a:pt x="5303825" y="268668"/>
                  </a:lnTo>
                  <a:close/>
                </a:path>
                <a:path w="5594985" h="382270">
                  <a:moveTo>
                    <a:pt x="5509692" y="190982"/>
                  </a:moveTo>
                  <a:lnTo>
                    <a:pt x="5508091" y="166154"/>
                  </a:lnTo>
                  <a:lnTo>
                    <a:pt x="5503291" y="144297"/>
                  </a:lnTo>
                  <a:lnTo>
                    <a:pt x="5495277" y="125425"/>
                  </a:lnTo>
                  <a:lnTo>
                    <a:pt x="5484304" y="109918"/>
                  </a:lnTo>
                  <a:lnTo>
                    <a:pt x="5484038" y="109524"/>
                  </a:lnTo>
                  <a:lnTo>
                    <a:pt x="5472862" y="99364"/>
                  </a:lnTo>
                  <a:lnTo>
                    <a:pt x="5472862" y="190982"/>
                  </a:lnTo>
                  <a:lnTo>
                    <a:pt x="5471858" y="209816"/>
                  </a:lnTo>
                  <a:lnTo>
                    <a:pt x="5456987" y="251485"/>
                  </a:lnTo>
                  <a:lnTo>
                    <a:pt x="5415712" y="271856"/>
                  </a:lnTo>
                  <a:lnTo>
                    <a:pt x="5403545" y="270586"/>
                  </a:lnTo>
                  <a:lnTo>
                    <a:pt x="5367375" y="240068"/>
                  </a:lnTo>
                  <a:lnTo>
                    <a:pt x="5358435" y="190982"/>
                  </a:lnTo>
                  <a:lnTo>
                    <a:pt x="5359425" y="172072"/>
                  </a:lnTo>
                  <a:lnTo>
                    <a:pt x="5374310" y="130289"/>
                  </a:lnTo>
                  <a:lnTo>
                    <a:pt x="5415712" y="109918"/>
                  </a:lnTo>
                  <a:lnTo>
                    <a:pt x="5427802" y="111201"/>
                  </a:lnTo>
                  <a:lnTo>
                    <a:pt x="5463908" y="141719"/>
                  </a:lnTo>
                  <a:lnTo>
                    <a:pt x="5472862" y="190982"/>
                  </a:lnTo>
                  <a:lnTo>
                    <a:pt x="5472862" y="99364"/>
                  </a:lnTo>
                  <a:lnTo>
                    <a:pt x="5470195" y="96926"/>
                  </a:lnTo>
                  <a:lnTo>
                    <a:pt x="5454205" y="87934"/>
                  </a:lnTo>
                  <a:lnTo>
                    <a:pt x="5436044" y="82524"/>
                  </a:lnTo>
                  <a:lnTo>
                    <a:pt x="5415712" y="80721"/>
                  </a:lnTo>
                  <a:lnTo>
                    <a:pt x="5395442" y="82524"/>
                  </a:lnTo>
                  <a:lnTo>
                    <a:pt x="5347386" y="109524"/>
                  </a:lnTo>
                  <a:lnTo>
                    <a:pt x="5328234" y="144297"/>
                  </a:lnTo>
                  <a:lnTo>
                    <a:pt x="5321859" y="190982"/>
                  </a:lnTo>
                  <a:lnTo>
                    <a:pt x="5323446" y="215747"/>
                  </a:lnTo>
                  <a:lnTo>
                    <a:pt x="5336210" y="256425"/>
                  </a:lnTo>
                  <a:lnTo>
                    <a:pt x="5377307" y="294030"/>
                  </a:lnTo>
                  <a:lnTo>
                    <a:pt x="5415712" y="301256"/>
                  </a:lnTo>
                  <a:lnTo>
                    <a:pt x="5436044" y="299453"/>
                  </a:lnTo>
                  <a:lnTo>
                    <a:pt x="5454205" y="294030"/>
                  </a:lnTo>
                  <a:lnTo>
                    <a:pt x="5470195" y="285000"/>
                  </a:lnTo>
                  <a:lnTo>
                    <a:pt x="5484038" y="272351"/>
                  </a:lnTo>
                  <a:lnTo>
                    <a:pt x="5484380" y="271856"/>
                  </a:lnTo>
                  <a:lnTo>
                    <a:pt x="5495277" y="256425"/>
                  </a:lnTo>
                  <a:lnTo>
                    <a:pt x="5503291" y="237566"/>
                  </a:lnTo>
                  <a:lnTo>
                    <a:pt x="5508091" y="215747"/>
                  </a:lnTo>
                  <a:lnTo>
                    <a:pt x="5509692" y="190982"/>
                  </a:lnTo>
                  <a:close/>
                </a:path>
                <a:path w="5594985" h="382270">
                  <a:moveTo>
                    <a:pt x="5594655" y="255562"/>
                  </a:moveTo>
                  <a:lnTo>
                    <a:pt x="5555920" y="255562"/>
                  </a:lnTo>
                  <a:lnTo>
                    <a:pt x="5555920" y="296291"/>
                  </a:lnTo>
                  <a:lnTo>
                    <a:pt x="5594655" y="296291"/>
                  </a:lnTo>
                  <a:lnTo>
                    <a:pt x="5594655" y="2555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20" dirty="0"/>
              <a:t>Έμμεση</a:t>
            </a:r>
            <a:r>
              <a:rPr sz="3000" spc="-150" dirty="0"/>
              <a:t> </a:t>
            </a:r>
            <a:r>
              <a:rPr sz="3000" spc="-20" dirty="0"/>
              <a:t>εφαρμογή</a:t>
            </a:r>
            <a:r>
              <a:rPr sz="3000" spc="-150" dirty="0"/>
              <a:t> </a:t>
            </a:r>
            <a:r>
              <a:rPr sz="3000" dirty="0"/>
              <a:t>-</a:t>
            </a:r>
            <a:r>
              <a:rPr sz="3000" spc="-125" dirty="0"/>
              <a:t> </a:t>
            </a:r>
            <a:r>
              <a:rPr spc="-10" dirty="0"/>
              <a:t>Indirect</a:t>
            </a:r>
            <a:r>
              <a:rPr spc="-75" dirty="0"/>
              <a:t> </a:t>
            </a:r>
            <a:r>
              <a:rPr spc="-10" dirty="0"/>
              <a:t>High</a:t>
            </a:r>
            <a:r>
              <a:rPr spc="-75" dirty="0"/>
              <a:t> </a:t>
            </a:r>
            <a:r>
              <a:rPr spc="-10" dirty="0"/>
              <a:t>Frequency</a:t>
            </a:r>
            <a:r>
              <a:rPr spc="-85" dirty="0"/>
              <a:t> </a:t>
            </a:r>
            <a:r>
              <a:rPr spc="-10" dirty="0"/>
              <a:t>(Viennese</a:t>
            </a:r>
            <a:r>
              <a:rPr spc="-70" dirty="0"/>
              <a:t> </a:t>
            </a:r>
            <a:r>
              <a:rPr spc="-10" dirty="0"/>
              <a:t>massage)</a:t>
            </a:r>
            <a:endParaRPr sz="3000"/>
          </a:p>
        </p:txBody>
      </p:sp>
      <p:grpSp>
        <p:nvGrpSpPr>
          <p:cNvPr id="3" name="object 3"/>
          <p:cNvGrpSpPr/>
          <p:nvPr/>
        </p:nvGrpSpPr>
        <p:grpSpPr>
          <a:xfrm>
            <a:off x="0" y="1272539"/>
            <a:ext cx="9144000" cy="3870960"/>
            <a:chOff x="0" y="1272539"/>
            <a:chExt cx="9144000" cy="3870960"/>
          </a:xfrm>
        </p:grpSpPr>
        <p:sp>
          <p:nvSpPr>
            <p:cNvPr id="4" name="object 4"/>
            <p:cNvSpPr/>
            <p:nvPr/>
          </p:nvSpPr>
          <p:spPr>
            <a:xfrm>
              <a:off x="6181344" y="3902963"/>
              <a:ext cx="2962910" cy="988694"/>
            </a:xfrm>
            <a:custGeom>
              <a:avLst/>
              <a:gdLst/>
              <a:ahLst/>
              <a:cxnLst/>
              <a:rect l="l" t="t" r="r" b="b"/>
              <a:pathLst>
                <a:path w="2962909" h="988695">
                  <a:moveTo>
                    <a:pt x="989202" y="0"/>
                  </a:moveTo>
                  <a:lnTo>
                    <a:pt x="0" y="988441"/>
                  </a:lnTo>
                  <a:lnTo>
                    <a:pt x="989202" y="988441"/>
                  </a:lnTo>
                  <a:lnTo>
                    <a:pt x="989202" y="0"/>
                  </a:lnTo>
                  <a:close/>
                </a:path>
                <a:path w="2962909" h="988695">
                  <a:moveTo>
                    <a:pt x="1973452" y="0"/>
                  </a:moveTo>
                  <a:lnTo>
                    <a:pt x="1973452" y="988441"/>
                  </a:lnTo>
                  <a:lnTo>
                    <a:pt x="2962655" y="988441"/>
                  </a:lnTo>
                  <a:lnTo>
                    <a:pt x="1973452" y="0"/>
                  </a:lnTo>
                  <a:close/>
                </a:path>
              </a:pathLst>
            </a:custGeom>
            <a:solidFill>
              <a:srgbClr val="EF61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170419" y="3902963"/>
              <a:ext cx="989330" cy="989330"/>
            </a:xfrm>
            <a:custGeom>
              <a:avLst/>
              <a:gdLst/>
              <a:ahLst/>
              <a:cxnLst/>
              <a:rect l="l" t="t" r="r" b="b"/>
              <a:pathLst>
                <a:path w="989329" h="989329">
                  <a:moveTo>
                    <a:pt x="989076" y="0"/>
                  </a:moveTo>
                  <a:lnTo>
                    <a:pt x="0" y="0"/>
                  </a:lnTo>
                  <a:lnTo>
                    <a:pt x="0" y="989076"/>
                  </a:lnTo>
                  <a:lnTo>
                    <a:pt x="989076" y="989076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D133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154923" y="3902963"/>
              <a:ext cx="989330" cy="988694"/>
            </a:xfrm>
            <a:custGeom>
              <a:avLst/>
              <a:gdLst/>
              <a:ahLst/>
              <a:cxnLst/>
              <a:rect l="l" t="t" r="r" b="b"/>
              <a:pathLst>
                <a:path w="989329" h="988695">
                  <a:moveTo>
                    <a:pt x="989076" y="0"/>
                  </a:moveTo>
                  <a:lnTo>
                    <a:pt x="0" y="0"/>
                  </a:lnTo>
                  <a:lnTo>
                    <a:pt x="989076" y="988441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9B24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4892039"/>
              <a:ext cx="9144000" cy="251460"/>
            </a:xfrm>
            <a:custGeom>
              <a:avLst/>
              <a:gdLst/>
              <a:ahLst/>
              <a:cxnLst/>
              <a:rect l="l" t="t" r="r" b="b"/>
              <a:pathLst>
                <a:path w="9144000" h="251460">
                  <a:moveTo>
                    <a:pt x="9144000" y="0"/>
                  </a:moveTo>
                  <a:lnTo>
                    <a:pt x="0" y="0"/>
                  </a:lnTo>
                  <a:lnTo>
                    <a:pt x="0" y="251459"/>
                  </a:lnTo>
                  <a:lnTo>
                    <a:pt x="9144000" y="25145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2A38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1951" y="1272539"/>
              <a:ext cx="4899659" cy="367436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112519"/>
            <a:ext cx="9144000" cy="4030979"/>
            <a:chOff x="0" y="1112519"/>
            <a:chExt cx="9144000" cy="4030979"/>
          </a:xfrm>
        </p:grpSpPr>
        <p:sp>
          <p:nvSpPr>
            <p:cNvPr id="3" name="object 3"/>
            <p:cNvSpPr/>
            <p:nvPr/>
          </p:nvSpPr>
          <p:spPr>
            <a:xfrm>
              <a:off x="6181344" y="3902963"/>
              <a:ext cx="2962910" cy="988694"/>
            </a:xfrm>
            <a:custGeom>
              <a:avLst/>
              <a:gdLst/>
              <a:ahLst/>
              <a:cxnLst/>
              <a:rect l="l" t="t" r="r" b="b"/>
              <a:pathLst>
                <a:path w="2962909" h="988695">
                  <a:moveTo>
                    <a:pt x="989202" y="0"/>
                  </a:moveTo>
                  <a:lnTo>
                    <a:pt x="0" y="988441"/>
                  </a:lnTo>
                  <a:lnTo>
                    <a:pt x="989202" y="988441"/>
                  </a:lnTo>
                  <a:lnTo>
                    <a:pt x="989202" y="0"/>
                  </a:lnTo>
                  <a:close/>
                </a:path>
                <a:path w="2962909" h="988695">
                  <a:moveTo>
                    <a:pt x="1973452" y="0"/>
                  </a:moveTo>
                  <a:lnTo>
                    <a:pt x="1973452" y="988441"/>
                  </a:lnTo>
                  <a:lnTo>
                    <a:pt x="2962655" y="988441"/>
                  </a:lnTo>
                  <a:lnTo>
                    <a:pt x="1973452" y="0"/>
                  </a:lnTo>
                  <a:close/>
                </a:path>
              </a:pathLst>
            </a:custGeom>
            <a:solidFill>
              <a:srgbClr val="EF61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170419" y="3902963"/>
              <a:ext cx="989330" cy="989330"/>
            </a:xfrm>
            <a:custGeom>
              <a:avLst/>
              <a:gdLst/>
              <a:ahLst/>
              <a:cxnLst/>
              <a:rect l="l" t="t" r="r" b="b"/>
              <a:pathLst>
                <a:path w="989329" h="989329">
                  <a:moveTo>
                    <a:pt x="989076" y="0"/>
                  </a:moveTo>
                  <a:lnTo>
                    <a:pt x="0" y="0"/>
                  </a:lnTo>
                  <a:lnTo>
                    <a:pt x="0" y="989076"/>
                  </a:lnTo>
                  <a:lnTo>
                    <a:pt x="989076" y="989076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D133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154923" y="3902963"/>
              <a:ext cx="989330" cy="988694"/>
            </a:xfrm>
            <a:custGeom>
              <a:avLst/>
              <a:gdLst/>
              <a:ahLst/>
              <a:cxnLst/>
              <a:rect l="l" t="t" r="r" b="b"/>
              <a:pathLst>
                <a:path w="989329" h="988695">
                  <a:moveTo>
                    <a:pt x="989076" y="0"/>
                  </a:moveTo>
                  <a:lnTo>
                    <a:pt x="0" y="0"/>
                  </a:lnTo>
                  <a:lnTo>
                    <a:pt x="989076" y="988441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9B24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4892039"/>
              <a:ext cx="9144000" cy="251460"/>
            </a:xfrm>
            <a:custGeom>
              <a:avLst/>
              <a:gdLst/>
              <a:ahLst/>
              <a:cxnLst/>
              <a:rect l="l" t="t" r="r" b="b"/>
              <a:pathLst>
                <a:path w="9144000" h="251460">
                  <a:moveTo>
                    <a:pt x="9144000" y="0"/>
                  </a:moveTo>
                  <a:lnTo>
                    <a:pt x="0" y="0"/>
                  </a:lnTo>
                  <a:lnTo>
                    <a:pt x="0" y="251459"/>
                  </a:lnTo>
                  <a:lnTo>
                    <a:pt x="9144000" y="25145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2A38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112519"/>
              <a:ext cx="9144000" cy="3494532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-12700" y="263398"/>
            <a:ext cx="5866765" cy="860425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>
              <a:lnSpc>
                <a:spcPts val="3220"/>
              </a:lnSpc>
              <a:spcBef>
                <a:spcPts val="320"/>
              </a:spcBef>
            </a:pPr>
            <a:r>
              <a:rPr sz="2800" spc="-25" dirty="0"/>
              <a:t>Καθαρισμός</a:t>
            </a:r>
            <a:r>
              <a:rPr sz="2800" spc="-125" dirty="0"/>
              <a:t> </a:t>
            </a:r>
            <a:r>
              <a:rPr sz="2800" spc="-25" dirty="0"/>
              <a:t>υψισύχνων</a:t>
            </a:r>
            <a:r>
              <a:rPr sz="2800" spc="-105" dirty="0"/>
              <a:t> </a:t>
            </a:r>
            <a:r>
              <a:rPr sz="2800" spc="-10" dirty="0"/>
              <a:t>α.</a:t>
            </a:r>
            <a:r>
              <a:rPr sz="2800" spc="-110" dirty="0"/>
              <a:t> </a:t>
            </a:r>
            <a:r>
              <a:rPr sz="2800" spc="-25" dirty="0"/>
              <a:t>Καθάρισμα</a:t>
            </a:r>
            <a:r>
              <a:rPr sz="2800" spc="-110" dirty="0"/>
              <a:t> </a:t>
            </a:r>
            <a:r>
              <a:rPr sz="2800" spc="-25" dirty="0"/>
              <a:t>με </a:t>
            </a:r>
            <a:r>
              <a:rPr sz="2800" spc="-10" dirty="0"/>
              <a:t>οινόπνευμα</a:t>
            </a:r>
            <a:endParaRPr sz="2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458469"/>
            <a:ext cx="6918959" cy="861694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marR="5080">
              <a:lnSpc>
                <a:spcPts val="3229"/>
              </a:lnSpc>
              <a:spcBef>
                <a:spcPts val="310"/>
              </a:spcBef>
              <a:tabLst>
                <a:tab pos="1838325" algn="l"/>
                <a:tab pos="3475354" algn="l"/>
                <a:tab pos="3874770" algn="l"/>
                <a:tab pos="5318125" algn="l"/>
              </a:tabLst>
            </a:pPr>
            <a:r>
              <a:rPr sz="2800" spc="-10" dirty="0"/>
              <a:t>Καθαρισμός</a:t>
            </a:r>
            <a:r>
              <a:rPr sz="2800" dirty="0"/>
              <a:t>	</a:t>
            </a:r>
            <a:r>
              <a:rPr sz="2800" spc="-10" dirty="0"/>
              <a:t>υψισύχνων</a:t>
            </a:r>
            <a:r>
              <a:rPr sz="2800" dirty="0"/>
              <a:t>	</a:t>
            </a:r>
            <a:r>
              <a:rPr sz="2800" spc="-25" dirty="0"/>
              <a:t>β.</a:t>
            </a:r>
            <a:r>
              <a:rPr sz="2800" dirty="0"/>
              <a:t>	</a:t>
            </a:r>
            <a:r>
              <a:rPr sz="2800" spc="-10" dirty="0"/>
              <a:t>Κλίβανος</a:t>
            </a:r>
            <a:r>
              <a:rPr sz="2800" dirty="0"/>
              <a:t>	</a:t>
            </a:r>
            <a:r>
              <a:rPr sz="2800" spc="-80" dirty="0"/>
              <a:t>υπεριώδους </a:t>
            </a:r>
            <a:r>
              <a:rPr sz="2800" spc="-10" dirty="0"/>
              <a:t>ακτινοβολίας</a:t>
            </a:r>
            <a:endParaRPr sz="2800"/>
          </a:p>
        </p:txBody>
      </p:sp>
      <p:grpSp>
        <p:nvGrpSpPr>
          <p:cNvPr id="3" name="object 3"/>
          <p:cNvGrpSpPr/>
          <p:nvPr/>
        </p:nvGrpSpPr>
        <p:grpSpPr>
          <a:xfrm>
            <a:off x="0" y="1359408"/>
            <a:ext cx="9144000" cy="3784600"/>
            <a:chOff x="0" y="1359408"/>
            <a:chExt cx="9144000" cy="3784600"/>
          </a:xfrm>
        </p:grpSpPr>
        <p:sp>
          <p:nvSpPr>
            <p:cNvPr id="4" name="object 4"/>
            <p:cNvSpPr/>
            <p:nvPr/>
          </p:nvSpPr>
          <p:spPr>
            <a:xfrm>
              <a:off x="6181344" y="3902963"/>
              <a:ext cx="2962910" cy="988694"/>
            </a:xfrm>
            <a:custGeom>
              <a:avLst/>
              <a:gdLst/>
              <a:ahLst/>
              <a:cxnLst/>
              <a:rect l="l" t="t" r="r" b="b"/>
              <a:pathLst>
                <a:path w="2962909" h="988695">
                  <a:moveTo>
                    <a:pt x="989202" y="0"/>
                  </a:moveTo>
                  <a:lnTo>
                    <a:pt x="0" y="988441"/>
                  </a:lnTo>
                  <a:lnTo>
                    <a:pt x="989202" y="988441"/>
                  </a:lnTo>
                  <a:lnTo>
                    <a:pt x="989202" y="0"/>
                  </a:lnTo>
                  <a:close/>
                </a:path>
                <a:path w="2962909" h="988695">
                  <a:moveTo>
                    <a:pt x="1973452" y="0"/>
                  </a:moveTo>
                  <a:lnTo>
                    <a:pt x="1973452" y="988441"/>
                  </a:lnTo>
                  <a:lnTo>
                    <a:pt x="2962655" y="988441"/>
                  </a:lnTo>
                  <a:lnTo>
                    <a:pt x="1973452" y="0"/>
                  </a:lnTo>
                  <a:close/>
                </a:path>
              </a:pathLst>
            </a:custGeom>
            <a:solidFill>
              <a:srgbClr val="EF61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170419" y="3902963"/>
              <a:ext cx="989330" cy="989330"/>
            </a:xfrm>
            <a:custGeom>
              <a:avLst/>
              <a:gdLst/>
              <a:ahLst/>
              <a:cxnLst/>
              <a:rect l="l" t="t" r="r" b="b"/>
              <a:pathLst>
                <a:path w="989329" h="989329">
                  <a:moveTo>
                    <a:pt x="989076" y="0"/>
                  </a:moveTo>
                  <a:lnTo>
                    <a:pt x="0" y="0"/>
                  </a:lnTo>
                  <a:lnTo>
                    <a:pt x="0" y="989076"/>
                  </a:lnTo>
                  <a:lnTo>
                    <a:pt x="989076" y="989076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D133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154923" y="3902963"/>
              <a:ext cx="989330" cy="988694"/>
            </a:xfrm>
            <a:custGeom>
              <a:avLst/>
              <a:gdLst/>
              <a:ahLst/>
              <a:cxnLst/>
              <a:rect l="l" t="t" r="r" b="b"/>
              <a:pathLst>
                <a:path w="989329" h="988695">
                  <a:moveTo>
                    <a:pt x="989076" y="0"/>
                  </a:moveTo>
                  <a:lnTo>
                    <a:pt x="0" y="0"/>
                  </a:lnTo>
                  <a:lnTo>
                    <a:pt x="989076" y="988441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9B24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4892039"/>
              <a:ext cx="9144000" cy="251460"/>
            </a:xfrm>
            <a:custGeom>
              <a:avLst/>
              <a:gdLst/>
              <a:ahLst/>
              <a:cxnLst/>
              <a:rect l="l" t="t" r="r" b="b"/>
              <a:pathLst>
                <a:path w="9144000" h="251460">
                  <a:moveTo>
                    <a:pt x="9144000" y="0"/>
                  </a:moveTo>
                  <a:lnTo>
                    <a:pt x="0" y="0"/>
                  </a:lnTo>
                  <a:lnTo>
                    <a:pt x="0" y="251459"/>
                  </a:lnTo>
                  <a:lnTo>
                    <a:pt x="9144000" y="25145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2A38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34439" y="1359408"/>
              <a:ext cx="6096000" cy="315925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0902" y="1248283"/>
            <a:ext cx="249936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25" dirty="0">
                <a:solidFill>
                  <a:srgbClr val="434343"/>
                </a:solidFill>
              </a:rPr>
              <a:t>Ευχαριστώ</a:t>
            </a:r>
            <a:r>
              <a:rPr sz="2500" spc="-120" dirty="0">
                <a:solidFill>
                  <a:srgbClr val="434343"/>
                </a:solidFill>
              </a:rPr>
              <a:t> </a:t>
            </a:r>
            <a:r>
              <a:rPr sz="2500" spc="-20" dirty="0">
                <a:solidFill>
                  <a:srgbClr val="434343"/>
                </a:solidFill>
              </a:rPr>
              <a:t>πολύ</a:t>
            </a:r>
            <a:r>
              <a:rPr sz="2500" spc="-105" dirty="0">
                <a:solidFill>
                  <a:srgbClr val="434343"/>
                </a:solidFill>
              </a:rPr>
              <a:t> </a:t>
            </a:r>
            <a:r>
              <a:rPr sz="2500" spc="-25" dirty="0">
                <a:solidFill>
                  <a:srgbClr val="434343"/>
                </a:solidFill>
              </a:rPr>
              <a:t>!!!</a:t>
            </a:r>
            <a:endParaRPr sz="2500"/>
          </a:p>
        </p:txBody>
      </p:sp>
      <p:grpSp>
        <p:nvGrpSpPr>
          <p:cNvPr id="3" name="object 3"/>
          <p:cNvGrpSpPr/>
          <p:nvPr/>
        </p:nvGrpSpPr>
        <p:grpSpPr>
          <a:xfrm>
            <a:off x="0" y="3902964"/>
            <a:ext cx="9144000" cy="1240790"/>
            <a:chOff x="0" y="3902964"/>
            <a:chExt cx="9144000" cy="1240790"/>
          </a:xfrm>
        </p:grpSpPr>
        <p:sp>
          <p:nvSpPr>
            <p:cNvPr id="4" name="object 4"/>
            <p:cNvSpPr/>
            <p:nvPr/>
          </p:nvSpPr>
          <p:spPr>
            <a:xfrm>
              <a:off x="6181344" y="3902964"/>
              <a:ext cx="2962910" cy="988694"/>
            </a:xfrm>
            <a:custGeom>
              <a:avLst/>
              <a:gdLst/>
              <a:ahLst/>
              <a:cxnLst/>
              <a:rect l="l" t="t" r="r" b="b"/>
              <a:pathLst>
                <a:path w="2962909" h="988695">
                  <a:moveTo>
                    <a:pt x="989202" y="0"/>
                  </a:moveTo>
                  <a:lnTo>
                    <a:pt x="0" y="988441"/>
                  </a:lnTo>
                  <a:lnTo>
                    <a:pt x="989202" y="988441"/>
                  </a:lnTo>
                  <a:lnTo>
                    <a:pt x="989202" y="0"/>
                  </a:lnTo>
                  <a:close/>
                </a:path>
                <a:path w="2962909" h="988695">
                  <a:moveTo>
                    <a:pt x="1973452" y="0"/>
                  </a:moveTo>
                  <a:lnTo>
                    <a:pt x="1973452" y="988441"/>
                  </a:lnTo>
                  <a:lnTo>
                    <a:pt x="2962655" y="988441"/>
                  </a:lnTo>
                  <a:lnTo>
                    <a:pt x="1973452" y="0"/>
                  </a:lnTo>
                  <a:close/>
                </a:path>
              </a:pathLst>
            </a:custGeom>
            <a:solidFill>
              <a:srgbClr val="EF61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170419" y="3902964"/>
              <a:ext cx="989330" cy="989330"/>
            </a:xfrm>
            <a:custGeom>
              <a:avLst/>
              <a:gdLst/>
              <a:ahLst/>
              <a:cxnLst/>
              <a:rect l="l" t="t" r="r" b="b"/>
              <a:pathLst>
                <a:path w="989329" h="989329">
                  <a:moveTo>
                    <a:pt x="989076" y="0"/>
                  </a:moveTo>
                  <a:lnTo>
                    <a:pt x="0" y="0"/>
                  </a:lnTo>
                  <a:lnTo>
                    <a:pt x="0" y="989076"/>
                  </a:lnTo>
                  <a:lnTo>
                    <a:pt x="989076" y="989076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D133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154923" y="3902964"/>
              <a:ext cx="989330" cy="988694"/>
            </a:xfrm>
            <a:custGeom>
              <a:avLst/>
              <a:gdLst/>
              <a:ahLst/>
              <a:cxnLst/>
              <a:rect l="l" t="t" r="r" b="b"/>
              <a:pathLst>
                <a:path w="989329" h="988695">
                  <a:moveTo>
                    <a:pt x="989076" y="0"/>
                  </a:moveTo>
                  <a:lnTo>
                    <a:pt x="0" y="0"/>
                  </a:lnTo>
                  <a:lnTo>
                    <a:pt x="989076" y="988441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9B24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4892039"/>
              <a:ext cx="9144000" cy="251460"/>
            </a:xfrm>
            <a:custGeom>
              <a:avLst/>
              <a:gdLst/>
              <a:ahLst/>
              <a:cxnLst/>
              <a:rect l="l" t="t" r="r" b="b"/>
              <a:pathLst>
                <a:path w="9144000" h="251460">
                  <a:moveTo>
                    <a:pt x="9144000" y="0"/>
                  </a:moveTo>
                  <a:lnTo>
                    <a:pt x="0" y="0"/>
                  </a:lnTo>
                  <a:lnTo>
                    <a:pt x="0" y="251459"/>
                  </a:lnTo>
                  <a:lnTo>
                    <a:pt x="9144000" y="25145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2A38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Τι</a:t>
            </a:r>
            <a:r>
              <a:rPr sz="3000" spc="-105" dirty="0"/>
              <a:t> </a:t>
            </a:r>
            <a:r>
              <a:rPr sz="3000" spc="-25" dirty="0"/>
              <a:t>είναι</a:t>
            </a:r>
            <a:r>
              <a:rPr sz="3000" spc="-120" dirty="0"/>
              <a:t> </a:t>
            </a:r>
            <a:r>
              <a:rPr sz="3000" dirty="0"/>
              <a:t>η</a:t>
            </a:r>
            <a:r>
              <a:rPr sz="3000" spc="-105" dirty="0"/>
              <a:t> </a:t>
            </a:r>
            <a:r>
              <a:rPr sz="3000" spc="-50" dirty="0"/>
              <a:t>συσκευή</a:t>
            </a:r>
            <a:r>
              <a:rPr sz="3000" spc="-105" dirty="0"/>
              <a:t> </a:t>
            </a:r>
            <a:r>
              <a:rPr sz="3000" dirty="0"/>
              <a:t>των</a:t>
            </a:r>
            <a:r>
              <a:rPr sz="3000" spc="-105" dirty="0"/>
              <a:t> </a:t>
            </a:r>
            <a:r>
              <a:rPr sz="3000" spc="-55" dirty="0"/>
              <a:t>υψισύχνων;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839216" y="1884146"/>
            <a:ext cx="7430134" cy="1713864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4765" marR="5080" indent="-12700">
              <a:lnSpc>
                <a:spcPct val="115500"/>
              </a:lnSpc>
              <a:spcBef>
                <a:spcPts val="80"/>
              </a:spcBef>
              <a:tabLst>
                <a:tab pos="7008495" algn="l"/>
              </a:tabLst>
            </a:pPr>
            <a:r>
              <a:rPr sz="3200" dirty="0">
                <a:latin typeface="Microsoft Sans Serif"/>
                <a:cs typeface="Microsoft Sans Serif"/>
              </a:rPr>
              <a:t>Τα</a:t>
            </a:r>
            <a:r>
              <a:rPr sz="3200" spc="-7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υψίσυχνα</a:t>
            </a:r>
            <a:r>
              <a:rPr sz="3200" spc="-7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ρεύματα</a:t>
            </a:r>
            <a:r>
              <a:rPr sz="3200" spc="-7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είναι</a:t>
            </a:r>
            <a:r>
              <a:rPr sz="3200" spc="-7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υψηλής </a:t>
            </a:r>
            <a:r>
              <a:rPr sz="3200" spc="-60" dirty="0">
                <a:latin typeface="Microsoft Sans Serif"/>
                <a:cs typeface="Microsoft Sans Serif"/>
              </a:rPr>
              <a:t>συχνότητας</a:t>
            </a:r>
            <a:r>
              <a:rPr sz="3200" spc="70" dirty="0">
                <a:latin typeface="Microsoft Sans Serif"/>
                <a:cs typeface="Microsoft Sans Serif"/>
              </a:rPr>
              <a:t> </a:t>
            </a:r>
            <a:r>
              <a:rPr sz="3200" b="1" spc="-85" dirty="0">
                <a:latin typeface="Arial"/>
                <a:cs typeface="Arial"/>
              </a:rPr>
              <a:t>εναλλασσόμενα</a:t>
            </a:r>
            <a:r>
              <a:rPr sz="3200" b="1" spc="85" dirty="0">
                <a:latin typeface="Arial"/>
                <a:cs typeface="Arial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ρεύματα</a:t>
            </a:r>
            <a:r>
              <a:rPr sz="3200" dirty="0">
                <a:latin typeface="Microsoft Sans Serif"/>
                <a:cs typeface="Microsoft Sans Serif"/>
              </a:rPr>
              <a:t>	</a:t>
            </a:r>
            <a:r>
              <a:rPr sz="3200" spc="-105" dirty="0">
                <a:latin typeface="Microsoft Sans Serif"/>
                <a:cs typeface="Microsoft Sans Serif"/>
              </a:rPr>
              <a:t>με </a:t>
            </a:r>
            <a:r>
              <a:rPr sz="3200" dirty="0">
                <a:latin typeface="Microsoft Sans Serif"/>
                <a:cs typeface="Microsoft Sans Serif"/>
              </a:rPr>
              <a:t>ΧΑΜΗΛΗ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όμως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b="1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τάση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1653539"/>
            <a:ext cx="9144000" cy="251460"/>
          </a:xfrm>
          <a:custGeom>
            <a:avLst/>
            <a:gdLst/>
            <a:ahLst/>
            <a:cxnLst/>
            <a:rect l="l" t="t" r="r" b="b"/>
            <a:pathLst>
              <a:path w="9144000" h="251460">
                <a:moveTo>
                  <a:pt x="9144000" y="0"/>
                </a:moveTo>
                <a:lnTo>
                  <a:pt x="0" y="0"/>
                </a:lnTo>
                <a:lnTo>
                  <a:pt x="0" y="251460"/>
                </a:lnTo>
                <a:lnTo>
                  <a:pt x="9144000" y="251460"/>
                </a:lnTo>
                <a:lnTo>
                  <a:pt x="9144000" y="0"/>
                </a:lnTo>
                <a:close/>
              </a:path>
            </a:pathLst>
          </a:custGeom>
          <a:solidFill>
            <a:srgbClr val="2A389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1008634"/>
            <a:ext cx="7509509" cy="140716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 marR="869315">
              <a:lnSpc>
                <a:spcPts val="3460"/>
              </a:lnSpc>
              <a:spcBef>
                <a:spcPts val="330"/>
              </a:spcBef>
            </a:pPr>
            <a:r>
              <a:rPr sz="3000" dirty="0">
                <a:solidFill>
                  <a:srgbClr val="2A3890"/>
                </a:solidFill>
                <a:latin typeface="Times New Roman"/>
                <a:cs typeface="Times New Roman"/>
              </a:rPr>
              <a:t>Τι</a:t>
            </a:r>
            <a:r>
              <a:rPr sz="3000" spc="-140" dirty="0">
                <a:solidFill>
                  <a:srgbClr val="2A3890"/>
                </a:solidFill>
                <a:latin typeface="Times New Roman"/>
                <a:cs typeface="Times New Roman"/>
              </a:rPr>
              <a:t> </a:t>
            </a:r>
            <a:r>
              <a:rPr sz="3000" spc="-20" dirty="0">
                <a:solidFill>
                  <a:srgbClr val="2A3890"/>
                </a:solidFill>
                <a:latin typeface="Times New Roman"/>
                <a:cs typeface="Times New Roman"/>
              </a:rPr>
              <a:t>σημαίνει</a:t>
            </a:r>
            <a:r>
              <a:rPr sz="3000" spc="-130" dirty="0">
                <a:solidFill>
                  <a:srgbClr val="2A3890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2A3890"/>
                </a:solidFill>
                <a:latin typeface="Times New Roman"/>
                <a:cs typeface="Times New Roman"/>
              </a:rPr>
              <a:t>χαμηλή</a:t>
            </a:r>
            <a:r>
              <a:rPr sz="3000" spc="-140" dirty="0">
                <a:solidFill>
                  <a:srgbClr val="2A389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2A3890"/>
                </a:solidFill>
                <a:latin typeface="Times New Roman"/>
                <a:cs typeface="Times New Roman"/>
              </a:rPr>
              <a:t>τάση</a:t>
            </a:r>
            <a:r>
              <a:rPr sz="3000" spc="-145" dirty="0">
                <a:solidFill>
                  <a:srgbClr val="2A389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2A3890"/>
                </a:solidFill>
                <a:latin typeface="Times New Roman"/>
                <a:cs typeface="Times New Roman"/>
              </a:rPr>
              <a:t>για</a:t>
            </a:r>
            <a:r>
              <a:rPr sz="3000" spc="-155" dirty="0">
                <a:solidFill>
                  <a:srgbClr val="2A389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2A3890"/>
                </a:solidFill>
                <a:latin typeface="Times New Roman"/>
                <a:cs typeface="Times New Roman"/>
              </a:rPr>
              <a:t>το</a:t>
            </a:r>
            <a:r>
              <a:rPr sz="3000" spc="-130" dirty="0">
                <a:solidFill>
                  <a:srgbClr val="2A3890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2A3890"/>
                </a:solidFill>
                <a:latin typeface="Times New Roman"/>
                <a:cs typeface="Times New Roman"/>
              </a:rPr>
              <a:t>δέρμα</a:t>
            </a:r>
            <a:r>
              <a:rPr sz="3000" spc="-145" dirty="0">
                <a:solidFill>
                  <a:srgbClr val="2A389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2A3890"/>
                </a:solidFill>
                <a:latin typeface="Times New Roman"/>
                <a:cs typeface="Times New Roman"/>
              </a:rPr>
              <a:t>&amp;</a:t>
            </a:r>
            <a:r>
              <a:rPr sz="3000" spc="-135" dirty="0">
                <a:solidFill>
                  <a:srgbClr val="2A3890"/>
                </a:solidFill>
                <a:latin typeface="Times New Roman"/>
                <a:cs typeface="Times New Roman"/>
              </a:rPr>
              <a:t> </a:t>
            </a:r>
            <a:r>
              <a:rPr sz="3000" spc="-35" dirty="0">
                <a:solidFill>
                  <a:srgbClr val="2A3890"/>
                </a:solidFill>
                <a:latin typeface="Times New Roman"/>
                <a:cs typeface="Times New Roman"/>
              </a:rPr>
              <a:t>το </a:t>
            </a:r>
            <a:r>
              <a:rPr sz="3000" spc="-10" dirty="0">
                <a:solidFill>
                  <a:srgbClr val="2A3890"/>
                </a:solidFill>
                <a:latin typeface="Times New Roman"/>
                <a:cs typeface="Times New Roman"/>
              </a:rPr>
              <a:t>σώμα;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ts val="3725"/>
              </a:lnSpc>
            </a:pPr>
            <a:r>
              <a:rPr sz="3200" spc="-50" dirty="0">
                <a:latin typeface="Microsoft Sans Serif"/>
                <a:cs typeface="Microsoft Sans Serif"/>
              </a:rPr>
              <a:t>•Δεν</a:t>
            </a:r>
            <a:r>
              <a:rPr sz="3200" spc="-140" dirty="0">
                <a:latin typeface="Microsoft Sans Serif"/>
                <a:cs typeface="Microsoft Sans Serif"/>
              </a:rPr>
              <a:t> </a:t>
            </a:r>
            <a:r>
              <a:rPr sz="3200" spc="-65" dirty="0">
                <a:latin typeface="Microsoft Sans Serif"/>
                <a:cs typeface="Microsoft Sans Serif"/>
              </a:rPr>
              <a:t>διεγείρονται</a:t>
            </a:r>
            <a:r>
              <a:rPr sz="3200" spc="-13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τα</a:t>
            </a:r>
            <a:r>
              <a:rPr sz="3200" spc="-140" dirty="0">
                <a:latin typeface="Microsoft Sans Serif"/>
                <a:cs typeface="Microsoft Sans Serif"/>
              </a:rPr>
              <a:t> </a:t>
            </a:r>
            <a:r>
              <a:rPr sz="3200" spc="-75" dirty="0">
                <a:latin typeface="Microsoft Sans Serif"/>
                <a:cs typeface="Microsoft Sans Serif"/>
              </a:rPr>
              <a:t>αισθητικά</a:t>
            </a:r>
            <a:r>
              <a:rPr sz="3200" spc="-13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και</a:t>
            </a:r>
            <a:r>
              <a:rPr sz="3200" spc="-120" dirty="0">
                <a:latin typeface="Microsoft Sans Serif"/>
                <a:cs typeface="Microsoft Sans Serif"/>
              </a:rPr>
              <a:t> </a:t>
            </a:r>
            <a:r>
              <a:rPr sz="3200" spc="-40" dirty="0">
                <a:latin typeface="Microsoft Sans Serif"/>
                <a:cs typeface="Microsoft Sans Serif"/>
              </a:rPr>
              <a:t>κινητικά</a:t>
            </a:r>
            <a:endParaRPr sz="32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2388717"/>
            <a:ext cx="6606540" cy="1156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5999"/>
              </a:lnSpc>
              <a:spcBef>
                <a:spcPts val="100"/>
              </a:spcBef>
            </a:pPr>
            <a:r>
              <a:rPr sz="3200" dirty="0">
                <a:latin typeface="Microsoft Sans Serif"/>
                <a:cs typeface="Microsoft Sans Serif"/>
              </a:rPr>
              <a:t>νεύρα</a:t>
            </a:r>
            <a:r>
              <a:rPr sz="3200" spc="-7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και</a:t>
            </a:r>
            <a:r>
              <a:rPr sz="3200" spc="-5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έτσι</a:t>
            </a:r>
            <a:r>
              <a:rPr sz="3200" spc="-6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δεν</a:t>
            </a:r>
            <a:r>
              <a:rPr sz="3200" spc="-4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υπάρχει</a:t>
            </a:r>
            <a:r>
              <a:rPr sz="3200" spc="-6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κίνδυνος </a:t>
            </a:r>
            <a:r>
              <a:rPr sz="3200" dirty="0">
                <a:latin typeface="Microsoft Sans Serif"/>
                <a:cs typeface="Microsoft Sans Serif"/>
              </a:rPr>
              <a:t>ηλεκτρικού</a:t>
            </a:r>
            <a:r>
              <a:rPr sz="3200" spc="-30" dirty="0">
                <a:latin typeface="Microsoft Sans Serif"/>
                <a:cs typeface="Microsoft Sans Serif"/>
              </a:rPr>
              <a:t> </a:t>
            </a:r>
            <a:r>
              <a:rPr sz="3200" spc="-25" dirty="0">
                <a:latin typeface="Microsoft Sans Serif"/>
                <a:cs typeface="Microsoft Sans Serif"/>
              </a:rPr>
              <a:t>σοκ</a:t>
            </a:r>
            <a:endParaRPr sz="3200">
              <a:latin typeface="Microsoft Sans Serif"/>
              <a:cs typeface="Microsoft Sans Serif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3902964"/>
            <a:ext cx="9144000" cy="1240790"/>
            <a:chOff x="0" y="3902964"/>
            <a:chExt cx="9144000" cy="1240790"/>
          </a:xfrm>
        </p:grpSpPr>
        <p:sp>
          <p:nvSpPr>
            <p:cNvPr id="5" name="object 5"/>
            <p:cNvSpPr/>
            <p:nvPr/>
          </p:nvSpPr>
          <p:spPr>
            <a:xfrm>
              <a:off x="6181344" y="3902964"/>
              <a:ext cx="2962910" cy="988694"/>
            </a:xfrm>
            <a:custGeom>
              <a:avLst/>
              <a:gdLst/>
              <a:ahLst/>
              <a:cxnLst/>
              <a:rect l="l" t="t" r="r" b="b"/>
              <a:pathLst>
                <a:path w="2962909" h="988695">
                  <a:moveTo>
                    <a:pt x="989202" y="0"/>
                  </a:moveTo>
                  <a:lnTo>
                    <a:pt x="0" y="988441"/>
                  </a:lnTo>
                  <a:lnTo>
                    <a:pt x="989202" y="988441"/>
                  </a:lnTo>
                  <a:lnTo>
                    <a:pt x="989202" y="0"/>
                  </a:lnTo>
                  <a:close/>
                </a:path>
                <a:path w="2962909" h="988695">
                  <a:moveTo>
                    <a:pt x="1973452" y="0"/>
                  </a:moveTo>
                  <a:lnTo>
                    <a:pt x="1973452" y="988441"/>
                  </a:lnTo>
                  <a:lnTo>
                    <a:pt x="2962655" y="988441"/>
                  </a:lnTo>
                  <a:lnTo>
                    <a:pt x="1973452" y="0"/>
                  </a:lnTo>
                  <a:close/>
                </a:path>
              </a:pathLst>
            </a:custGeom>
            <a:solidFill>
              <a:srgbClr val="EF61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170419" y="3902964"/>
              <a:ext cx="989330" cy="989330"/>
            </a:xfrm>
            <a:custGeom>
              <a:avLst/>
              <a:gdLst/>
              <a:ahLst/>
              <a:cxnLst/>
              <a:rect l="l" t="t" r="r" b="b"/>
              <a:pathLst>
                <a:path w="989329" h="989329">
                  <a:moveTo>
                    <a:pt x="989076" y="0"/>
                  </a:moveTo>
                  <a:lnTo>
                    <a:pt x="0" y="0"/>
                  </a:lnTo>
                  <a:lnTo>
                    <a:pt x="0" y="989076"/>
                  </a:lnTo>
                  <a:lnTo>
                    <a:pt x="989076" y="989076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D133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154923" y="3902964"/>
              <a:ext cx="989330" cy="988694"/>
            </a:xfrm>
            <a:custGeom>
              <a:avLst/>
              <a:gdLst/>
              <a:ahLst/>
              <a:cxnLst/>
              <a:rect l="l" t="t" r="r" b="b"/>
              <a:pathLst>
                <a:path w="989329" h="988695">
                  <a:moveTo>
                    <a:pt x="989076" y="0"/>
                  </a:moveTo>
                  <a:lnTo>
                    <a:pt x="0" y="0"/>
                  </a:lnTo>
                  <a:lnTo>
                    <a:pt x="989076" y="988441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9B24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4892039"/>
              <a:ext cx="9144000" cy="251460"/>
            </a:xfrm>
            <a:custGeom>
              <a:avLst/>
              <a:gdLst/>
              <a:ahLst/>
              <a:cxnLst/>
              <a:rect l="l" t="t" r="r" b="b"/>
              <a:pathLst>
                <a:path w="9144000" h="251460">
                  <a:moveTo>
                    <a:pt x="9144000" y="0"/>
                  </a:moveTo>
                  <a:lnTo>
                    <a:pt x="0" y="0"/>
                  </a:lnTo>
                  <a:lnTo>
                    <a:pt x="0" y="251459"/>
                  </a:lnTo>
                  <a:lnTo>
                    <a:pt x="9144000" y="25145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2A38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917194"/>
            <a:ext cx="5744845" cy="92075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3450"/>
              </a:lnSpc>
              <a:spcBef>
                <a:spcPts val="340"/>
              </a:spcBef>
              <a:tabLst>
                <a:tab pos="960755" algn="l"/>
                <a:tab pos="3432810" algn="l"/>
                <a:tab pos="4129404" algn="l"/>
              </a:tabLst>
            </a:pPr>
            <a:r>
              <a:rPr sz="3000" spc="-20" dirty="0"/>
              <a:t>Άλλα</a:t>
            </a:r>
            <a:r>
              <a:rPr sz="3000" dirty="0"/>
              <a:t>	</a:t>
            </a:r>
            <a:r>
              <a:rPr sz="3000" spc="-10" dirty="0"/>
              <a:t>χαρακτηριστικά</a:t>
            </a:r>
            <a:r>
              <a:rPr sz="3000" dirty="0"/>
              <a:t>	</a:t>
            </a:r>
            <a:r>
              <a:rPr sz="3000" spc="-25" dirty="0"/>
              <a:t>των</a:t>
            </a:r>
            <a:r>
              <a:rPr sz="3000" dirty="0"/>
              <a:t>	</a:t>
            </a:r>
            <a:r>
              <a:rPr sz="3000" spc="-90" dirty="0"/>
              <a:t>υψίσυχνων </a:t>
            </a:r>
            <a:r>
              <a:rPr sz="3000" spc="-10" dirty="0"/>
              <a:t>ρευμάτων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383540" y="1778990"/>
            <a:ext cx="6313805" cy="2590165"/>
          </a:xfrm>
          <a:prstGeom prst="rect">
            <a:avLst/>
          </a:prstGeom>
        </p:spPr>
        <p:txBody>
          <a:bodyPr vert="horz" wrap="square" lIns="0" tIns="1911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sz="3200" dirty="0">
                <a:latin typeface="Microsoft Sans Serif"/>
                <a:cs typeface="Microsoft Sans Serif"/>
              </a:rPr>
              <a:t>•Διέγερση</a:t>
            </a:r>
            <a:r>
              <a:rPr sz="3200" spc="-14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των</a:t>
            </a:r>
            <a:r>
              <a:rPr sz="3200" spc="-114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επιφανειακών</a:t>
            </a:r>
            <a:r>
              <a:rPr sz="3200" spc="-12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ιστών</a:t>
            </a:r>
            <a:endParaRPr sz="32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405"/>
              </a:spcBef>
            </a:pPr>
            <a:r>
              <a:rPr sz="3200" spc="-10" dirty="0">
                <a:latin typeface="Microsoft Sans Serif"/>
                <a:cs typeface="Microsoft Sans Serif"/>
              </a:rPr>
              <a:t>•Χαλάρωση</a:t>
            </a:r>
            <a:endParaRPr sz="32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420"/>
              </a:spcBef>
            </a:pPr>
            <a:r>
              <a:rPr sz="3200" dirty="0">
                <a:latin typeface="Microsoft Sans Serif"/>
                <a:cs typeface="Microsoft Sans Serif"/>
              </a:rPr>
              <a:t>•Μικροβιοκτόνα</a:t>
            </a:r>
            <a:r>
              <a:rPr sz="3200" spc="-7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και</a:t>
            </a:r>
            <a:r>
              <a:rPr sz="3200" spc="-6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αντισηπτικά</a:t>
            </a:r>
            <a:endParaRPr sz="32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3200" dirty="0">
                <a:latin typeface="Microsoft Sans Serif"/>
                <a:cs typeface="Microsoft Sans Serif"/>
              </a:rPr>
              <a:t>αποτελέσματα</a:t>
            </a:r>
            <a:r>
              <a:rPr sz="3200" spc="-21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(η</a:t>
            </a:r>
            <a:r>
              <a:rPr sz="3200" spc="-19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άμεση</a:t>
            </a:r>
            <a:r>
              <a:rPr sz="3200" spc="-20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εφαρμογή</a:t>
            </a:r>
            <a:endParaRPr sz="3200">
              <a:latin typeface="Microsoft Sans Serif"/>
              <a:cs typeface="Microsoft Sans Serif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3906011"/>
            <a:ext cx="9144000" cy="1237615"/>
            <a:chOff x="0" y="3906011"/>
            <a:chExt cx="9144000" cy="1237615"/>
          </a:xfrm>
        </p:grpSpPr>
        <p:sp>
          <p:nvSpPr>
            <p:cNvPr id="5" name="object 5"/>
            <p:cNvSpPr/>
            <p:nvPr/>
          </p:nvSpPr>
          <p:spPr>
            <a:xfrm>
              <a:off x="6181344" y="3906011"/>
              <a:ext cx="2962910" cy="987425"/>
            </a:xfrm>
            <a:custGeom>
              <a:avLst/>
              <a:gdLst/>
              <a:ahLst/>
              <a:cxnLst/>
              <a:rect l="l" t="t" r="r" b="b"/>
              <a:pathLst>
                <a:path w="2962909" h="987425">
                  <a:moveTo>
                    <a:pt x="989202" y="0"/>
                  </a:moveTo>
                  <a:lnTo>
                    <a:pt x="0" y="986916"/>
                  </a:lnTo>
                  <a:lnTo>
                    <a:pt x="989202" y="986916"/>
                  </a:lnTo>
                  <a:lnTo>
                    <a:pt x="989202" y="0"/>
                  </a:lnTo>
                  <a:close/>
                </a:path>
                <a:path w="2962909" h="987425">
                  <a:moveTo>
                    <a:pt x="1973452" y="0"/>
                  </a:moveTo>
                  <a:lnTo>
                    <a:pt x="1973452" y="986916"/>
                  </a:lnTo>
                  <a:lnTo>
                    <a:pt x="2962655" y="986916"/>
                  </a:lnTo>
                  <a:lnTo>
                    <a:pt x="1973452" y="0"/>
                  </a:lnTo>
                  <a:close/>
                </a:path>
              </a:pathLst>
            </a:custGeom>
            <a:solidFill>
              <a:srgbClr val="EF61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170419" y="3906011"/>
              <a:ext cx="989330" cy="988060"/>
            </a:xfrm>
            <a:custGeom>
              <a:avLst/>
              <a:gdLst/>
              <a:ahLst/>
              <a:cxnLst/>
              <a:rect l="l" t="t" r="r" b="b"/>
              <a:pathLst>
                <a:path w="989329" h="988060">
                  <a:moveTo>
                    <a:pt x="989076" y="0"/>
                  </a:moveTo>
                  <a:lnTo>
                    <a:pt x="0" y="0"/>
                  </a:lnTo>
                  <a:lnTo>
                    <a:pt x="0" y="987551"/>
                  </a:lnTo>
                  <a:lnTo>
                    <a:pt x="989076" y="987551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D133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154923" y="3906011"/>
              <a:ext cx="989330" cy="987425"/>
            </a:xfrm>
            <a:custGeom>
              <a:avLst/>
              <a:gdLst/>
              <a:ahLst/>
              <a:cxnLst/>
              <a:rect l="l" t="t" r="r" b="b"/>
              <a:pathLst>
                <a:path w="989329" h="987425">
                  <a:moveTo>
                    <a:pt x="989076" y="0"/>
                  </a:moveTo>
                  <a:lnTo>
                    <a:pt x="0" y="0"/>
                  </a:lnTo>
                  <a:lnTo>
                    <a:pt x="989076" y="986916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9B24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4893563"/>
              <a:ext cx="9144000" cy="250190"/>
            </a:xfrm>
            <a:custGeom>
              <a:avLst/>
              <a:gdLst/>
              <a:ahLst/>
              <a:cxnLst/>
              <a:rect l="l" t="t" r="r" b="b"/>
              <a:pathLst>
                <a:path w="9144000" h="250189">
                  <a:moveTo>
                    <a:pt x="9144000" y="0"/>
                  </a:moveTo>
                  <a:lnTo>
                    <a:pt x="0" y="0"/>
                  </a:lnTo>
                  <a:lnTo>
                    <a:pt x="0" y="249936"/>
                  </a:lnTo>
                  <a:lnTo>
                    <a:pt x="9144000" y="249936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2A38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20" dirty="0"/>
              <a:t>Δημιουργία</a:t>
            </a:r>
            <a:r>
              <a:rPr sz="3000" spc="-125" dirty="0"/>
              <a:t> </a:t>
            </a:r>
            <a:r>
              <a:rPr sz="3000" spc="-10" dirty="0"/>
              <a:t>Σπινθήρα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383540" y="1265046"/>
            <a:ext cx="8246109" cy="793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434343"/>
                </a:solidFill>
                <a:latin typeface="Times New Roman"/>
                <a:cs typeface="Times New Roman"/>
              </a:rPr>
              <a:t>Όσο</a:t>
            </a:r>
            <a:r>
              <a:rPr sz="1800" spc="-9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απομακρύνεται</a:t>
            </a:r>
            <a:r>
              <a:rPr sz="1800" spc="-7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το</a:t>
            </a:r>
            <a:r>
              <a:rPr sz="1800" spc="-8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34343"/>
                </a:solidFill>
                <a:latin typeface="Times New Roman"/>
                <a:cs typeface="Times New Roman"/>
              </a:rPr>
              <a:t>ηλεκτρόδιο</a:t>
            </a:r>
            <a:r>
              <a:rPr sz="1800" spc="-9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τόσο</a:t>
            </a:r>
            <a:r>
              <a:rPr sz="1800" spc="-8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34343"/>
                </a:solidFill>
                <a:latin typeface="Times New Roman"/>
                <a:cs typeface="Times New Roman"/>
              </a:rPr>
              <a:t>περισσότερο</a:t>
            </a:r>
            <a:r>
              <a:rPr sz="1800" spc="-7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οξυγόνο</a:t>
            </a:r>
            <a:r>
              <a:rPr sz="1800" spc="-9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34343"/>
                </a:solidFill>
                <a:latin typeface="Times New Roman"/>
                <a:cs typeface="Times New Roman"/>
              </a:rPr>
              <a:t>δεσμεύει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25"/>
              </a:spcBef>
            </a:pP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Από</a:t>
            </a:r>
            <a:r>
              <a:rPr sz="1800" spc="-7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τα</a:t>
            </a:r>
            <a:r>
              <a:rPr sz="1800" spc="-6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0,5</a:t>
            </a:r>
            <a:r>
              <a:rPr sz="1800" spc="-6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εκ</a:t>
            </a:r>
            <a:r>
              <a:rPr sz="1800" spc="-8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34343"/>
                </a:solidFill>
                <a:latin typeface="Times New Roman"/>
                <a:cs typeface="Times New Roman"/>
              </a:rPr>
              <a:t>δημιουργείται</a:t>
            </a:r>
            <a:r>
              <a:rPr sz="1800" spc="-6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34343"/>
                </a:solidFill>
                <a:latin typeface="Times New Roman"/>
                <a:cs typeface="Times New Roman"/>
              </a:rPr>
              <a:t>σπινθήρας</a:t>
            </a:r>
            <a:r>
              <a:rPr sz="1800" spc="-7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με</a:t>
            </a:r>
            <a:r>
              <a:rPr sz="1800" spc="-7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τον</a:t>
            </a:r>
            <a:r>
              <a:rPr sz="1800" spc="-6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οποίο</a:t>
            </a:r>
            <a:r>
              <a:rPr sz="1800" spc="-7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καυτηριάζουμε</a:t>
            </a:r>
            <a:r>
              <a:rPr sz="1800" spc="-6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τις</a:t>
            </a:r>
            <a:r>
              <a:rPr sz="1800" spc="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βλάβες</a:t>
            </a:r>
            <a:r>
              <a:rPr sz="1800" spc="-3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της</a:t>
            </a:r>
            <a:r>
              <a:rPr sz="1800" spc="-1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34343"/>
                </a:solidFill>
                <a:latin typeface="Times New Roman"/>
                <a:cs typeface="Times New Roman"/>
              </a:rPr>
              <a:t>ακμής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3902964"/>
            <a:ext cx="9144000" cy="1240790"/>
            <a:chOff x="0" y="3902964"/>
            <a:chExt cx="9144000" cy="1240790"/>
          </a:xfrm>
        </p:grpSpPr>
        <p:sp>
          <p:nvSpPr>
            <p:cNvPr id="5" name="object 5"/>
            <p:cNvSpPr/>
            <p:nvPr/>
          </p:nvSpPr>
          <p:spPr>
            <a:xfrm>
              <a:off x="6181344" y="3902964"/>
              <a:ext cx="2962910" cy="988694"/>
            </a:xfrm>
            <a:custGeom>
              <a:avLst/>
              <a:gdLst/>
              <a:ahLst/>
              <a:cxnLst/>
              <a:rect l="l" t="t" r="r" b="b"/>
              <a:pathLst>
                <a:path w="2962909" h="988695">
                  <a:moveTo>
                    <a:pt x="989202" y="0"/>
                  </a:moveTo>
                  <a:lnTo>
                    <a:pt x="0" y="988441"/>
                  </a:lnTo>
                  <a:lnTo>
                    <a:pt x="989202" y="988441"/>
                  </a:lnTo>
                  <a:lnTo>
                    <a:pt x="989202" y="0"/>
                  </a:lnTo>
                  <a:close/>
                </a:path>
                <a:path w="2962909" h="988695">
                  <a:moveTo>
                    <a:pt x="1973452" y="0"/>
                  </a:moveTo>
                  <a:lnTo>
                    <a:pt x="1973452" y="988441"/>
                  </a:lnTo>
                  <a:lnTo>
                    <a:pt x="2962655" y="988441"/>
                  </a:lnTo>
                  <a:lnTo>
                    <a:pt x="1973452" y="0"/>
                  </a:lnTo>
                  <a:close/>
                </a:path>
              </a:pathLst>
            </a:custGeom>
            <a:solidFill>
              <a:srgbClr val="EF61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170419" y="3902964"/>
              <a:ext cx="989330" cy="989330"/>
            </a:xfrm>
            <a:custGeom>
              <a:avLst/>
              <a:gdLst/>
              <a:ahLst/>
              <a:cxnLst/>
              <a:rect l="l" t="t" r="r" b="b"/>
              <a:pathLst>
                <a:path w="989329" h="989329">
                  <a:moveTo>
                    <a:pt x="989076" y="0"/>
                  </a:moveTo>
                  <a:lnTo>
                    <a:pt x="0" y="0"/>
                  </a:lnTo>
                  <a:lnTo>
                    <a:pt x="0" y="989076"/>
                  </a:lnTo>
                  <a:lnTo>
                    <a:pt x="989076" y="989076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D133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154923" y="3902964"/>
              <a:ext cx="989330" cy="988694"/>
            </a:xfrm>
            <a:custGeom>
              <a:avLst/>
              <a:gdLst/>
              <a:ahLst/>
              <a:cxnLst/>
              <a:rect l="l" t="t" r="r" b="b"/>
              <a:pathLst>
                <a:path w="989329" h="988695">
                  <a:moveTo>
                    <a:pt x="989076" y="0"/>
                  </a:moveTo>
                  <a:lnTo>
                    <a:pt x="0" y="0"/>
                  </a:lnTo>
                  <a:lnTo>
                    <a:pt x="989076" y="988441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9B24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4892039"/>
              <a:ext cx="9144000" cy="251460"/>
            </a:xfrm>
            <a:custGeom>
              <a:avLst/>
              <a:gdLst/>
              <a:ahLst/>
              <a:cxnLst/>
              <a:rect l="l" t="t" r="r" b="b"/>
              <a:pathLst>
                <a:path w="9144000" h="251460">
                  <a:moveTo>
                    <a:pt x="9144000" y="0"/>
                  </a:moveTo>
                  <a:lnTo>
                    <a:pt x="0" y="0"/>
                  </a:lnTo>
                  <a:lnTo>
                    <a:pt x="0" y="251459"/>
                  </a:lnTo>
                  <a:lnTo>
                    <a:pt x="9144000" y="25145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2A38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2015" y="456946"/>
            <a:ext cx="6976745" cy="3667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sz="3000" spc="-10" dirty="0">
                <a:solidFill>
                  <a:srgbClr val="2A3890"/>
                </a:solidFill>
                <a:latin typeface="Times New Roman"/>
                <a:cs typeface="Times New Roman"/>
              </a:rPr>
              <a:t>Αντενδείξεις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60"/>
              </a:spcBef>
            </a:pPr>
            <a:endParaRPr sz="3000">
              <a:latin typeface="Times New Roman"/>
              <a:cs typeface="Times New Roman"/>
            </a:endParaRPr>
          </a:p>
          <a:p>
            <a:pPr marL="471170" indent="-458470">
              <a:lnSpc>
                <a:spcPct val="100000"/>
              </a:lnSpc>
              <a:buChar char="●"/>
              <a:tabLst>
                <a:tab pos="471170" algn="l"/>
              </a:tabLst>
            </a:pPr>
            <a:r>
              <a:rPr sz="3000" dirty="0">
                <a:latin typeface="Microsoft Sans Serif"/>
                <a:cs typeface="Microsoft Sans Serif"/>
              </a:rPr>
              <a:t>Υπερβολικά</a:t>
            </a:r>
            <a:r>
              <a:rPr sz="3000" spc="-170" dirty="0">
                <a:latin typeface="Microsoft Sans Serif"/>
                <a:cs typeface="Microsoft Sans Serif"/>
              </a:rPr>
              <a:t> </a:t>
            </a:r>
            <a:r>
              <a:rPr sz="3000" dirty="0">
                <a:latin typeface="Microsoft Sans Serif"/>
                <a:cs typeface="Microsoft Sans Serif"/>
              </a:rPr>
              <a:t>νευρικά</a:t>
            </a:r>
            <a:r>
              <a:rPr sz="3000" spc="-15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άτομα</a:t>
            </a:r>
            <a:endParaRPr sz="3000">
              <a:latin typeface="Microsoft Sans Serif"/>
              <a:cs typeface="Microsoft Sans Serif"/>
            </a:endParaRPr>
          </a:p>
          <a:p>
            <a:pPr marL="471170" indent="-458470">
              <a:lnSpc>
                <a:spcPct val="100000"/>
              </a:lnSpc>
              <a:spcBef>
                <a:spcPts val="580"/>
              </a:spcBef>
              <a:buChar char="●"/>
              <a:tabLst>
                <a:tab pos="471170" algn="l"/>
              </a:tabLst>
            </a:pPr>
            <a:r>
              <a:rPr sz="3000" spc="-10" dirty="0">
                <a:latin typeface="Microsoft Sans Serif"/>
                <a:cs typeface="Microsoft Sans Serif"/>
              </a:rPr>
              <a:t>Επιληπτικοί</a:t>
            </a:r>
            <a:endParaRPr sz="3000">
              <a:latin typeface="Microsoft Sans Serif"/>
              <a:cs typeface="Microsoft Sans Serif"/>
            </a:endParaRPr>
          </a:p>
          <a:p>
            <a:pPr marL="471170" indent="-458470">
              <a:lnSpc>
                <a:spcPct val="100000"/>
              </a:lnSpc>
              <a:spcBef>
                <a:spcPts val="525"/>
              </a:spcBef>
              <a:buChar char="●"/>
              <a:tabLst>
                <a:tab pos="471170" algn="l"/>
              </a:tabLst>
            </a:pPr>
            <a:r>
              <a:rPr sz="3000" spc="-10" dirty="0">
                <a:latin typeface="Microsoft Sans Serif"/>
                <a:cs typeface="Microsoft Sans Serif"/>
              </a:rPr>
              <a:t>Ασθματικοί</a:t>
            </a:r>
            <a:endParaRPr sz="3000">
              <a:latin typeface="Microsoft Sans Serif"/>
              <a:cs typeface="Microsoft Sans Serif"/>
            </a:endParaRPr>
          </a:p>
          <a:p>
            <a:pPr marL="471170" indent="-458470">
              <a:lnSpc>
                <a:spcPct val="100000"/>
              </a:lnSpc>
              <a:spcBef>
                <a:spcPts val="530"/>
              </a:spcBef>
              <a:buChar char="●"/>
              <a:tabLst>
                <a:tab pos="471170" algn="l"/>
              </a:tabLst>
            </a:pPr>
            <a:r>
              <a:rPr sz="3000" spc="-100" dirty="0">
                <a:latin typeface="Microsoft Sans Serif"/>
                <a:cs typeface="Microsoft Sans Serif"/>
              </a:rPr>
              <a:t>Έντονες</a:t>
            </a:r>
            <a:r>
              <a:rPr sz="3000" spc="-80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ευρυαγγείες</a:t>
            </a:r>
            <a:endParaRPr sz="3000">
              <a:latin typeface="Microsoft Sans Serif"/>
              <a:cs typeface="Microsoft Sans Serif"/>
            </a:endParaRPr>
          </a:p>
          <a:p>
            <a:pPr marL="471170" indent="-458470">
              <a:lnSpc>
                <a:spcPct val="100000"/>
              </a:lnSpc>
              <a:spcBef>
                <a:spcPts val="530"/>
              </a:spcBef>
              <a:buChar char="●"/>
              <a:tabLst>
                <a:tab pos="471170" algn="l"/>
              </a:tabLst>
            </a:pPr>
            <a:r>
              <a:rPr sz="3000" spc="-25" dirty="0">
                <a:latin typeface="Microsoft Sans Serif"/>
                <a:cs typeface="Microsoft Sans Serif"/>
              </a:rPr>
              <a:t>Μολύνσεις</a:t>
            </a:r>
            <a:r>
              <a:rPr sz="3000" spc="-145" dirty="0">
                <a:latin typeface="Microsoft Sans Serif"/>
                <a:cs typeface="Microsoft Sans Serif"/>
              </a:rPr>
              <a:t> </a:t>
            </a:r>
            <a:r>
              <a:rPr sz="3000" spc="-20" dirty="0">
                <a:latin typeface="Microsoft Sans Serif"/>
                <a:cs typeface="Microsoft Sans Serif"/>
              </a:rPr>
              <a:t>δέρματος</a:t>
            </a:r>
            <a:r>
              <a:rPr sz="3000" spc="-140" dirty="0">
                <a:latin typeface="Microsoft Sans Serif"/>
                <a:cs typeface="Microsoft Sans Serif"/>
              </a:rPr>
              <a:t> </a:t>
            </a:r>
            <a:r>
              <a:rPr sz="3000" spc="-20" dirty="0">
                <a:latin typeface="Microsoft Sans Serif"/>
                <a:cs typeface="Microsoft Sans Serif"/>
              </a:rPr>
              <a:t>(εκτός</a:t>
            </a:r>
            <a:r>
              <a:rPr sz="3000" spc="-13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από</a:t>
            </a:r>
            <a:r>
              <a:rPr sz="3000" spc="-13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ακμή)</a:t>
            </a:r>
            <a:endParaRPr sz="3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4359" y="256031"/>
            <a:ext cx="5715000" cy="4486656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83540" y="456946"/>
            <a:ext cx="1983739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0" dirty="0">
                <a:solidFill>
                  <a:srgbClr val="FF0000"/>
                </a:solidFill>
                <a:latin typeface="Times New Roman"/>
                <a:cs typeface="Times New Roman"/>
              </a:rPr>
              <a:t>Αντενδείξεις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2015" y="2120265"/>
            <a:ext cx="6442075" cy="108648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471170" indent="-458470">
              <a:lnSpc>
                <a:spcPct val="100000"/>
              </a:lnSpc>
              <a:spcBef>
                <a:spcPts val="675"/>
              </a:spcBef>
              <a:buChar char="●"/>
              <a:tabLst>
                <a:tab pos="471170" algn="l"/>
              </a:tabLst>
            </a:pPr>
            <a:r>
              <a:rPr sz="3000" dirty="0">
                <a:solidFill>
                  <a:srgbClr val="FF0000"/>
                </a:solidFill>
                <a:latin typeface="Microsoft Sans Serif"/>
                <a:cs typeface="Microsoft Sans Serif"/>
              </a:rPr>
              <a:t>Άτομα</a:t>
            </a:r>
            <a:r>
              <a:rPr sz="3000" spc="-2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3000" dirty="0">
                <a:solidFill>
                  <a:srgbClr val="FF0000"/>
                </a:solidFill>
                <a:latin typeface="Microsoft Sans Serif"/>
                <a:cs typeface="Microsoft Sans Serif"/>
              </a:rPr>
              <a:t>με</a:t>
            </a:r>
            <a:r>
              <a:rPr sz="3000" spc="-3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3000" dirty="0">
                <a:solidFill>
                  <a:srgbClr val="FF0000"/>
                </a:solidFill>
                <a:latin typeface="Microsoft Sans Serif"/>
                <a:cs typeface="Microsoft Sans Serif"/>
              </a:rPr>
              <a:t>υψηλή</a:t>
            </a:r>
            <a:r>
              <a:rPr sz="30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 πίεση</a:t>
            </a:r>
            <a:endParaRPr sz="3000">
              <a:latin typeface="Microsoft Sans Serif"/>
              <a:cs typeface="Microsoft Sans Serif"/>
            </a:endParaRPr>
          </a:p>
          <a:p>
            <a:pPr marL="471170" indent="-458470">
              <a:lnSpc>
                <a:spcPct val="100000"/>
              </a:lnSpc>
              <a:spcBef>
                <a:spcPts val="575"/>
              </a:spcBef>
              <a:buChar char="●"/>
              <a:tabLst>
                <a:tab pos="471170" algn="l"/>
              </a:tabLst>
            </a:pPr>
            <a:r>
              <a:rPr sz="30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Προχωρημένο</a:t>
            </a:r>
            <a:r>
              <a:rPr sz="3000" spc="-17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30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στάδιο</a:t>
            </a:r>
            <a:r>
              <a:rPr sz="3000" spc="-16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30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εγκυμοσύνης</a:t>
            </a:r>
            <a:endParaRPr sz="3000">
              <a:latin typeface="Microsoft Sans Serif"/>
              <a:cs typeface="Microsoft Sans Serif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181344" y="3902964"/>
            <a:ext cx="2962910" cy="988694"/>
            <a:chOff x="6181344" y="3902964"/>
            <a:chExt cx="2962910" cy="988694"/>
          </a:xfrm>
        </p:grpSpPr>
        <p:sp>
          <p:nvSpPr>
            <p:cNvPr id="6" name="object 6"/>
            <p:cNvSpPr/>
            <p:nvPr/>
          </p:nvSpPr>
          <p:spPr>
            <a:xfrm>
              <a:off x="8154923" y="3902964"/>
              <a:ext cx="989330" cy="988694"/>
            </a:xfrm>
            <a:custGeom>
              <a:avLst/>
              <a:gdLst/>
              <a:ahLst/>
              <a:cxnLst/>
              <a:rect l="l" t="t" r="r" b="b"/>
              <a:pathLst>
                <a:path w="989329" h="988695">
                  <a:moveTo>
                    <a:pt x="0" y="0"/>
                  </a:moveTo>
                  <a:lnTo>
                    <a:pt x="0" y="988441"/>
                  </a:lnTo>
                  <a:lnTo>
                    <a:pt x="989076" y="988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61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154923" y="3902964"/>
              <a:ext cx="989330" cy="988694"/>
            </a:xfrm>
            <a:custGeom>
              <a:avLst/>
              <a:gdLst/>
              <a:ahLst/>
              <a:cxnLst/>
              <a:rect l="l" t="t" r="r" b="b"/>
              <a:pathLst>
                <a:path w="989329" h="988695">
                  <a:moveTo>
                    <a:pt x="989076" y="0"/>
                  </a:moveTo>
                  <a:lnTo>
                    <a:pt x="0" y="0"/>
                  </a:lnTo>
                  <a:lnTo>
                    <a:pt x="989076" y="988441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9B24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181344" y="3902964"/>
              <a:ext cx="989330" cy="988694"/>
            </a:xfrm>
            <a:custGeom>
              <a:avLst/>
              <a:gdLst/>
              <a:ahLst/>
              <a:cxnLst/>
              <a:rect l="l" t="t" r="r" b="b"/>
              <a:pathLst>
                <a:path w="989329" h="988695">
                  <a:moveTo>
                    <a:pt x="989076" y="0"/>
                  </a:moveTo>
                  <a:lnTo>
                    <a:pt x="0" y="988441"/>
                  </a:lnTo>
                  <a:lnTo>
                    <a:pt x="989076" y="988441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EF61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Πως</a:t>
            </a:r>
            <a:r>
              <a:rPr sz="3000" spc="-145" dirty="0"/>
              <a:t> </a:t>
            </a:r>
            <a:r>
              <a:rPr sz="3000" spc="-25" dirty="0"/>
              <a:t>λειτουργούν</a:t>
            </a:r>
            <a:r>
              <a:rPr sz="3000" spc="-145" dirty="0"/>
              <a:t> </a:t>
            </a:r>
            <a:r>
              <a:rPr sz="3000" spc="-10" dirty="0"/>
              <a:t>τα</a:t>
            </a:r>
            <a:r>
              <a:rPr sz="3000" spc="-155" dirty="0"/>
              <a:t> </a:t>
            </a:r>
            <a:r>
              <a:rPr sz="3000" spc="-10" dirty="0"/>
              <a:t>ηλεκτρόδια;</a:t>
            </a:r>
            <a:endParaRPr sz="3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85749" rIns="0" bIns="0" rtlCol="0">
            <a:spAutoFit/>
          </a:bodyPr>
          <a:lstStyle/>
          <a:p>
            <a:pPr marL="180340" marR="5080" indent="-10160">
              <a:lnSpc>
                <a:spcPct val="110600"/>
              </a:lnSpc>
              <a:spcBef>
                <a:spcPts val="100"/>
              </a:spcBef>
              <a:buSzPct val="94444"/>
              <a:buChar char="•"/>
              <a:tabLst>
                <a:tab pos="259079" algn="l"/>
              </a:tabLst>
            </a:pPr>
            <a:r>
              <a:rPr sz="1800" spc="-10" dirty="0">
                <a:solidFill>
                  <a:srgbClr val="434343"/>
                </a:solidFill>
                <a:latin typeface="Times New Roman"/>
                <a:cs typeface="Times New Roman"/>
              </a:rPr>
              <a:t>	Το</a:t>
            </a:r>
            <a:r>
              <a:rPr sz="1800" spc="-9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34343"/>
                </a:solidFill>
                <a:latin typeface="Times New Roman"/>
                <a:cs typeface="Times New Roman"/>
              </a:rPr>
              <a:t>υψηλής</a:t>
            </a:r>
            <a:r>
              <a:rPr sz="1800" spc="-10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34343"/>
                </a:solidFill>
                <a:latin typeface="Times New Roman"/>
                <a:cs typeface="Times New Roman"/>
              </a:rPr>
              <a:t>συχνότητας</a:t>
            </a:r>
            <a:r>
              <a:rPr sz="1800" spc="-10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34343"/>
                </a:solidFill>
                <a:latin typeface="Times New Roman"/>
                <a:cs typeface="Times New Roman"/>
              </a:rPr>
              <a:t>ρεύμα</a:t>
            </a:r>
            <a:r>
              <a:rPr sz="1800" spc="-9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34343"/>
                </a:solidFill>
                <a:latin typeface="Times New Roman"/>
                <a:cs typeface="Times New Roman"/>
              </a:rPr>
              <a:t>καταλήγει</a:t>
            </a:r>
            <a:r>
              <a:rPr sz="1800" spc="-10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σε</a:t>
            </a:r>
            <a:r>
              <a:rPr sz="1800" spc="-9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434343"/>
                </a:solidFill>
                <a:latin typeface="Times New Roman"/>
                <a:cs typeface="Times New Roman"/>
              </a:rPr>
              <a:t>γυάλινο</a:t>
            </a:r>
            <a:r>
              <a:rPr sz="1800" spc="-9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434343"/>
                </a:solidFill>
                <a:latin typeface="Times New Roman"/>
                <a:cs typeface="Times New Roman"/>
              </a:rPr>
              <a:t>ηλεκτρόδιο,</a:t>
            </a:r>
            <a:r>
              <a:rPr sz="1800" spc="-8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34343"/>
                </a:solidFill>
                <a:latin typeface="Times New Roman"/>
                <a:cs typeface="Times New Roman"/>
              </a:rPr>
              <a:t>που</a:t>
            </a:r>
            <a:r>
              <a:rPr sz="1800" spc="-7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περιέχει</a:t>
            </a:r>
            <a:r>
              <a:rPr sz="1800" spc="3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ευγενές</a:t>
            </a:r>
            <a:r>
              <a:rPr sz="1800" spc="-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34343"/>
                </a:solidFill>
                <a:latin typeface="Times New Roman"/>
                <a:cs typeface="Times New Roman"/>
              </a:rPr>
              <a:t>αέριο,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(αργό</a:t>
            </a:r>
            <a:r>
              <a:rPr sz="1800" spc="-4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ή</a:t>
            </a:r>
            <a:r>
              <a:rPr sz="1800" spc="-4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νέο),</a:t>
            </a:r>
            <a:r>
              <a:rPr sz="1800" spc="-3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εντός</a:t>
            </a:r>
            <a:r>
              <a:rPr sz="1800" spc="-4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του</a:t>
            </a:r>
            <a:r>
              <a:rPr sz="1800" spc="-6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σωλήνα</a:t>
            </a:r>
            <a:r>
              <a:rPr sz="1800" spc="-2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του</a:t>
            </a:r>
            <a:r>
              <a:rPr sz="1800" spc="-4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34343"/>
                </a:solidFill>
                <a:latin typeface="Times New Roman"/>
                <a:cs typeface="Times New Roman"/>
              </a:rPr>
              <a:t>ηλεκτροδίου.</a:t>
            </a:r>
            <a:endParaRPr sz="1800">
              <a:latin typeface="Times New Roman"/>
              <a:cs typeface="Times New Roman"/>
            </a:endParaRPr>
          </a:p>
          <a:p>
            <a:pPr marL="180340" marR="2174240">
              <a:lnSpc>
                <a:spcPct val="110600"/>
              </a:lnSpc>
              <a:spcBef>
                <a:spcPts val="1545"/>
              </a:spcBef>
            </a:pP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•Το</a:t>
            </a:r>
            <a:r>
              <a:rPr sz="1800" spc="1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34343"/>
                </a:solidFill>
                <a:latin typeface="Times New Roman"/>
                <a:cs typeface="Times New Roman"/>
              </a:rPr>
              <a:t>αέριο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434343"/>
                </a:solidFill>
                <a:latin typeface="Times New Roman"/>
                <a:cs typeface="Times New Roman"/>
              </a:rPr>
              <a:t>ιονίζεται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 και</a:t>
            </a:r>
            <a:r>
              <a:rPr sz="1800" spc="1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δίνει</a:t>
            </a:r>
            <a:r>
              <a:rPr sz="1800" spc="1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60" dirty="0">
                <a:solidFill>
                  <a:srgbClr val="434343"/>
                </a:solidFill>
                <a:latin typeface="Times New Roman"/>
                <a:cs typeface="Times New Roman"/>
              </a:rPr>
              <a:t>μπλε-</a:t>
            </a:r>
            <a:r>
              <a:rPr sz="1800" spc="-10" dirty="0">
                <a:solidFill>
                  <a:srgbClr val="434343"/>
                </a:solidFill>
                <a:latin typeface="Times New Roman"/>
                <a:cs typeface="Times New Roman"/>
              </a:rPr>
              <a:t>βιολέ</a:t>
            </a:r>
            <a:r>
              <a:rPr sz="1800" spc="1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34343"/>
                </a:solidFill>
                <a:latin typeface="Times New Roman"/>
                <a:cs typeface="Times New Roman"/>
              </a:rPr>
              <a:t>ή</a:t>
            </a:r>
            <a:r>
              <a:rPr sz="1800" spc="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434343"/>
                </a:solidFill>
                <a:latin typeface="Times New Roman"/>
                <a:cs typeface="Times New Roman"/>
              </a:rPr>
              <a:t>ελαφρώς</a:t>
            </a:r>
            <a:r>
              <a:rPr sz="1800" spc="15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40" dirty="0">
                <a:solidFill>
                  <a:srgbClr val="434343"/>
                </a:solidFill>
                <a:latin typeface="Times New Roman"/>
                <a:cs typeface="Times New Roman"/>
              </a:rPr>
              <a:t>ροδόχρουν</a:t>
            </a:r>
            <a:r>
              <a:rPr sz="1800" spc="10" dirty="0">
                <a:solidFill>
                  <a:srgbClr val="434343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34343"/>
                </a:solidFill>
                <a:latin typeface="Times New Roman"/>
                <a:cs typeface="Times New Roman"/>
              </a:rPr>
              <a:t>χρώμα αντίστοιχα.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3902964"/>
            <a:ext cx="9144000" cy="1240790"/>
            <a:chOff x="0" y="3902964"/>
            <a:chExt cx="9144000" cy="1240790"/>
          </a:xfrm>
        </p:grpSpPr>
        <p:sp>
          <p:nvSpPr>
            <p:cNvPr id="5" name="object 5"/>
            <p:cNvSpPr/>
            <p:nvPr/>
          </p:nvSpPr>
          <p:spPr>
            <a:xfrm>
              <a:off x="6181344" y="3902964"/>
              <a:ext cx="2962910" cy="988694"/>
            </a:xfrm>
            <a:custGeom>
              <a:avLst/>
              <a:gdLst/>
              <a:ahLst/>
              <a:cxnLst/>
              <a:rect l="l" t="t" r="r" b="b"/>
              <a:pathLst>
                <a:path w="2962909" h="988695">
                  <a:moveTo>
                    <a:pt x="989202" y="0"/>
                  </a:moveTo>
                  <a:lnTo>
                    <a:pt x="0" y="988441"/>
                  </a:lnTo>
                  <a:lnTo>
                    <a:pt x="989202" y="988441"/>
                  </a:lnTo>
                  <a:lnTo>
                    <a:pt x="989202" y="0"/>
                  </a:lnTo>
                  <a:close/>
                </a:path>
                <a:path w="2962909" h="988695">
                  <a:moveTo>
                    <a:pt x="1973452" y="0"/>
                  </a:moveTo>
                  <a:lnTo>
                    <a:pt x="1973452" y="988441"/>
                  </a:lnTo>
                  <a:lnTo>
                    <a:pt x="2962655" y="988441"/>
                  </a:lnTo>
                  <a:lnTo>
                    <a:pt x="1973452" y="0"/>
                  </a:lnTo>
                  <a:close/>
                </a:path>
              </a:pathLst>
            </a:custGeom>
            <a:solidFill>
              <a:srgbClr val="EF61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170419" y="3902964"/>
              <a:ext cx="989330" cy="989330"/>
            </a:xfrm>
            <a:custGeom>
              <a:avLst/>
              <a:gdLst/>
              <a:ahLst/>
              <a:cxnLst/>
              <a:rect l="l" t="t" r="r" b="b"/>
              <a:pathLst>
                <a:path w="989329" h="989329">
                  <a:moveTo>
                    <a:pt x="989076" y="0"/>
                  </a:moveTo>
                  <a:lnTo>
                    <a:pt x="0" y="0"/>
                  </a:lnTo>
                  <a:lnTo>
                    <a:pt x="0" y="989076"/>
                  </a:lnTo>
                  <a:lnTo>
                    <a:pt x="989076" y="989076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D133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154923" y="3902964"/>
              <a:ext cx="989330" cy="988694"/>
            </a:xfrm>
            <a:custGeom>
              <a:avLst/>
              <a:gdLst/>
              <a:ahLst/>
              <a:cxnLst/>
              <a:rect l="l" t="t" r="r" b="b"/>
              <a:pathLst>
                <a:path w="989329" h="988695">
                  <a:moveTo>
                    <a:pt x="989076" y="0"/>
                  </a:moveTo>
                  <a:lnTo>
                    <a:pt x="0" y="0"/>
                  </a:lnTo>
                  <a:lnTo>
                    <a:pt x="989076" y="988441"/>
                  </a:lnTo>
                  <a:lnTo>
                    <a:pt x="989076" y="0"/>
                  </a:lnTo>
                  <a:close/>
                </a:path>
              </a:pathLst>
            </a:custGeom>
            <a:solidFill>
              <a:srgbClr val="9B24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4892039"/>
              <a:ext cx="9144000" cy="251460"/>
            </a:xfrm>
            <a:custGeom>
              <a:avLst/>
              <a:gdLst/>
              <a:ahLst/>
              <a:cxnLst/>
              <a:rect l="l" t="t" r="r" b="b"/>
              <a:pathLst>
                <a:path w="9144000" h="251460">
                  <a:moveTo>
                    <a:pt x="9144000" y="0"/>
                  </a:moveTo>
                  <a:lnTo>
                    <a:pt x="0" y="0"/>
                  </a:lnTo>
                  <a:lnTo>
                    <a:pt x="0" y="251459"/>
                  </a:lnTo>
                  <a:lnTo>
                    <a:pt x="9144000" y="25145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2A38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280</Words>
  <Application>Microsoft Office PowerPoint</Application>
  <PresentationFormat>Προβολή στην οθόνη (16:9)</PresentationFormat>
  <Paragraphs>62</Paragraphs>
  <Slides>25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32" baseType="lpstr">
      <vt:lpstr>Arial</vt:lpstr>
      <vt:lpstr>Calibri</vt:lpstr>
      <vt:lpstr>Cambria</vt:lpstr>
      <vt:lpstr>Microsoft Sans Serif</vt:lpstr>
      <vt:lpstr>Symbol</vt:lpstr>
      <vt:lpstr>Times New Roman</vt:lpstr>
      <vt:lpstr>Office Theme</vt:lpstr>
      <vt:lpstr>Παρουσίαση του PowerPoint</vt:lpstr>
      <vt:lpstr>Υψίσυχνα ρεύματα</vt:lpstr>
      <vt:lpstr>Τι είναι η συσκευή των υψισύχνων;</vt:lpstr>
      <vt:lpstr>Παρουσίαση του PowerPoint</vt:lpstr>
      <vt:lpstr>Άλλα χαρακτηριστικά των υψίσυχνων ρευμάτων</vt:lpstr>
      <vt:lpstr>Δημιουργία Σπινθήρα</vt:lpstr>
      <vt:lpstr>Παρουσίαση του PowerPoint</vt:lpstr>
      <vt:lpstr>Παρουσίαση του PowerPoint</vt:lpstr>
      <vt:lpstr>Πως λειτουργούν τα ηλεκτρόδια;</vt:lpstr>
      <vt:lpstr>Αργόν ή Νέον ;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Άμεση εφαρμογή - Direct High Frequency</vt:lpstr>
      <vt:lpstr>Άμεση εφαρμογή - Direct High Frequency</vt:lpstr>
      <vt:lpstr>Έμμεση εφαρμογή - Indirect High Frequency (Viennese massage)</vt:lpstr>
      <vt:lpstr>Έμμεση εφαρμογή - Indirect High Frequency (Viennese massage)</vt:lpstr>
      <vt:lpstr>Καθαρισμός υψισύχνων α. Καθάρισμα με οινόπνευμα</vt:lpstr>
      <vt:lpstr>Καθαρισμός υψισύχνων β. Κλίβανος υπεριώδους ακτινοβολίας</vt:lpstr>
      <vt:lpstr>Ευχαριστώ πολύ !!!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EΥΔΑΤΩΣΗ ΜΕ ΥΨΙΣΥΧΝΑ ΡΕΥΜΑΤΑ</dc:title>
  <dc:subject>ΕΥΑΓΓΕΛΙΑ ΜΟΥΣΤΑΚΑ ΠΕ87.03</dc:subject>
  <dc:creator>EVAGGELIA MOUSTAKA</dc:creator>
  <cp:lastModifiedBy>EVAGGELIA MOUSTAKA</cp:lastModifiedBy>
  <cp:revision>1</cp:revision>
  <dcterms:created xsi:type="dcterms:W3CDTF">2024-02-20T20:12:38Z</dcterms:created>
  <dcterms:modified xsi:type="dcterms:W3CDTF">2024-02-20T20:16:19Z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2024-02-20T00:00:00Z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2024-02-20T00:00:00Z</vt:filetime>
  </property>
  <property fmtid="{D5CDD505-2E9C-101B-9397-08002B2CF9AE}" pid="5" name="Producer">
    <vt:lpwstr>Microsoft® Word 2013</vt:lpwstr>
  </property>
</Properties>
</file>