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60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9D5A3-C194-4FB3-9B8A-CD703FC9D4E4}" v="5" dt="2024-01-13T13:22:59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525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195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544ECD05-4E94-4A60-8FDA-700BF100B0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="" xmlns:a16="http://schemas.microsoft.com/office/drawing/2014/main" id="{8BCB0EB2-4067-418C-9465-9D4C71240E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4E37999-41E7-446D-8C53-B904C3CE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=""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C37CA96E-9DD9-4172-B63B-50DF43B576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=""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=""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="" xmlns:a16="http://schemas.microsoft.com/office/drawing/2014/main" id="{31F99E9D-6528-47AC-B178-7032D0E17D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 cstate="print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13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191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98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0C1FBD0A-9F7B-4EBB-9982-B55F5F9806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="" xmlns:a16="http://schemas.microsoft.com/office/drawing/2014/main" id="{88CFF0B8-0BA9-4DD9-B7B2-0655DC8419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C77B910E-9B87-4291-987B-6883212CBA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918A8D14-28CA-4095-B2FA-E48B3150AD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="" xmlns:a16="http://schemas.microsoft.com/office/drawing/2014/main" id="{1D1F176A-19F1-4537-800D-210F29EC1A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 cstate="print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043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C5BFA9BB-A51E-4D09-8602-5AD9010463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="" xmlns:a16="http://schemas.microsoft.com/office/drawing/2014/main" id="{A60257A1-779B-4048-BC0D-1EA579B5B1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8F4B5D0-AA24-4702-9C01-FC1A03E7B6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FD03BB88-350D-4DE0-BB34-870F643568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="" xmlns:a16="http://schemas.microsoft.com/office/drawing/2014/main" id="{4A8025C0-8995-4863-A847-7ED1F8CCE8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 cstate="print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68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83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681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F7D9AFA4-EB8E-4091-A5E2-1B9D163A07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="" xmlns:a16="http://schemas.microsoft.com/office/drawing/2014/main" id="{F25018FE-FB44-4E2E-A181-B3476F3E85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A6C7CD4B-70DE-49E2-A336-B6F43F58FF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=""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507639D4-740A-4B71-8393-99CA375EB4A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=""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=""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="" xmlns:a16="http://schemas.microsoft.com/office/drawing/2014/main" id="{3A5846DF-A106-4887-BE2C-DCD89DAA6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 cstate="print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307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4F3C1870-4E69-4DE7-BF2F-DE8A7881C6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="" xmlns:a16="http://schemas.microsoft.com/office/drawing/2014/main" id="{7439AB1C-A8A1-4745-9625-B18FE9160B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11ADDC4D-D9AA-48F8-BD10-2D20F14607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=""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57D5B578-4971-4ADC-97D8-B9CEF52AA7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=""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=""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="" xmlns:a16="http://schemas.microsoft.com/office/drawing/2014/main" id="{50457195-385D-490A-91AB-30B969C619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 cstate="print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68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F358BAA-9C8A-4E17-BAD8-32FD6FFEA7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="" xmlns:a16="http://schemas.microsoft.com/office/drawing/2014/main" id="{4D6F41A4-BEE3-4935-9371-4ADEA67A22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7726F010-956A-40BC-8A1F-8002DC729B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=""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="" xmlns:a16="http://schemas.microsoft.com/office/drawing/2014/main" id="{7FE1D329-7CB2-4DF5-B0C0-36DD19EBC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 cstate="print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9227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41701" y="-193729"/>
            <a:ext cx="7685037" cy="1069383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>
                <a:latin typeface="Cambria" pitchFamily="18" charset="0"/>
                <a:ea typeface="Cambria" pitchFamily="18" charset="0"/>
              </a:rPr>
              <a:t>ΜΕΤΑ ΤΗΝ ΤΑΞΗ</a:t>
            </a:r>
            <a:br>
              <a:rPr lang="el-GR" sz="3200" dirty="0" smtClean="0">
                <a:latin typeface="Cambria" pitchFamily="18" charset="0"/>
                <a:ea typeface="Cambria" pitchFamily="18" charset="0"/>
              </a:rPr>
            </a:br>
            <a:r>
              <a:rPr lang="el-GR" sz="3200" dirty="0" smtClean="0">
                <a:latin typeface="Cambria" pitchFamily="18" charset="0"/>
                <a:ea typeface="Cambria" pitchFamily="18" charset="0"/>
              </a:rPr>
              <a:t>Εργασία για το σπίτι</a:t>
            </a:r>
            <a:endParaRPr lang="el-GR" sz="3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47614"/>
            <a:ext cx="7685037" cy="5610386"/>
          </a:xfrm>
        </p:spPr>
        <p:txBody>
          <a:bodyPr>
            <a:normAutofit/>
          </a:bodyPr>
          <a:lstStyle/>
          <a:p>
            <a:r>
              <a:rPr lang="el-GR" sz="3000" dirty="0" smtClean="0">
                <a:latin typeface="Cambria" pitchFamily="18" charset="0"/>
                <a:ea typeface="Cambria" pitchFamily="18" charset="0"/>
              </a:rPr>
              <a:t>Καλείστε να γράψετε ένα άρθρο εργαζόμενοι ομαδικά  με θέμα « οδηγίες εφαρμογής με ασφάλεια  στο σώμα αποτριχωτικών προιόντων ψυχρού τύπου ». Ώστε να το αναρτήσουμε </a:t>
            </a:r>
            <a:r>
              <a:rPr lang="el-GR" sz="3000" u="sng" dirty="0" smtClean="0">
                <a:latin typeface="Cambria" pitchFamily="18" charset="0"/>
                <a:ea typeface="Cambria" pitchFamily="18" charset="0"/>
              </a:rPr>
              <a:t>https://blogs.sch.gr/emousta/</a:t>
            </a:r>
            <a:r>
              <a:rPr lang="el-GR" sz="3000" dirty="0" smtClean="0">
                <a:latin typeface="Cambria" pitchFamily="18" charset="0"/>
                <a:ea typeface="Cambria" pitchFamily="18" charset="0"/>
              </a:rPr>
              <a:t> Επιπροσθέτως αναρτήστε το στα Μέσα κοινωνικής δικτύωσης  fb, messenger, instagram  προκειμένου να λάβετε ανατροφοδότηση και σχόλια.</a:t>
            </a:r>
          </a:p>
          <a:p>
            <a:r>
              <a:rPr lang="el-GR" sz="3000" dirty="0" smtClean="0">
                <a:latin typeface="Cambria" pitchFamily="18" charset="0"/>
                <a:ea typeface="Cambria" pitchFamily="18" charset="0"/>
              </a:rPr>
              <a:t>Ημερομηνία παράδοσης : Η εργασία πρέπει να παραδοθεί και να παρουσιαστεί στο επόμενο μάθημα </a:t>
            </a:r>
            <a:r>
              <a:rPr lang="el-GR" sz="3000" u="sng" dirty="0" smtClean="0">
                <a:latin typeface="Cambria" pitchFamily="18" charset="0"/>
                <a:ea typeface="Cambria" pitchFamily="18" charset="0"/>
              </a:rPr>
              <a:t>30/01/24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66</Words>
  <Application>Microsoft Office PowerPoint</Application>
  <PresentationFormat>Προσαρμογή</PresentationFormat>
  <Paragraphs>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TropicVTI</vt:lpstr>
      <vt:lpstr>ΜΕΤΑ ΤΗΝ ΤΑΞΗ Εργασία για το σπίτι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>EVAGGELIA MOUSTAKA</cp:lastModifiedBy>
  <cp:revision>62</cp:revision>
  <dcterms:created xsi:type="dcterms:W3CDTF">2024-01-13T13:16:37Z</dcterms:created>
  <dcterms:modified xsi:type="dcterms:W3CDTF">2024-01-18T21:04:05Z</dcterms:modified>
</cp:coreProperties>
</file>