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7" r:id="rId2"/>
    <p:sldId id="261" r:id="rId3"/>
    <p:sldId id="258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9D5A3-C194-4FB3-9B8A-CD703FC9D4E4}" v="5" dt="2024-01-13T13:22:59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5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44ECD05-4E94-4A60-8FDA-700BF100B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xmlns="" id="{8BCB0EB2-4067-418C-9465-9D4C71240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4E37999-41E7-446D-8C53-B904C3CE8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xmlns="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37CA96E-9DD9-4172-B63B-50DF43B57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xmlns="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xmlns="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xmlns="" id="{31F99E9D-6528-47AC-B178-7032D0E17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C1FBD0A-9F7B-4EBB-9982-B55F5F980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xmlns="" id="{88CFF0B8-0BA9-4DD9-B7B2-0655DC841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77B910E-9B87-4291-987B-6883212CBA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8A8D14-28CA-4095-B2FA-E48B3150A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xmlns="" id="{1D1F176A-19F1-4537-800D-210F29EC1A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3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5BFA9BB-A51E-4D09-8602-5AD901046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xmlns="" id="{A60257A1-779B-4048-BC0D-1EA579B5B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4B5D0-AA24-4702-9C01-FC1A03E7B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D03BB88-350D-4DE0-BB34-870F64356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xmlns="" id="{4A8025C0-8995-4863-A847-7ED1F8CCE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7D9AFA4-EB8E-4091-A5E2-1B9D163A0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xmlns="" id="{F25018FE-FB44-4E2E-A181-B3476F3E8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6C7CD4B-70DE-49E2-A336-B6F43F58F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07639D4-740A-4B71-8393-99CA375EB4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xmlns="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xmlns="" id="{3A5846DF-A106-4887-BE2C-DCD89DAA6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F3C1870-4E69-4DE7-BF2F-DE8A7881C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xmlns="" id="{7439AB1C-A8A1-4745-9625-B18FE9160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1ADDC4D-D9AA-48F8-BD10-2D20F14607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7D5B578-4971-4ADC-97D8-B9CEF52AA7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xmlns="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xmlns="" id="{50457195-385D-490A-91AB-30B969C61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8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F358BAA-9C8A-4E17-BAD8-32FD6FFEA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xmlns="" id="{4D6F41A4-BEE3-4935-9371-4ADEA67A2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726F010-956A-40BC-8A1F-8002DC72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xmlns="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xmlns="" id="{7FE1D329-7CB2-4DF5-B0C0-36DD19EB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27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F358BAA-9C8A-4E17-BAD8-32FD6FFEA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xmlns="" id="{4D6F41A4-BEE3-4935-9371-4ADEA67A2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726F010-956A-40BC-8A1F-8002DC72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386E468-0048-46C4-ADDD-FBE7A6AE9F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5B35ED4-0C31-4C8C-A45E-6A3EDEAB28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40A1EF3-FA93-48F4-9F82-BC0C7963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85F09D-6969-44D0-B04F-4EDE0FEDAF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xmlns="" id="{003913A0-A3C0-4ED8-8920-318068FBC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xmlns="" id="{7FE1D329-7CB2-4DF5-B0C0-36DD19EB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1" name="Background Fill">
            <a:extLst>
              <a:ext uri="{FF2B5EF4-FFF2-40B4-BE49-F238E27FC236}">
                <a16:creationId xmlns:a16="http://schemas.microsoft.com/office/drawing/2014/main" xmlns="" id="{BE131372-D9E8-4ABB-91DE-7E21E3FFB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olor Fill">
            <a:extLst>
              <a:ext uri="{FF2B5EF4-FFF2-40B4-BE49-F238E27FC236}">
                <a16:creationId xmlns:a16="http://schemas.microsoft.com/office/drawing/2014/main" xmlns="" id="{C80246C7-15B2-4B1C-A50F-8CA5FFB64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CC9ACE2-9E30-4252-B1E6-43035ABB5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F9A30DE4-D169-4137-B79D-72D226BE31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xmlns="" id="{A83B3C91-59FD-4841-A3B6-0AEC6FF7C6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694B24A1-6323-41C4-ABCB-71DD71A3D6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xmlns="" id="{2358C2FC-3C49-4AE7-BF1E-3A34A9F9A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xmlns="" id="{A378C347-A7A9-4827-A4EC-EFAD14266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EDF4B39-3457-4E9E-85D3-5041F41318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</p:grpSp>
      <p:sp>
        <p:nvSpPr>
          <p:cNvPr id="33" name="Texture">
            <a:extLst>
              <a:ext uri="{FF2B5EF4-FFF2-40B4-BE49-F238E27FC236}">
                <a16:creationId xmlns:a16="http://schemas.microsoft.com/office/drawing/2014/main" xmlns="" id="{05FCB4FA-A461-4C52-802B-EBF497907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A4B1C91-E633-6BE4-94DB-6E3312C9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63" y="371959"/>
            <a:ext cx="9002949" cy="44208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z="32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                         </a:t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ΜΑΘΗΜΑ ΣΥΓΧΡΟΝΗ ΑΙΣΘΗΤΙΚΗ ΙΙ ΕΡΓΑΣΤΗΡΙΟ</a:t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Ενότητα: Προσωρινή Αποτρίχωση Προσώπου- Σώματος</a:t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Διδακτική υποενότητα: Μέθοδοι προσωρινής αποτρίχωσης προσώπου και σώματος</a:t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Άσκηση Εφαρμογή αποτρίχωσης με ζεστό κερί</a:t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Γ τάξη </a:t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Τομέα Υγείας Πρόνοιας και Ευεξίας</a:t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Εκπαιδευτικός: Ευαγγελία Μουστάκα ΠΕ87.03</a:t>
            </a:r>
            <a:endParaRPr lang="en-US" sz="3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662782"/>
            <a:ext cx="8407831" cy="1222955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itchFamily="18" charset="0"/>
                <a:ea typeface="Cambria" pitchFamily="18" charset="0"/>
              </a:rPr>
              <a:t>ΜΕΣΑ ΣΤΗΝ ΤΑΞΗ-ΑΝΕΣΤΡΑΜΜΕΝΗ ΤΑΞΗ</a:t>
            </a:r>
            <a:endParaRPr lang="el-GR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87"/>
            <a:ext cx="12192000" cy="636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63249"/>
            <a:ext cx="7685037" cy="1251367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Cambria" pitchFamily="18" charset="0"/>
                <a:ea typeface="Cambria" pitchFamily="18" charset="0"/>
              </a:rPr>
              <a:t>ΤΙΤΛΟΣ: Εφαρμογή αποτρίχωσης με ζεστό κερί</a:t>
            </a:r>
            <a:r>
              <a:rPr lang="el-GR" sz="32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US" sz="3200" dirty="0" smtClean="0">
                <a:latin typeface="Cambria" pitchFamily="18" charset="0"/>
                <a:ea typeface="Cambria" pitchFamily="18" charset="0"/>
              </a:rPr>
            </a:br>
            <a:r>
              <a:rPr lang="en-US" sz="3200" dirty="0">
                <a:latin typeface="Cambria" pitchFamily="18" charset="0"/>
                <a:ea typeface="Cambria" pitchFamily="18" charset="0"/>
              </a:rPr>
              <a:t/>
            </a:r>
            <a:br>
              <a:rPr lang="en-US" sz="3200" dirty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Στόχοι </a:t>
            </a:r>
            <a:r>
              <a:rPr lang="el-GR" sz="3200" dirty="0" smtClean="0">
                <a:latin typeface="Cambria" pitchFamily="18" charset="0"/>
                <a:ea typeface="Cambria" pitchFamily="18" charset="0"/>
              </a:rPr>
              <a:t>του μαθήματος είναι:</a:t>
            </a:r>
            <a:endParaRPr lang="el-GR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3200" dirty="0" smtClean="0">
                <a:latin typeface="Cambria" pitchFamily="18" charset="0"/>
                <a:ea typeface="Cambria" pitchFamily="18" charset="0"/>
              </a:rPr>
              <a:t>Να συζητήσουμε τις απορίες και τα σημεία που σας δυσκόλεψαν πριν την τάξη</a:t>
            </a:r>
          </a:p>
          <a:p>
            <a:r>
              <a:rPr lang="el-GR" sz="3200" dirty="0" smtClean="0">
                <a:latin typeface="Cambria" pitchFamily="18" charset="0"/>
                <a:ea typeface="Cambria" pitchFamily="18" charset="0"/>
              </a:rPr>
              <a:t> Να εφαρμόζουμε σύμφωνα με το πρωτόκολλο την τεχνική της προσωρινής αποτρίχωσης με ζεστό κερί σε διάφορες περιοχές του σώματος </a:t>
            </a:r>
          </a:p>
          <a:p>
            <a:r>
              <a:rPr lang="el-GR" sz="3200" dirty="0" smtClean="0">
                <a:latin typeface="Cambria" pitchFamily="18" charset="0"/>
                <a:ea typeface="Cambria" pitchFamily="18" charset="0"/>
              </a:rPr>
              <a:t> Να αναπτύξουμε δεξιότητες επικοινωνίας και συνεργασίας μέσω δραστηριοτήτων ομαδικής εργασίας </a:t>
            </a:r>
            <a:r>
              <a:rPr lang="el-GR" sz="3200" b="1" dirty="0" smtClean="0">
                <a:solidFill>
                  <a:srgbClr val="FFFFFF"/>
                </a:solidFill>
                <a:latin typeface="Cambria" pitchFamily="18" charset="0"/>
                <a:ea typeface="Cambria" pitchFamily="18" charset="0"/>
              </a:rPr>
              <a:t> </a:t>
            </a:r>
            <a:endParaRPr lang="el-GR" sz="32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162" y="1371783"/>
            <a:ext cx="7685037" cy="4080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dirty="0" smtClean="0">
                <a:latin typeface="Cambria" pitchFamily="18" charset="0"/>
                <a:ea typeface="Cambria" pitchFamily="18" charset="0"/>
              </a:rPr>
              <a:t>                                        </a:t>
            </a:r>
            <a:r>
              <a:rPr lang="el-GR" sz="4800" dirty="0" smtClean="0">
                <a:latin typeface="Cambria" pitchFamily="18" charset="0"/>
                <a:ea typeface="Cambria" pitchFamily="18" charset="0"/>
              </a:rPr>
              <a:t>Απορίες;</a:t>
            </a:r>
          </a:p>
          <a:p>
            <a:pPr>
              <a:buNone/>
            </a:pPr>
            <a:endParaRPr lang="el-GR" sz="3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8" name="Picture 6" descr="drawn question mark on a green background stock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530" y="2207741"/>
            <a:ext cx="3999555" cy="2883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1701" y="-193729"/>
            <a:ext cx="7685037" cy="106938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itchFamily="18" charset="0"/>
                <a:ea typeface="Cambria" pitchFamily="18" charset="0"/>
              </a:rPr>
              <a:t>ΜΕΤΑ ΤΗΝ ΤΑΞΗ</a:t>
            </a:r>
            <a:br>
              <a:rPr lang="el-GR" sz="3200" dirty="0" smtClean="0">
                <a:latin typeface="Cambria" pitchFamily="18" charset="0"/>
                <a:ea typeface="Cambria" pitchFamily="18" charset="0"/>
              </a:rPr>
            </a:br>
            <a:r>
              <a:rPr lang="el-GR" sz="3200" dirty="0" smtClean="0">
                <a:latin typeface="Cambria" pitchFamily="18" charset="0"/>
                <a:ea typeface="Cambria" pitchFamily="18" charset="0"/>
              </a:rPr>
              <a:t>Εργασία για το σπίτι</a:t>
            </a:r>
            <a:endParaRPr lang="el-GR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47614"/>
            <a:ext cx="7685037" cy="5610386"/>
          </a:xfrm>
        </p:spPr>
        <p:txBody>
          <a:bodyPr>
            <a:normAutofit/>
          </a:bodyPr>
          <a:lstStyle/>
          <a:p>
            <a:r>
              <a:rPr lang="el-GR" sz="3000" dirty="0" smtClean="0">
                <a:latin typeface="Cambria" pitchFamily="18" charset="0"/>
                <a:ea typeface="Cambria" pitchFamily="18" charset="0"/>
              </a:rPr>
              <a:t>Καλείστε να γράψετε ένα άρθρο εργαζόμενοι ομαδικά  με θέμα « οδηγίες εφαρμογής με ασφάλεια  στο σώμα αποτριχωτικών προιόντων ψυχρού τύπου ». Ώστε να το αναρτήσουμε </a:t>
            </a:r>
            <a:r>
              <a:rPr lang="el-GR" sz="3000" u="sng" dirty="0" smtClean="0">
                <a:latin typeface="Cambria" pitchFamily="18" charset="0"/>
                <a:ea typeface="Cambria" pitchFamily="18" charset="0"/>
              </a:rPr>
              <a:t>https://blogs.sch.gr/emousta/</a:t>
            </a:r>
            <a:r>
              <a:rPr lang="el-GR" sz="3000" dirty="0" smtClean="0">
                <a:latin typeface="Cambria" pitchFamily="18" charset="0"/>
                <a:ea typeface="Cambria" pitchFamily="18" charset="0"/>
              </a:rPr>
              <a:t> Επιπροσθέτως αναρτήστε το στα Μέσα κοινωνικής δικτύωσης  fb, messenger, instagram  προκειμένου να λάβετε ανατροφοδότηση και σχόλια.</a:t>
            </a:r>
          </a:p>
          <a:p>
            <a:r>
              <a:rPr lang="el-GR" sz="3000" dirty="0" smtClean="0">
                <a:latin typeface="Cambria" pitchFamily="18" charset="0"/>
                <a:ea typeface="Cambria" pitchFamily="18" charset="0"/>
              </a:rPr>
              <a:t>Ημερομηνία παράδοσης : Η εργασία πρέπει να παραδοθεί και να παρουσιαστεί στο επόμενο μάθημα </a:t>
            </a:r>
            <a:r>
              <a:rPr lang="el-GR" sz="3000" u="sng" dirty="0" smtClean="0">
                <a:latin typeface="Cambria" pitchFamily="18" charset="0"/>
                <a:ea typeface="Cambria" pitchFamily="18" charset="0"/>
              </a:rPr>
              <a:t>6/02/24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71960" y="0"/>
            <a:ext cx="7685037" cy="50415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800" dirty="0" smtClean="0">
                <a:latin typeface="Cambria" pitchFamily="18" charset="0"/>
                <a:ea typeface="Cambria" pitchFamily="18" charset="0"/>
              </a:rPr>
              <a:t>Δικτυογραφία</a:t>
            </a:r>
            <a:endParaRPr lang="el-GR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73436"/>
            <a:ext cx="8128861" cy="640854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200" u="sng" dirty="0" smtClean="0">
                <a:latin typeface="Cambria" pitchFamily="18" charset="0"/>
                <a:ea typeface="Cambria" pitchFamily="18" charset="0"/>
              </a:rPr>
              <a:t>http://ebooks.edu.gr/ebooks/v/pdf/8547/4602/24-0582-01_Sygchroni-Aisthitiki_G-EPAL_Vivlio-Mathiti/</a:t>
            </a: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u="sng" dirty="0" smtClean="0">
                <a:latin typeface="Cambria" pitchFamily="18" charset="0"/>
                <a:ea typeface="Cambria" pitchFamily="18" charset="0"/>
              </a:rPr>
              <a:t>https://ocp.teiath.gr/modules/document/index.php?course=AISTH_UNDE115&amp;openDir=/564af1ebJTz9/564af203RP1O</a:t>
            </a: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u="sng" dirty="0" smtClean="0">
                <a:latin typeface="Cambria" pitchFamily="18" charset="0"/>
                <a:ea typeface="Cambria" pitchFamily="18" charset="0"/>
              </a:rPr>
              <a:t>https://ocp.teiath.gr/modules/document/file.php/AISTH_UNDE119/%CE%95%CE%BA%CF%80%CE%B1%CE%B9%CE%B4%CE%B5%CF%85%CF%84%CE%B9%CE%BA%CF%8C%20%CF%85%CE%BB%CE%B9%CE%BA%CF%8C/%CE%A0%CE%B1%CF%81%CE%BF%CF%85%CF%83%CE%B9%CE%AC%CF%83%CE%B5%CE%B9%CF%82/2_%CE%A5%CE%B3%CE%B9%CE%B5%CE%B9%CE%BD%CE%AE_%CE%B4%CE%AD%CF%81%CE%BC%CE%B1%CF%84%CE%BF%CF%82_%CE%B1%CF%84%CE%BF%CE%BC%CE%B9%CE%BA%CE%AE_%CF%85%CE%B3%CE%B9%CE%B5%CE%B9%CE%BD%CE%AE%28%CE%A7%CE%B5%CE%B9%CE%BC%CE%B5%CF%81%CE%B9%CE%BD%CF%8C_15%29.pptx</a:t>
            </a: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u="sng" dirty="0" smtClean="0">
                <a:latin typeface="Cambria" pitchFamily="18" charset="0"/>
                <a:ea typeface="Cambria" pitchFamily="18" charset="0"/>
              </a:rPr>
              <a:t>https://www.agaitanis.gr/apotrichosi-me-keri/</a:t>
            </a: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u="sng" dirty="0" smtClean="0">
                <a:latin typeface="Cambria" pitchFamily="18" charset="0"/>
                <a:ea typeface="Cambria" pitchFamily="18" charset="0"/>
              </a:rPr>
              <a:t>https://www.google.com/imgres?imgurl=https%3A%2F%2Fwww.missbeautynails.gr%2Fwp-content%2Fuploads%2F2020%2F11%2FKonsung-Beauty-Heater-Wax-1.jpg&amp;tbnid=-fs9_GttIuCMiM&amp;vet=12ahUKEwi_l4PjnoODAxVin_0HHRTkAXEQMygSegUIARCfAg..</a:t>
            </a:r>
            <a:r>
              <a:rPr lang="en-US" sz="1200" u="sng" dirty="0" err="1" smtClean="0">
                <a:latin typeface="Cambria" pitchFamily="18" charset="0"/>
                <a:ea typeface="Cambria" pitchFamily="18" charset="0"/>
              </a:rPr>
              <a:t>i&amp;imgrefurl</a:t>
            </a:r>
            <a:r>
              <a:rPr lang="en-US" sz="1200" u="sng" dirty="0" smtClean="0">
                <a:latin typeface="Cambria" pitchFamily="18" charset="0"/>
                <a:ea typeface="Cambria" pitchFamily="18" charset="0"/>
              </a:rPr>
              <a:t>=https%3A%2F%2Fwww.missbeautynails.gr%2Fproduct%2Fdipli-keriera-apotrichosis-gia-keri-roleta-me-vasi-80w%2F&amp;docid=Izvfka4wLt19RM&amp;w=2000&amp;h=2000&amp;q=%CF%81%CE%BF%CE%BB%CE%B5%CF%84%CE%B1%20%CE%B1%CF%80%CE%BF%CF%84%CF%81%CE%B9%CF%87%CF%89%CF%83%CE%B7%CF%83&amp;ved=2ahUKEwi_l4PjnoODAxVin_0HHRTkAXEQMygSegUIARCfAg</a:t>
            </a: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u="sng" dirty="0" smtClean="0">
                <a:latin typeface="Cambria" pitchFamily="18" charset="0"/>
                <a:ea typeface="Cambria" pitchFamily="18" charset="0"/>
              </a:rPr>
              <a:t>https://www.google.com/imgres?imgurl=https%3A%2F%2Fwww.idolosalon.gr%2Fwp-content%2Fuploads%2F2020%2F04%2F%25CE%25A4%25CE%25B1%25CE%25B9%25CE%25BD%25CE%25AF%25CE%25B5%25CF%2582-%25CE%2591%25CF%2580%25CE%25BF%25CF%2584%25CF%2581%25CE%25AF%25CF%2587%25CF%2589%25CF%2583%25CE%25B7%25CF%2582-50-%25CF%2584%25CE%25BC%25CF%2587-idolo-salon.png&amp;tbnid=OJK-NmnJ__kRlM&amp;vet=12ahUKEwj45fv5oIODAxX6gv0HHeifAKYQMygDegUIARD-AQ..i&amp;imgrefurl=https%3A%2F%2Fwww.idolosalon.gr%2Fproduct%2Ftainies-apotrichosis%2F&amp;docid=gy5UgdqN85j_uM&amp;w=600&amp;h=600&amp;q=%CF%84%CE%B1%CE%B9%CE%BD%CE%B9%CE%B5%CF%82%20%CE%B1%CF%80%CE%BF%CF%84%CF%81%CE%B9%CF%87%CF%89%CF%83%CE%B7%CF%83&amp;ved=2ahUKEwj45fv5oIODAxX6gv0HHeifAKYQMygDegUIARD-AQ</a:t>
            </a: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dirty="0" smtClean="0"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u="sng" dirty="0" smtClean="0">
                <a:latin typeface="Cambria" pitchFamily="18" charset="0"/>
                <a:ea typeface="Cambria" pitchFamily="18" charset="0"/>
              </a:rPr>
              <a:t>https://content.e-me.edu.gr/wp-admin/admin-ajax.php?action=h5p_embed&amp;id=1308483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endParaRPr lang="el-GR" sz="12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178</Words>
  <Application>Microsoft Office PowerPoint</Application>
  <PresentationFormat>Ευρεία οθόνη</PresentationFormat>
  <Paragraphs>25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Cambria</vt:lpstr>
      <vt:lpstr>Gill Sans Nova</vt:lpstr>
      <vt:lpstr>TropicVTI</vt:lpstr>
      <vt:lpstr>                            ΜΑΘΗΜΑ ΣΥΓΧΡΟΝΗ ΑΙΣΘΗΤΙΚΗ ΙΙ ΕΡΓΑΣΤΗΡΙΟ Ενότητα: Προσωρινή Αποτρίχωση Προσώπου- Σώματος Διδακτική υποενότητα: Μέθοδοι προσωρινής αποτρίχωσης προσώπου και σώματος Άσκηση Εφαρμογή αποτρίχωσης με ζεστό κερί Γ τάξη  Τομέα Υγείας Πρόνοιας και Ευεξίας Εκπαιδευτικός: Ευαγγελία Μουστάκα ΠΕ87.03</vt:lpstr>
      <vt:lpstr>ΜΕΣΑ ΣΤΗΝ ΤΑΞΗ-ΑΝΕΣΤΡΑΜΜΕΝΗ ΤΑΞΗ</vt:lpstr>
      <vt:lpstr>ΤΙΤΛΟΣ: Εφαρμογή αποτρίχωσης με ζεστό κερί    Στόχοι του μαθήματος είναι:</vt:lpstr>
      <vt:lpstr>Παρουσίαση του PowerPoint</vt:lpstr>
      <vt:lpstr>ΜΕΤΑ ΤΗΝ ΤΑΞΗ Εργασία για το σπίτι</vt:lpstr>
      <vt:lpstr> Δικτυογραφία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>EVAGGELIA MOUSTAKA</cp:lastModifiedBy>
  <cp:revision>70</cp:revision>
  <dcterms:created xsi:type="dcterms:W3CDTF">2024-01-13T13:16:37Z</dcterms:created>
  <dcterms:modified xsi:type="dcterms:W3CDTF">2024-02-01T21:05:28Z</dcterms:modified>
</cp:coreProperties>
</file>