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0DB0-E422-4C45-88C4-D7FB6C2BDCEF}" type="datetimeFigureOut">
              <a:rPr lang="el-GR" smtClean="0"/>
              <a:pPr/>
              <a:t>7/2/2023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B994E-E3A1-4E14-B947-43778668D4E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915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96FCB-A24E-42BD-8573-5BE9B15A6E5E}" type="datetimeFigureOut">
              <a:rPr lang="el-GR" smtClean="0"/>
              <a:pPr/>
              <a:t>7/2/2023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78B4-661C-4EF8-8CDA-1009C8BF2BC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5349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 eaLnBrk="1" latinLnBrk="0" hangingPunct="1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lang="el-GR" dirty="0" smtClean="0"/>
              <a:t>Δεύτερου επιπέδου</a:t>
            </a:r>
          </a:p>
          <a:p>
            <a:pPr lvl="2" eaLnBrk="1" latinLnBrk="0" hangingPunct="1"/>
            <a:r>
              <a:rPr lang="el-GR" dirty="0" smtClean="0"/>
              <a:t>Τρίτου επιπέδου</a:t>
            </a:r>
          </a:p>
          <a:p>
            <a:pPr lvl="3" eaLnBrk="1" latinLnBrk="0" hangingPunct="1"/>
            <a:r>
              <a:rPr lang="el-GR" dirty="0" smtClean="0"/>
              <a:t>Τέταρτου επιπέδου</a:t>
            </a:r>
          </a:p>
          <a:p>
            <a:pPr lvl="4" eaLnBrk="1" latinLnBrk="0" hangingPunct="1"/>
            <a:r>
              <a:rPr lang="el-GR" dirty="0" smtClean="0"/>
              <a:t>Πέμπτου επιπέδου</a:t>
            </a:r>
            <a:endParaRPr kumimoji="0" 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8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ύλεμα διαγώνιας γωνίας του ορθογωνίου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9D95EC-4CE0-4486-B094-8E5D937F2DD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του τίτλου</a:t>
            </a:r>
            <a:endParaRPr kumimoji="0" lang="en-US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dirty="0" err="1" smtClean="0"/>
              <a:t>Kλικ</a:t>
            </a:r>
            <a:r>
              <a:rPr kumimoji="0" lang="el-GR" dirty="0" smtClean="0"/>
              <a:t> για επεξεργασία των στυλ του υποδείγματος</a:t>
            </a:r>
          </a:p>
          <a:p>
            <a:pPr lvl="1" eaLnBrk="1" latinLnBrk="0" hangingPunct="1"/>
            <a:r>
              <a:rPr kumimoji="0" lang="el-GR" dirty="0" smtClean="0"/>
              <a:t>Δεύτερου επιπέδου</a:t>
            </a:r>
          </a:p>
          <a:p>
            <a:pPr lvl="2" eaLnBrk="1" latinLnBrk="0" hangingPunct="1"/>
            <a:r>
              <a:rPr kumimoji="0" lang="el-GR" dirty="0" smtClean="0"/>
              <a:t>Τρίτου επιπέδου</a:t>
            </a:r>
          </a:p>
          <a:p>
            <a:pPr lvl="3" eaLnBrk="1" latinLnBrk="0" hangingPunct="1"/>
            <a:r>
              <a:rPr kumimoji="0" lang="el-GR" dirty="0" smtClean="0"/>
              <a:t>Τέταρτου επιπέδου</a:t>
            </a:r>
          </a:p>
          <a:p>
            <a:pPr lvl="4" eaLnBrk="1" latinLnBrk="0" hangingPunct="1"/>
            <a:r>
              <a:rPr kumimoji="0" lang="el-GR" dirty="0" smtClean="0"/>
              <a:t>Πέμπτου επιπέδου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1</a:t>
            </a:fld>
            <a:endParaRPr lang="el-GR" dirty="0"/>
          </a:p>
        </p:txBody>
      </p:sp>
      <p:pic>
        <p:nvPicPr>
          <p:cNvPr id="3074" name="Picture 2" descr="Αποτέλεσμα εικόνας για εγχρωμη και ασπρομαυρη φωτογραφια μακιγια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98784"/>
            <a:ext cx="10600858" cy="7056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2050" name="Picture 2" descr="Ασπρόμαυρη φωτογραφία του μακιγιάζ — Φωτογραφία Αρχεί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4"/>
            <a:ext cx="9144000" cy="686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1026" name="Picture 2" descr="Αποτέλεσμα εικόνας για εγχρωμη και ασπρομαυρη φωτογραφια μακιγια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36866" name="Picture 2" descr="Αποτέλεσμα εικόνας για εγχρωμη και ασπρομαυρη φωτογραφια μακιγια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D95EC-4CE0-4486-B094-8E5D937F2DDF}" type="slidenum">
              <a:rPr lang="el-GR" smtClean="0"/>
              <a:pPr/>
              <a:t>5</a:t>
            </a:fld>
            <a:endParaRPr lang="el-GR" dirty="0"/>
          </a:p>
        </p:txBody>
      </p:sp>
      <p:pic>
        <p:nvPicPr>
          <p:cNvPr id="35842" name="Picture 2" descr="https://www.pttl.gr/wp-content/uploads/2017/10/Adobe-Scribb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Προσαρμοσμένος 2">
      <a:dk1>
        <a:srgbClr val="00B05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302</TotalTime>
  <Words>5</Words>
  <Application>Microsoft Office PowerPoint</Application>
  <PresentationFormat>Προβολή στην οθόνη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Τήξη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Τεχνική Ψιμυθίωση Θεαμάτων</dc:title>
  <dc:creator>opencourses@teiath.gr</dc:creator>
  <cp:lastModifiedBy>EVAGGELIA MOUSTAKA</cp:lastModifiedBy>
  <cp:revision>46</cp:revision>
  <dcterms:created xsi:type="dcterms:W3CDTF">2015-03-22T18:35:29Z</dcterms:created>
  <dcterms:modified xsi:type="dcterms:W3CDTF">2023-02-07T19:13:29Z</dcterms:modified>
</cp:coreProperties>
</file>