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1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Ψαλίδισμα και στρογγύλεμα μίας γωνίας του ορθογωνίου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 τρίγωνο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10" name="9 - Ελεύθερη σχεδίαση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- Ελεύθερη σχεδίαση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λεύθερη σχεδίαση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FEF4EA-0F40-4E70-85E5-949A6BB8BF20}" type="datetimeFigureOut">
              <a:rPr lang="el-GR" smtClean="0"/>
              <a:t>18/1/2024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C275C5-1F67-4262-87A6-AD9EA1B15F6B}" type="slidenum">
              <a:rPr lang="el-GR" smtClean="0"/>
              <a:t>‹#›</a:t>
            </a:fld>
            <a:endParaRPr lang="el-GR"/>
          </a:p>
        </p:txBody>
      </p:sp>
      <p:grpSp>
        <p:nvGrpSpPr>
          <p:cNvPr id="2" name="1 - Ομάδα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- Ελεύθερη σχεδίαση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- Ελεύθερη σχεδίαση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shop.gr/image/cache/catalog/products/ginaika/prosopiki_frontida/makigiaz/vlefarides/anjeer-14mm-600x776@2x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l-GR" dirty="0" smtClean="0"/>
              <a:t>Κεφ.7 Τοποθέτηση βλεφαρίδων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l-GR" dirty="0" smtClean="0"/>
              <a:t>Στόχοι του μαθήματος είναι </a:t>
            </a:r>
          </a:p>
          <a:p>
            <a:pPr algn="just"/>
            <a:r>
              <a:rPr lang="el-GR" dirty="0" smtClean="0"/>
              <a:t>Η τοποθέτηση βλεφαρίδων σύμφωνα με τον ενδεδειγμένο τρόπο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Ολόκληρες βλεφαρίδες πάνω και κάτω βήματα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Στο κάτω βλέφαρο τοποθετούμαι όπως στο πάνω αλλά εφαρμόζονται κάτω από τις φυσικές βλεφαρίδες δεν χρησιμοποιούνται όμως συχνά κάνουν το μάτι να φαίνεται καθοδικό</a:t>
            </a:r>
          </a:p>
          <a:p>
            <a:r>
              <a:rPr lang="el-GR" dirty="0" smtClean="0"/>
              <a:t>Οι ψεύτικες βλεφαρίδες είναι για πολλές χρήσεις πρέπει να καθαρίζονται προσεκτικά με οινόπνευμα</a:t>
            </a:r>
          </a:p>
          <a:p>
            <a:r>
              <a:rPr lang="el-GR" dirty="0" smtClean="0"/>
              <a:t>Από τη μάσκαρα καθαρίζονται με γαλάκτωμα ή ντεμακιγιάζ ματιών</a:t>
            </a:r>
          </a:p>
        </p:txBody>
      </p:sp>
      <p:sp>
        <p:nvSpPr>
          <p:cNvPr id="17410" name="AutoShape 2" descr="Βλεφαρίδες-τουφίτσες και κόλα!... - ST accessories and more .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2" name="AutoShape 4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4" name="AutoShape 6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6" name="AutoShape 8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Τύποι κόλλας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Κόλλες που περιέχουν λάτεξ(πιο γνωστές)</a:t>
            </a:r>
          </a:p>
          <a:p>
            <a:pPr>
              <a:buNone/>
            </a:pPr>
            <a:r>
              <a:rPr lang="el-GR" dirty="0" smtClean="0"/>
              <a:t>Προσοχή για αλλεργίες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Κόλλες χωρίς λάτεξ(</a:t>
            </a:r>
            <a:r>
              <a:rPr lang="el-GR" dirty="0" err="1" smtClean="0"/>
              <a:t>υποαλλεργικές</a:t>
            </a:r>
            <a:r>
              <a:rPr lang="el-GR" dirty="0" smtClean="0"/>
              <a:t>)</a:t>
            </a:r>
          </a:p>
          <a:p>
            <a:r>
              <a:rPr lang="el-GR" dirty="0" smtClean="0"/>
              <a:t>Άσπρες(γίνονται διάφανες)</a:t>
            </a:r>
          </a:p>
          <a:p>
            <a:r>
              <a:rPr lang="el-GR" dirty="0" smtClean="0"/>
              <a:t> ή μαύρες</a:t>
            </a:r>
          </a:p>
          <a:p>
            <a:endParaRPr lang="el-GR" dirty="0" smtClean="0"/>
          </a:p>
        </p:txBody>
      </p:sp>
      <p:sp>
        <p:nvSpPr>
          <p:cNvPr id="17410" name="AutoShape 2" descr="Βλεφαρίδες-τουφίτσες και κόλα!... - ST accessories and more .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2" name="AutoShape 4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4" name="AutoShape 6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6" name="AutoShape 8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9458" name="Picture 2" descr="Κόλλα για Βλεφαρίδες Aδιάβροχη - 5g &lt; Αξεσουάρ για Βλεφαρίδες | Jumb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077072"/>
            <a:ext cx="2579440" cy="2579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Δικτυογραφία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www.stshop.gr/image/cache/catalog/products/ginaika/prosopiki_frontida/makigiaz/vlefarides/anjeer-14mm-600x776@2x.jpg</a:t>
            </a:r>
            <a:endParaRPr lang="el-GR" dirty="0" smtClean="0"/>
          </a:p>
          <a:p>
            <a:r>
              <a:rPr lang="en-US" dirty="0" smtClean="0"/>
              <a:t>https://jumbograzure.lhscdn.com/uploads/images/287297/kolla-gia-vlefarides-adiavrochi-5g-enlarge.jpg?lm=72c658cd014fcecf409076db63667ee2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Τ</a:t>
            </a:r>
            <a:r>
              <a:rPr lang="el-GR" dirty="0" err="1" smtClean="0"/>
              <a:t>ουφίτσες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Είναι ομάδες τριχών που ενώνονται στη μια άκρη τους δημιουργώντας ένα κομπάκι στο οποίο τοποθετούμε λίγη κόλλα αφήνουμε λ</a:t>
            </a:r>
            <a:r>
              <a:rPr lang="el-GR" dirty="0" smtClean="0"/>
              <a:t>ί</a:t>
            </a:r>
            <a:r>
              <a:rPr lang="el-GR" dirty="0" smtClean="0"/>
              <a:t>γα δευτερόλεπτα να στεγνώσει και τις τοποθετούμε με τη βοήθεια μιας λαβίδας στις ρίζες των βλεφάρων.</a:t>
            </a:r>
          </a:p>
          <a:p>
            <a:r>
              <a:rPr lang="el-GR" dirty="0" smtClean="0"/>
              <a:t>Η τουφίτσα κολλά στο βλέφαρο και ξαπλώνει πάνω στις βλεφαρίδες.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Τ</a:t>
            </a:r>
            <a:r>
              <a:rPr lang="el-GR" dirty="0" err="1" smtClean="0"/>
              <a:t>ουφίτσες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Προσοχή η φορά των τριχών από την τουφίτσα να είναι ίδια με των φυσικών τριχών.</a:t>
            </a:r>
          </a:p>
          <a:p>
            <a:r>
              <a:rPr lang="el-GR" dirty="0" smtClean="0"/>
              <a:t>Τοποθετούνται είτε στην εξωτερική γωνία</a:t>
            </a:r>
          </a:p>
          <a:p>
            <a:r>
              <a:rPr lang="el-GR" dirty="0" smtClean="0"/>
              <a:t>Είτε σε όλο το βλέφαρο</a:t>
            </a:r>
          </a:p>
          <a:p>
            <a:r>
              <a:rPr lang="el-GR" dirty="0" smtClean="0"/>
              <a:t>Για κάθε μάτι χρησιμοποιούνται 5-15 </a:t>
            </a:r>
            <a:r>
              <a:rPr lang="el-GR" dirty="0" err="1" smtClean="0"/>
              <a:t>τουφίτσες</a:t>
            </a:r>
            <a:endParaRPr lang="el-GR" dirty="0"/>
          </a:p>
        </p:txBody>
      </p:sp>
      <p:sp>
        <p:nvSpPr>
          <p:cNvPr id="2050" name="AutoShape 2" descr="ANJIEER EYELASH ΒΛΕΦΑΡΙΔΕΣ ΜΑΤΙΩΝ ΤΟΥΦΙΤΣΕΣ 14MM | STSHOP.G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2052" name="Picture 4" descr="ANJIEER EYELASH ΒΛΕΦΑΡΙΔΕΣ ΜΑΤΙΩΝ ΤΟΥΦΙΤΣΕΣ 14MM | STSHOP.G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4293096"/>
            <a:ext cx="2405062" cy="203738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Τ</a:t>
            </a:r>
            <a:r>
              <a:rPr lang="el-GR" dirty="0" err="1" smtClean="0"/>
              <a:t>ουφίτσες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Για την αφαίρεσή τους τεντώνουμε την εξωτερική γωνία του ματιού και ανασηκώνουμε ελαφρά τρίβοντας τη βάση τους.</a:t>
            </a:r>
          </a:p>
          <a:p>
            <a:r>
              <a:rPr lang="el-GR" dirty="0" smtClean="0"/>
              <a:t>Καθαρίζουμε την περιοχή και την ψεύτικη βλεφαρίδα από την κόλλα και την τοποθετούμε σε κουτί για την επόμενη χρήση.</a:t>
            </a:r>
          </a:p>
          <a:p>
            <a:r>
              <a:rPr lang="el-GR" dirty="0" smtClean="0"/>
              <a:t>Τις μακριές τις βάζουμε στην άκρη</a:t>
            </a:r>
          </a:p>
          <a:p>
            <a:r>
              <a:rPr lang="el-GR" dirty="0" smtClean="0"/>
              <a:t>Τις μεσαίες στη μέση </a:t>
            </a:r>
          </a:p>
          <a:p>
            <a:r>
              <a:rPr lang="el-GR" dirty="0" smtClean="0"/>
              <a:t>Τις κοντές εσωτερικά του βλεφάρου</a:t>
            </a:r>
          </a:p>
          <a:p>
            <a:r>
              <a:rPr lang="el-GR" dirty="0" smtClean="0"/>
              <a:t>Μπορούμε να κάνουμε χρήση και μόνο με μεσαίες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Ολόκληρες βλεφαρίδες πάνω και κάτω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Είναι μια τρέσα άλλοτε μαύρη και άλλοτε διάφανη πάνω της είναι κολλημένες οι ψεύτικες βλεφαρίδες σε διάφορα μεγέθη.</a:t>
            </a:r>
          </a:p>
          <a:p>
            <a:endParaRPr lang="el-GR" dirty="0"/>
          </a:p>
        </p:txBody>
      </p:sp>
      <p:sp>
        <p:nvSpPr>
          <p:cNvPr id="17410" name="AutoShape 2" descr="Βλεφαρίδες-τουφίτσες και κόλα!... - ST accessories and more .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2" name="AutoShape 4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4" name="AutoShape 6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6" name="AutoShape 8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Ολόκληρες βλεφαρίδες πάνω και κάτω βήματα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1. μετράμε το μέγεθος της βλεφαρίδας ώστε να εφαρμόζει στο μήκος και σχήμα του ματιού</a:t>
            </a:r>
          </a:p>
          <a:p>
            <a:r>
              <a:rPr lang="el-GR" dirty="0" smtClean="0"/>
              <a:t> Προσοχή το κόψιμο της βλεφαρίδας γίνεται πάντα από την εξωτερική γωνία μπορούμε να καμπυλώσουμε τις φυσικές βλεφαρίδες με ειδικό ψαλίδι αν δεν έχουν καμπυλότητα</a:t>
            </a:r>
            <a:endParaRPr lang="el-GR" dirty="0" smtClean="0"/>
          </a:p>
          <a:p>
            <a:endParaRPr lang="el-GR" dirty="0"/>
          </a:p>
        </p:txBody>
      </p:sp>
      <p:sp>
        <p:nvSpPr>
          <p:cNvPr id="17410" name="AutoShape 2" descr="Βλεφαρίδες-τουφίτσες και κόλα!... - ST accessories and more .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2" name="AutoShape 4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4" name="AutoShape 6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6" name="AutoShape 8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Ολόκληρες βλεφαρίδες πάνω και κάτω βήματα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2. Πιάνουμε τις 2 άκρες των βλεφαρίδων και τις στρίβουμε προς τα μέσα δημιουργώντας το σχήμα</a:t>
            </a: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el-GR" dirty="0" smtClean="0"/>
              <a:t> και τις κρατάμε μερικά δευτερόλεπτα για να </a:t>
            </a:r>
            <a:r>
              <a:rPr lang="el-GR" dirty="0" err="1" smtClean="0"/>
              <a:t>τεριάξουν</a:t>
            </a:r>
            <a:r>
              <a:rPr lang="el-GR" dirty="0" smtClean="0"/>
              <a:t> ακριβώς με το καμπυλωτό σχήμα του ματιού χωρίς να φεύγουν προς τα πάνω</a:t>
            </a:r>
            <a:endParaRPr lang="el-GR" dirty="0"/>
          </a:p>
        </p:txBody>
      </p:sp>
      <p:sp>
        <p:nvSpPr>
          <p:cNvPr id="17410" name="AutoShape 2" descr="Βλεφαρίδες-τουφίτσες και κόλα!... - ST accessories and more .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2" name="AutoShape 4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4" name="AutoShape 6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6" name="AutoShape 8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Ολόκληρες βλεφαρίδες πάνω και κάτω βήματα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3. </a:t>
            </a:r>
            <a:r>
              <a:rPr lang="el-GR" dirty="0" smtClean="0"/>
              <a:t>Α</a:t>
            </a:r>
            <a:r>
              <a:rPr lang="el-GR" dirty="0" smtClean="0"/>
              <a:t>πλώνουμε κόλλα βλεφαρίδων με το σωληνάριο ή με την πίσω πλευρά της λαβίδας</a:t>
            </a:r>
          </a:p>
          <a:p>
            <a:r>
              <a:rPr lang="el-GR" dirty="0" smtClean="0"/>
              <a:t>4. πριν τοποθετήσουμε τις βλεφαρίδες περιμένουμε 10΄΄ για να γίνει η κόλλα πιο εύπλαστη και πιο κολλώδης.</a:t>
            </a:r>
          </a:p>
          <a:p>
            <a:r>
              <a:rPr lang="el-GR" dirty="0" smtClean="0"/>
              <a:t>5. τοποθετούμε τις βλεφαρίδες κοντά στη ρίζα των βλεφάρων με το χέρι ή τα ειδικά εργαλεία</a:t>
            </a:r>
            <a:endParaRPr lang="el-GR" dirty="0"/>
          </a:p>
        </p:txBody>
      </p:sp>
      <p:sp>
        <p:nvSpPr>
          <p:cNvPr id="17410" name="AutoShape 2" descr="Βλεφαρίδες-τουφίτσες και κόλα!... - ST accessories and more .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2" name="AutoShape 4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4" name="AutoShape 6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6" name="AutoShape 8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Ολόκληρες βλεφαρίδες πάνω και κάτω βήματα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6. μόλις τοποθετήσουμε και τις 2 βλεφαρίδες απλώνουμε μάσκαρα για ενσωμάτωση</a:t>
            </a:r>
          </a:p>
          <a:p>
            <a:r>
              <a:rPr lang="el-GR" dirty="0" smtClean="0"/>
              <a:t>7. Εάν διακρίνεται η κόλλα ή κάποιο κενό το γεμίζουμε με μαύρη σκιά ή μολύβι ή </a:t>
            </a:r>
            <a:r>
              <a:rPr lang="en-US" dirty="0" smtClean="0"/>
              <a:t>eyeliner</a:t>
            </a:r>
          </a:p>
          <a:p>
            <a:r>
              <a:rPr lang="el-GR" dirty="0" smtClean="0"/>
              <a:t>Με υγρό ντεμακιγιάζ βγάζουμε τις ψεύτικες βλεφαρίδες</a:t>
            </a:r>
          </a:p>
          <a:p>
            <a:r>
              <a:rPr lang="el-GR" dirty="0" smtClean="0"/>
              <a:t>Με </a:t>
            </a:r>
            <a:r>
              <a:rPr lang="el-GR" dirty="0" err="1" smtClean="0"/>
              <a:t>μπατονέτα</a:t>
            </a:r>
            <a:r>
              <a:rPr lang="el-GR" dirty="0" smtClean="0"/>
              <a:t> που έχει υγρό ντεμακιγιάζ τρίβουμε απαλά κατά μήκους της γραμμής βλεφαρίδων</a:t>
            </a:r>
          </a:p>
          <a:p>
            <a:r>
              <a:rPr lang="el-GR" dirty="0" smtClean="0"/>
              <a:t>Αφήνουμε το ντεμακιγιάζ για 1΄τραβάμε απαλά την τρέσα ή ειδικό αφαιρετικό</a:t>
            </a:r>
          </a:p>
        </p:txBody>
      </p:sp>
      <p:sp>
        <p:nvSpPr>
          <p:cNvPr id="17410" name="AutoShape 2" descr="Βλεφαρίδες-τουφίτσες και κόλα!... - ST accessories and more .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2" name="AutoShape 4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4" name="AutoShape 6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7416" name="AutoShape 8" descr="Niobe Βλεφαρίδες 3D 3 Pairs No 557 | Femme Fatal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Ροή">
  <a:themeElements>
    <a:clrScheme name="Ροή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Ροή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Ροή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480</Words>
  <Application>Microsoft Office PowerPoint</Application>
  <PresentationFormat>Προβολή στην οθόνη (4:3)</PresentationFormat>
  <Paragraphs>54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Ροή</vt:lpstr>
      <vt:lpstr>Κεφ.7 Τοποθέτηση βλεφαρίδων</vt:lpstr>
      <vt:lpstr>Τουφίτσες</vt:lpstr>
      <vt:lpstr>Τουφίτσες</vt:lpstr>
      <vt:lpstr>Τουφίτσες</vt:lpstr>
      <vt:lpstr>Ολόκληρες βλεφαρίδες πάνω και κάτω</vt:lpstr>
      <vt:lpstr>Ολόκληρες βλεφαρίδες πάνω και κάτω βήματα</vt:lpstr>
      <vt:lpstr>Ολόκληρες βλεφαρίδες πάνω και κάτω βήματα</vt:lpstr>
      <vt:lpstr>Ολόκληρες βλεφαρίδες πάνω και κάτω βήματα</vt:lpstr>
      <vt:lpstr>Ολόκληρες βλεφαρίδες πάνω και κάτω βήματα</vt:lpstr>
      <vt:lpstr>Ολόκληρες βλεφαρίδες πάνω και κάτω βήματα</vt:lpstr>
      <vt:lpstr>Τύποι κόλλας</vt:lpstr>
      <vt:lpstr>Δικτυογραφία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Κεφ.7 Τοποθέτηση βλεφαρίδων</dc:title>
  <dc:creator>EVAGGELIA MOUSTAKA</dc:creator>
  <cp:lastModifiedBy>EVAGGELIA MOUSTAKA</cp:lastModifiedBy>
  <cp:revision>6</cp:revision>
  <dcterms:created xsi:type="dcterms:W3CDTF">2024-01-18T15:40:08Z</dcterms:created>
  <dcterms:modified xsi:type="dcterms:W3CDTF">2024-01-18T16:30:29Z</dcterms:modified>
</cp:coreProperties>
</file>