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29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03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45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79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69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20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827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053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09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23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332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1FFE3-868E-4842-9533-5DADA5A44683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3BDD9-19F5-4A8F-AE09-356CBD94E3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440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251520" y="116632"/>
            <a:ext cx="864096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b="1" dirty="0" smtClean="0">
                <a:solidFill>
                  <a:schemeClr val="tx1"/>
                </a:solidFill>
              </a:rPr>
              <a:t>ΤΥΠΟΛΟΓΙΟ ΕΝΑΛΛΑΚΤΗΡΩΝ – ΓΕΝΝΗΤΡΙΕΣ ΕΝΑΛΛΑΣΣΟΜΕΝΟΥ ΡΕΥΜΑΤΟΣ</a:t>
            </a:r>
            <a:endParaRPr lang="el-G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9513" y="980728"/>
                <a:ext cx="4248472" cy="224420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400" b="1" dirty="0" smtClean="0"/>
                  <a:t>Περίοδος Τ </a:t>
                </a:r>
                <a:r>
                  <a:rPr lang="el-GR" sz="1400" dirty="0" smtClean="0"/>
                  <a:t>σε </a:t>
                </a:r>
                <a:r>
                  <a:rPr lang="en-US" sz="1400" dirty="0" smtClean="0"/>
                  <a:t>sec</a:t>
                </a:r>
                <a:r>
                  <a:rPr lang="el-GR" sz="1400" dirty="0" smtClean="0"/>
                  <a:t>, </a:t>
                </a:r>
                <a:r>
                  <a:rPr lang="el-GR" sz="1400" b="1" dirty="0" smtClean="0"/>
                  <a:t>Συχνότητα </a:t>
                </a:r>
                <a:r>
                  <a:rPr lang="en-US" sz="1400" b="1" dirty="0" smtClean="0"/>
                  <a:t>f, </a:t>
                </a:r>
                <a:r>
                  <a:rPr lang="el-GR" sz="1400" dirty="0" smtClean="0"/>
                  <a:t>(</a:t>
                </a:r>
                <a:r>
                  <a:rPr lang="en-US" sz="1400" dirty="0" err="1" smtClean="0"/>
                  <a:t>Herz</a:t>
                </a:r>
                <a:r>
                  <a:rPr lang="el-GR" sz="1400" dirty="0" smtClean="0"/>
                  <a:t>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0" smtClean="0">
                          <a:latin typeface="Cambria Math"/>
                        </a:rPr>
                        <m:t>𝚻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</m:den>
                      </m:f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𝛔𝛆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𝐬𝐞𝐜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𝐟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</m:oMath>
                  </m:oMathPara>
                </a14:m>
                <a:endParaRPr lang="el-GR" sz="1400" b="1" dirty="0" smtClean="0"/>
              </a:p>
              <a:p>
                <a:r>
                  <a:rPr lang="el-GR" sz="1400" dirty="0" smtClean="0"/>
                  <a:t>Το ρεύμα που χρησιμοποιούμε έχει συχνότητα 50 </a:t>
                </a:r>
                <a:r>
                  <a:rPr lang="en-US" sz="1400" dirty="0" err="1" smtClean="0"/>
                  <a:t>Herz</a:t>
                </a:r>
                <a:r>
                  <a:rPr lang="en-US" sz="1400" dirty="0" smtClean="0"/>
                  <a:t>, </a:t>
                </a:r>
                <a:r>
                  <a:rPr lang="el-GR" sz="1400" dirty="0" smtClean="0"/>
                  <a:t>άρα η περίοδος είναι Τ=1/50=0,02</a:t>
                </a:r>
                <a:r>
                  <a:rPr lang="en-US" sz="1400" dirty="0" smtClean="0"/>
                  <a:t> sec</a:t>
                </a:r>
              </a:p>
              <a:p>
                <a:r>
                  <a:rPr lang="el-GR" sz="1400" b="1" dirty="0" smtClean="0"/>
                  <a:t>Γωνία φάσης ή φάση φ, Κυκλική συχνότητα ω </a:t>
                </a:r>
                <a:endParaRPr lang="el-GR" sz="1400" dirty="0" smtClean="0"/>
              </a:p>
              <a:p>
                <a14:m>
                  <m:oMath xmlns:m="http://schemas.openxmlformats.org/officeDocument/2006/math">
                    <m:r>
                      <a:rPr lang="el-GR" sz="1400" b="1" i="0" smtClean="0">
                        <a:latin typeface="Cambria Math"/>
                      </a:rPr>
                      <m:t>𝛚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 i="0" smtClean="0">
                            <a:latin typeface="Cambria Math"/>
                            <a:ea typeface="Cambria Math"/>
                          </a:rPr>
                          <m:t>𝛗</m:t>
                        </m:r>
                      </m:num>
                      <m:den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𝐭</m:t>
                        </m:r>
                      </m:den>
                    </m:f>
                    <m:groupChr>
                      <m:groupChrPr>
                        <m:chr m:val="⇒"/>
                        <m:pos m:val="top"/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groupChrPr>
                      <m:e/>
                    </m:groupCh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𝛗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𝛚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𝐭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l-GR" sz="1400" dirty="0" smtClean="0"/>
                  <a:t>σε </a:t>
                </a:r>
                <a:r>
                  <a:rPr lang="en-US" sz="1400" dirty="0" smtClean="0"/>
                  <a:t>rad </a:t>
                </a:r>
                <a:r>
                  <a:rPr lang="el-GR" sz="1400" dirty="0" smtClean="0"/>
                  <a:t>ή ακτίνια</a:t>
                </a:r>
              </a:p>
              <a:p>
                <a:r>
                  <a:rPr lang="el-GR" sz="1400" dirty="0" smtClean="0"/>
                  <a:t>Για μια πλήρη περίοδο Τ η φάση είναι 2π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l-GR" sz="1400" b="0" i="0" smtClean="0">
                            <a:latin typeface="Cambria Math"/>
                          </a:rPr>
                          <m:t>360</m:t>
                        </m:r>
                      </m:e>
                      <m:sup>
                        <m:r>
                          <a:rPr lang="el-GR" sz="1400" b="0" i="0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l-GR" sz="1400" dirty="0" smtClean="0"/>
                  <a:t>) οπότε</a:t>
                </a:r>
              </a:p>
              <a:p>
                <a14:m>
                  <m:oMath xmlns:m="http://schemas.openxmlformats.org/officeDocument/2006/math">
                    <m:r>
                      <a:rPr lang="el-GR" sz="1400" b="1" i="0" smtClean="0">
                        <a:latin typeface="Cambria Math"/>
                      </a:rPr>
                      <m:t>𝛚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 i="0" smtClean="0">
                            <a:latin typeface="Cambria Math"/>
                            <a:ea typeface="Cambria Math"/>
                          </a:rPr>
                          <m:t>𝛗</m:t>
                        </m:r>
                      </m:num>
                      <m:den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𝐭</m:t>
                        </m:r>
                      </m:den>
                    </m:f>
                    <m:groupChr>
                      <m:groupChrPr>
                        <m:chr m:val="⇒"/>
                        <m:pos m:val="top"/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groupChrPr>
                      <m:e/>
                    </m:groupCh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𝛚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𝛑</m:t>
                    </m:r>
                    <m:f>
                      <m:f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 i="0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1400" b="1" i="0" smtClean="0">
                            <a:latin typeface="Cambria Math"/>
                            <a:ea typeface="Cambria Math"/>
                          </a:rPr>
                          <m:t>𝚻</m:t>
                        </m:r>
                      </m:den>
                    </m:f>
                    <m:groupChr>
                      <m:groupChrPr>
                        <m:chr m:val="⇒"/>
                        <m:pos m:val="top"/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groupChrPr>
                      <m:e/>
                    </m:groupCh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𝛚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𝛑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𝐟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l-GR" sz="1400" dirty="0" smtClean="0"/>
                  <a:t>σε </a:t>
                </a:r>
                <a:r>
                  <a:rPr lang="en-US" sz="1400" dirty="0" smtClean="0"/>
                  <a:t>rad </a:t>
                </a:r>
                <a:r>
                  <a:rPr lang="el-GR" sz="1400" dirty="0" smtClean="0"/>
                  <a:t>ή ακτίνια</a:t>
                </a:r>
                <a:endParaRPr lang="el-GR" sz="1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980728"/>
                <a:ext cx="4248472" cy="2244204"/>
              </a:xfrm>
              <a:prstGeom prst="rect">
                <a:avLst/>
              </a:prstGeom>
              <a:blipFill rotWithShape="1">
                <a:blip r:embed="rId2"/>
                <a:stretch>
                  <a:fillRect l="-143" r="-286" b="-567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6016" y="1578135"/>
                <a:ext cx="3600400" cy="85016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400" b="1" dirty="0" smtClean="0"/>
                  <a:t>Ενεργός</a:t>
                </a:r>
                <a:r>
                  <a:rPr lang="en-US" sz="1400" b="1" dirty="0"/>
                  <a:t> </a:t>
                </a:r>
                <a:r>
                  <a:rPr lang="el-GR" sz="1400" b="1" dirty="0" smtClean="0"/>
                  <a:t>τιμή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 smtClean="0">
                            <a:latin typeface="Cambria Math"/>
                          </a:rPr>
                          <m:t>𝛆𝛎</m:t>
                        </m:r>
                      </m:sub>
                    </m:sSub>
                  </m:oMath>
                </a14:m>
                <a:r>
                  <a:rPr lang="el-GR" sz="1400" dirty="0" smtClean="0"/>
                  <a:t>:</a:t>
                </a:r>
                <a:r>
                  <a:rPr lang="el-GR" sz="1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 smtClean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 smtClean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400" b="1" i="0" smtClean="0">
                                <a:latin typeface="Cambria Math"/>
                                <a:ea typeface="Cambria Math"/>
                              </a:rPr>
                              <m:t>𝐦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l-GR" sz="1400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1" i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  <m:groupChr>
                      <m:groupChrPr>
                        <m:chr m:val="⇒"/>
                        <m:pos m:val="top"/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 smtClean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𝟕𝟎𝟕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𝐦</m:t>
                        </m:r>
                      </m:sub>
                    </m:sSub>
                  </m:oMath>
                </a14:m>
                <a:endParaRPr lang="el-GR" sz="1400" dirty="0"/>
              </a:p>
              <a:p>
                <a:r>
                  <a:rPr lang="el-GR" sz="1400" b="1" dirty="0" smtClean="0"/>
                  <a:t>Ενεργός τάση: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 smtClean="0">
                            <a:latin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𝟕𝟎𝟕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𝐦</m:t>
                        </m:r>
                      </m:sub>
                    </m:sSub>
                  </m:oMath>
                </a14:m>
                <a:endParaRPr lang="el-GR" sz="1400" b="1" dirty="0" smtClean="0"/>
              </a:p>
              <a:p>
                <a:r>
                  <a:rPr lang="el-GR" sz="1400" b="1" dirty="0" smtClean="0"/>
                  <a:t>Ι</a:t>
                </a:r>
                <a:r>
                  <a:rPr lang="en-US" sz="1400" b="1" baseline="-25000" dirty="0" smtClean="0"/>
                  <a:t>m</a:t>
                </a:r>
                <a:r>
                  <a:rPr lang="en-US" sz="1400" b="1" dirty="0"/>
                  <a:t> </a:t>
                </a:r>
                <a:r>
                  <a:rPr lang="el-GR" sz="1400" b="1" dirty="0" smtClean="0"/>
                  <a:t>και </a:t>
                </a: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m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οι μέγιστες τιμές</a:t>
                </a:r>
                <a:endParaRPr lang="el-GR" sz="1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78135"/>
                <a:ext cx="3600400" cy="850169"/>
              </a:xfrm>
              <a:prstGeom prst="rect">
                <a:avLst/>
              </a:prstGeom>
              <a:blipFill rotWithShape="1">
                <a:blip r:embed="rId3"/>
                <a:stretch>
                  <a:fillRect l="-338" t="-8511" b="-567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27784" y="3573016"/>
                <a:ext cx="3888432" cy="81054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1" i="0" smtClean="0">
                        <a:latin typeface="Cambria Math"/>
                      </a:rPr>
                      <m:t>𝐟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𝐩</m:t>
                        </m:r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 smtClean="0">
                                <a:latin typeface="Cambria Math"/>
                                <a:ea typeface="Cambria Math"/>
                              </a:rPr>
                              <m:t>𝐧</m:t>
                            </m:r>
                          </m:e>
                          <m:sub>
                            <m:r>
                              <a:rPr lang="en-US" sz="1400" b="1" i="0" smtClean="0">
                                <a:latin typeface="Cambria Math"/>
                                <a:ea typeface="Cambria Math"/>
                              </a:rPr>
                              <m:t>𝐬</m:t>
                            </m:r>
                          </m:sub>
                        </m:sSub>
                      </m:num>
                      <m:den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𝟔𝟎</m:t>
                        </m:r>
                      </m:den>
                    </m:f>
                    <m:r>
                      <a:rPr lang="en-US" sz="1400" b="1" i="0" smtClean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l-GR" sz="1400" dirty="0" smtClean="0"/>
                  <a:t>σε </a:t>
                </a:r>
                <a:r>
                  <a:rPr lang="en-US" sz="1400" dirty="0" err="1" smtClean="0"/>
                  <a:t>Herz</a:t>
                </a:r>
                <a:endParaRPr lang="en-US" sz="1400" dirty="0" smtClean="0"/>
              </a:p>
              <a:p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  <a:ea typeface="Cambria Math"/>
                      </a:rPr>
                      <m:t>𝐩</m:t>
                    </m:r>
                  </m:oMath>
                </a14:m>
                <a:r>
                  <a:rPr lang="el-GR" sz="1400" b="1" dirty="0" smtClean="0"/>
                  <a:t>: </a:t>
                </a:r>
                <a:r>
                  <a:rPr lang="el-GR" sz="1400" dirty="0" smtClean="0"/>
                  <a:t>αριθμός των ζευγών των πόλων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𝐧</m:t>
                        </m:r>
                      </m:e>
                      <m:sub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𝐬</m:t>
                        </m:r>
                      </m:sub>
                    </m:sSub>
                  </m:oMath>
                </a14:m>
                <a:r>
                  <a:rPr lang="el-GR" sz="1400" b="1" dirty="0" smtClean="0"/>
                  <a:t>: </a:t>
                </a:r>
                <a:r>
                  <a:rPr lang="el-GR" sz="1400" dirty="0" smtClean="0"/>
                  <a:t>η ταχύτητα περιστροφής στρ/</a:t>
                </a:r>
                <a:r>
                  <a:rPr lang="en-US" sz="1400" dirty="0" smtClean="0"/>
                  <a:t>min</a:t>
                </a:r>
                <a:endParaRPr lang="el-GR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573016"/>
                <a:ext cx="3888432" cy="810543"/>
              </a:xfrm>
              <a:prstGeom prst="rect">
                <a:avLst/>
              </a:prstGeom>
              <a:blipFill rotWithShape="1">
                <a:blip r:embed="rId4"/>
                <a:stretch>
                  <a:fillRect b="-592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20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201</Words>
  <Application>Microsoft Office PowerPoint</Application>
  <PresentationFormat>Προβολή στην οθόνη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</cp:revision>
  <dcterms:created xsi:type="dcterms:W3CDTF">2018-10-29T09:59:34Z</dcterms:created>
  <dcterms:modified xsi:type="dcterms:W3CDTF">2019-02-13T17:31:00Z</dcterms:modified>
</cp:coreProperties>
</file>