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95B6-AA38-48C7-9421-116103C56993}" type="datetimeFigureOut">
              <a:rPr lang="el-GR" smtClean="0"/>
              <a:t>31/8/2023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ADBA-7F7E-4968-9C37-DD9D25EC7F4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391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56376" cy="16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b="8220"/>
          <a:stretch>
            <a:fillRect/>
          </a:stretch>
        </p:blipFill>
        <p:spPr bwMode="auto">
          <a:xfrm>
            <a:off x="611560" y="1935353"/>
            <a:ext cx="8080266" cy="45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75235"/>
          <a:stretch>
            <a:fillRect/>
          </a:stretch>
        </p:blipFill>
        <p:spPr bwMode="auto">
          <a:xfrm>
            <a:off x="683568" y="260648"/>
            <a:ext cx="815831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5036" b="5174"/>
          <a:stretch>
            <a:fillRect/>
          </a:stretch>
        </p:blipFill>
        <p:spPr bwMode="auto">
          <a:xfrm>
            <a:off x="683568" y="1988840"/>
            <a:ext cx="81583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048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80679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190" y="3933056"/>
            <a:ext cx="8659289" cy="27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323528" y="188640"/>
            <a:ext cx="8352928" cy="6336704"/>
            <a:chOff x="539552" y="404664"/>
            <a:chExt cx="7582617" cy="531224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04664"/>
              <a:ext cx="744270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996952"/>
              <a:ext cx="7582617" cy="271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517232"/>
            <a:ext cx="6048672" cy="8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11560" y="980728"/>
            <a:ext cx="7056784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755576" y="2564904"/>
            <a:ext cx="4392488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899592" y="3717032"/>
            <a:ext cx="5184576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83568" y="5877272"/>
            <a:ext cx="1368152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04448" cy="25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2881313"/>
            <a:ext cx="89630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22" y="4149080"/>
            <a:ext cx="8905378" cy="94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8405192" cy="82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187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8365009" cy="46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129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868098" cy="45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964488" cy="18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8514159" cy="38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80" y="404665"/>
            <a:ext cx="880340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395536" y="764704"/>
            <a:ext cx="1728192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79512" y="2564904"/>
            <a:ext cx="1728192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11560" y="4365104"/>
            <a:ext cx="2160240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39552" y="6165304"/>
            <a:ext cx="5400600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70852" cy="37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40968"/>
            <a:ext cx="6372200" cy="9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467544" y="1772816"/>
            <a:ext cx="1728192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3284984"/>
            <a:ext cx="1944216" cy="360040"/>
          </a:xfrm>
          <a:prstGeom prst="rect">
            <a:avLst/>
          </a:prstGeom>
          <a:solidFill>
            <a:srgbClr val="FFFF00">
              <a:alpha val="16000"/>
            </a:srgb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47875"/>
            <a:ext cx="6400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16416" cy="243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8673604" cy="32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76456" cy="19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588"/>
          <a:stretch>
            <a:fillRect/>
          </a:stretch>
        </p:blipFill>
        <p:spPr bwMode="auto">
          <a:xfrm>
            <a:off x="539552" y="2060848"/>
            <a:ext cx="8189168" cy="44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Προβολή στην οθόνη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userX</dc:creator>
  <cp:lastModifiedBy>userX</cp:lastModifiedBy>
  <cp:revision>5</cp:revision>
  <dcterms:created xsi:type="dcterms:W3CDTF">2023-08-31T06:55:43Z</dcterms:created>
  <dcterms:modified xsi:type="dcterms:W3CDTF">2023-08-31T07:35:16Z</dcterms:modified>
</cp:coreProperties>
</file>