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74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C8A798-CF9C-4C93-AF7B-3C1456458B43}" type="datetimeFigureOut">
              <a:rPr lang="el-GR" smtClean="0"/>
              <a:pPr/>
              <a:t>30/8/2023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98C08-977C-4B3B-8AE1-09E6A78D6DE7}" type="slidenum">
              <a:rPr lang="el-GR" smtClean="0"/>
              <a:pPr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2009775"/>
            <a:ext cx="67246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28600"/>
            <a:ext cx="8816312" cy="601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2 - Εικόνα" descr="Εικόνα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2286000"/>
            <a:ext cx="7265832" cy="1493397"/>
          </a:xfrm>
          <a:prstGeom prst="rect">
            <a:avLst/>
          </a:prstGeom>
        </p:spPr>
      </p:pic>
      <p:pic>
        <p:nvPicPr>
          <p:cNvPr id="4" name="3 - Εικόνα" descr="Εικόνα2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286000" y="4724400"/>
            <a:ext cx="6858000" cy="914400"/>
          </a:xfrm>
          <a:prstGeom prst="rect">
            <a:avLst/>
          </a:prstGeom>
        </p:spPr>
      </p:pic>
      <p:sp>
        <p:nvSpPr>
          <p:cNvPr id="5" name="4 - Ορθογώνιο"/>
          <p:cNvSpPr/>
          <p:nvPr/>
        </p:nvSpPr>
        <p:spPr>
          <a:xfrm>
            <a:off x="685800" y="990600"/>
            <a:ext cx="53340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Ορθογώνιο"/>
          <p:cNvSpPr/>
          <p:nvPr/>
        </p:nvSpPr>
        <p:spPr>
          <a:xfrm>
            <a:off x="533400" y="2743200"/>
            <a:ext cx="12192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7" name="6 - Ορθογώνιο"/>
          <p:cNvSpPr/>
          <p:nvPr/>
        </p:nvSpPr>
        <p:spPr>
          <a:xfrm>
            <a:off x="685800" y="4572000"/>
            <a:ext cx="9906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762000"/>
            <a:ext cx="8749838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3048000" y="1600200"/>
            <a:ext cx="18288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447801"/>
            <a:ext cx="2286000" cy="2301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828800"/>
            <a:ext cx="7086600" cy="4254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52400"/>
            <a:ext cx="8274050" cy="154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83058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1752601"/>
            <a:ext cx="1987405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33600" y="2438400"/>
            <a:ext cx="675005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52400"/>
            <a:ext cx="81026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2133600"/>
            <a:ext cx="1601490" cy="3128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00200" y="2057400"/>
            <a:ext cx="7348818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676400"/>
            <a:ext cx="8159750" cy="15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432800" cy="1593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5800" y="3581400"/>
            <a:ext cx="8013700" cy="291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228600"/>
            <a:ext cx="9144000" cy="86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295400"/>
            <a:ext cx="1947862" cy="1557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695450" y="1219200"/>
            <a:ext cx="7448550" cy="125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1000" y="3200400"/>
            <a:ext cx="823595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8600" y="4191000"/>
            <a:ext cx="1461380" cy="1419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231900" y="5257800"/>
            <a:ext cx="7912100" cy="895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 l="1887" r="2413"/>
          <a:stretch>
            <a:fillRect/>
          </a:stretch>
        </p:blipFill>
        <p:spPr bwMode="auto">
          <a:xfrm>
            <a:off x="0" y="304800"/>
            <a:ext cx="9144001" cy="1459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286000"/>
            <a:ext cx="1816819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4" cstate="print"/>
          <a:srcRect r="16623"/>
          <a:stretch>
            <a:fillRect/>
          </a:stretch>
        </p:blipFill>
        <p:spPr bwMode="auto">
          <a:xfrm>
            <a:off x="2209800" y="2286000"/>
            <a:ext cx="6115050" cy="15401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572000"/>
            <a:ext cx="8915400" cy="145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63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152400"/>
            <a:ext cx="8534400" cy="2249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50" y="2514600"/>
            <a:ext cx="9124950" cy="3736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8600"/>
            <a:ext cx="852841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399" y="2057400"/>
            <a:ext cx="8918741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412" y="762000"/>
            <a:ext cx="9009816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609600" y="1447800"/>
            <a:ext cx="18288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533400" y="2971800"/>
            <a:ext cx="18288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1143000"/>
            <a:ext cx="2695575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81000"/>
            <a:ext cx="8399026" cy="4938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990600" y="1066800"/>
            <a:ext cx="25908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914400" y="2209800"/>
            <a:ext cx="25146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762000" y="4724400"/>
            <a:ext cx="31242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990600"/>
            <a:ext cx="2895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094518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914400"/>
            <a:ext cx="8181975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124200"/>
            <a:ext cx="8656638" cy="933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4191000"/>
            <a:ext cx="8483957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457200"/>
            <a:ext cx="8107601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2 - Ορθογώνιο"/>
          <p:cNvSpPr/>
          <p:nvPr/>
        </p:nvSpPr>
        <p:spPr>
          <a:xfrm>
            <a:off x="990600" y="1295400"/>
            <a:ext cx="54102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3 - Ορθογώνιο"/>
          <p:cNvSpPr/>
          <p:nvPr/>
        </p:nvSpPr>
        <p:spPr>
          <a:xfrm>
            <a:off x="1066800" y="2895600"/>
            <a:ext cx="34290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Ορθογώνιο"/>
          <p:cNvSpPr/>
          <p:nvPr/>
        </p:nvSpPr>
        <p:spPr>
          <a:xfrm>
            <a:off x="1066800" y="5257800"/>
            <a:ext cx="1828800" cy="381000"/>
          </a:xfrm>
          <a:prstGeom prst="rect">
            <a:avLst/>
          </a:prstGeom>
          <a:solidFill>
            <a:srgbClr val="FFFF00">
              <a:alpha val="15000"/>
            </a:srgbClr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0</Words>
  <Application>Microsoft Office PowerPoint</Application>
  <PresentationFormat>Προβολή στην οθόνη (4:3)</PresentationFormat>
  <Paragraphs>0</Paragraphs>
  <Slides>17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17</vt:i4>
      </vt:variant>
    </vt:vector>
  </HeadingPairs>
  <TitlesOfParts>
    <vt:vector size="18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  <vt:lpstr>Διαφάνεια 12</vt:lpstr>
      <vt:lpstr>Διαφάνεια 13</vt:lpstr>
      <vt:lpstr>Διαφάνεια 14</vt:lpstr>
      <vt:lpstr>Διαφάνεια 15</vt:lpstr>
      <vt:lpstr>Διαφάνεια 16</vt:lpstr>
      <vt:lpstr>Διαφάνεια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30694</dc:creator>
  <cp:lastModifiedBy>30694</cp:lastModifiedBy>
  <cp:revision>5</cp:revision>
  <dcterms:created xsi:type="dcterms:W3CDTF">2023-08-30T19:49:34Z</dcterms:created>
  <dcterms:modified xsi:type="dcterms:W3CDTF">2023-08-30T20:38:44Z</dcterms:modified>
</cp:coreProperties>
</file>