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747" y="47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D5CC-8814-4F2C-8CF6-6C9430F6ADD5}" type="datetimeFigureOut">
              <a:rPr lang="el-GR" smtClean="0"/>
              <a:pPr/>
              <a:t>9/8/2023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D098-79A8-4399-889C-0979B7B1390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2871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D5CC-8814-4F2C-8CF6-6C9430F6ADD5}" type="datetimeFigureOut">
              <a:rPr lang="el-GR" smtClean="0"/>
              <a:pPr/>
              <a:t>9/8/2023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D098-79A8-4399-889C-0979B7B1390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8310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D5CC-8814-4F2C-8CF6-6C9430F6ADD5}" type="datetimeFigureOut">
              <a:rPr lang="el-GR" smtClean="0"/>
              <a:pPr/>
              <a:t>9/8/2023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D098-79A8-4399-889C-0979B7B1390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5912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D5CC-8814-4F2C-8CF6-6C9430F6ADD5}" type="datetimeFigureOut">
              <a:rPr lang="el-GR" smtClean="0"/>
              <a:pPr/>
              <a:t>9/8/2023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D098-79A8-4399-889C-0979B7B1390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7830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D5CC-8814-4F2C-8CF6-6C9430F6ADD5}" type="datetimeFigureOut">
              <a:rPr lang="el-GR" smtClean="0"/>
              <a:pPr/>
              <a:t>9/8/2023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D098-79A8-4399-889C-0979B7B1390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0428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D5CC-8814-4F2C-8CF6-6C9430F6ADD5}" type="datetimeFigureOut">
              <a:rPr lang="el-GR" smtClean="0"/>
              <a:pPr/>
              <a:t>9/8/2023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D098-79A8-4399-889C-0979B7B1390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7318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D5CC-8814-4F2C-8CF6-6C9430F6ADD5}" type="datetimeFigureOut">
              <a:rPr lang="el-GR" smtClean="0"/>
              <a:pPr/>
              <a:t>9/8/2023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D098-79A8-4399-889C-0979B7B1390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4358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D5CC-8814-4F2C-8CF6-6C9430F6ADD5}" type="datetimeFigureOut">
              <a:rPr lang="el-GR" smtClean="0"/>
              <a:pPr/>
              <a:t>9/8/2023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D098-79A8-4399-889C-0979B7B1390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4398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D5CC-8814-4F2C-8CF6-6C9430F6ADD5}" type="datetimeFigureOut">
              <a:rPr lang="el-GR" smtClean="0"/>
              <a:pPr/>
              <a:t>9/8/2023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D098-79A8-4399-889C-0979B7B1390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24194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D5CC-8814-4F2C-8CF6-6C9430F6ADD5}" type="datetimeFigureOut">
              <a:rPr lang="el-GR" smtClean="0"/>
              <a:pPr/>
              <a:t>9/8/2023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D098-79A8-4399-889C-0979B7B1390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7901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D5CC-8814-4F2C-8CF6-6C9430F6ADD5}" type="datetimeFigureOut">
              <a:rPr lang="el-GR" smtClean="0"/>
              <a:pPr/>
              <a:t>9/8/2023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D098-79A8-4399-889C-0979B7B1390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7499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6D5CC-8814-4F2C-8CF6-6C9430F6ADD5}" type="datetimeFigureOut">
              <a:rPr lang="el-GR" smtClean="0"/>
              <a:pPr/>
              <a:t>9/8/2023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3D098-79A8-4399-889C-0979B7B1390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9313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84" y="476394"/>
            <a:ext cx="4187825" cy="824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Ελεύθερη σχεδίαση 6"/>
          <p:cNvSpPr/>
          <p:nvPr/>
        </p:nvSpPr>
        <p:spPr>
          <a:xfrm>
            <a:off x="2245656" y="3345180"/>
            <a:ext cx="916644" cy="1219200"/>
          </a:xfrm>
          <a:custGeom>
            <a:avLst/>
            <a:gdLst>
              <a:gd name="connsiteX0" fmla="*/ 916644 w 916644"/>
              <a:gd name="connsiteY0" fmla="*/ 0 h 1219200"/>
              <a:gd name="connsiteX1" fmla="*/ 520404 w 916644"/>
              <a:gd name="connsiteY1" fmla="*/ 160020 h 1219200"/>
              <a:gd name="connsiteX2" fmla="*/ 207984 w 916644"/>
              <a:gd name="connsiteY2" fmla="*/ 472440 h 1219200"/>
              <a:gd name="connsiteX3" fmla="*/ 9864 w 916644"/>
              <a:gd name="connsiteY3" fmla="*/ 891540 h 1219200"/>
              <a:gd name="connsiteX4" fmla="*/ 47964 w 916644"/>
              <a:gd name="connsiteY4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644" h="1219200">
                <a:moveTo>
                  <a:pt x="916644" y="0"/>
                </a:moveTo>
                <a:cubicBezTo>
                  <a:pt x="777579" y="40640"/>
                  <a:pt x="638514" y="81280"/>
                  <a:pt x="520404" y="160020"/>
                </a:cubicBezTo>
                <a:cubicBezTo>
                  <a:pt x="402294" y="238760"/>
                  <a:pt x="293074" y="350520"/>
                  <a:pt x="207984" y="472440"/>
                </a:cubicBezTo>
                <a:cubicBezTo>
                  <a:pt x="122894" y="594360"/>
                  <a:pt x="36534" y="767080"/>
                  <a:pt x="9864" y="891540"/>
                </a:cubicBezTo>
                <a:cubicBezTo>
                  <a:pt x="-16806" y="1016000"/>
                  <a:pt x="15579" y="1117600"/>
                  <a:pt x="47964" y="12192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 flipV="1">
            <a:off x="3401596" y="3419872"/>
            <a:ext cx="0" cy="4320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Ελεύθερη σχεδίαση 12"/>
          <p:cNvSpPr/>
          <p:nvPr/>
        </p:nvSpPr>
        <p:spPr>
          <a:xfrm>
            <a:off x="3634740" y="3322320"/>
            <a:ext cx="495300" cy="297180"/>
          </a:xfrm>
          <a:custGeom>
            <a:avLst/>
            <a:gdLst>
              <a:gd name="connsiteX0" fmla="*/ 0 w 495300"/>
              <a:gd name="connsiteY0" fmla="*/ 0 h 297180"/>
              <a:gd name="connsiteX1" fmla="*/ 144780 w 495300"/>
              <a:gd name="connsiteY1" fmla="*/ 68580 h 297180"/>
              <a:gd name="connsiteX2" fmla="*/ 274320 w 495300"/>
              <a:gd name="connsiteY2" fmla="*/ 129540 h 297180"/>
              <a:gd name="connsiteX3" fmla="*/ 495300 w 495300"/>
              <a:gd name="connsiteY3" fmla="*/ 297180 h 297180"/>
              <a:gd name="connsiteX4" fmla="*/ 495300 w 495300"/>
              <a:gd name="connsiteY4" fmla="*/ 29718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" h="297180">
                <a:moveTo>
                  <a:pt x="0" y="0"/>
                </a:moveTo>
                <a:lnTo>
                  <a:pt x="144780" y="68580"/>
                </a:lnTo>
                <a:cubicBezTo>
                  <a:pt x="190500" y="90170"/>
                  <a:pt x="215900" y="91440"/>
                  <a:pt x="274320" y="129540"/>
                </a:cubicBezTo>
                <a:cubicBezTo>
                  <a:pt x="332740" y="167640"/>
                  <a:pt x="495300" y="297180"/>
                  <a:pt x="495300" y="297180"/>
                </a:cubicBezTo>
                <a:lnTo>
                  <a:pt x="495300" y="29718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Ελεύθερη σχεδίαση 13"/>
          <p:cNvSpPr/>
          <p:nvPr/>
        </p:nvSpPr>
        <p:spPr>
          <a:xfrm>
            <a:off x="3947160" y="3672840"/>
            <a:ext cx="541888" cy="1684020"/>
          </a:xfrm>
          <a:custGeom>
            <a:avLst/>
            <a:gdLst>
              <a:gd name="connsiteX0" fmla="*/ 243840 w 541888"/>
              <a:gd name="connsiteY0" fmla="*/ 0 h 1684020"/>
              <a:gd name="connsiteX1" fmla="*/ 419100 w 541888"/>
              <a:gd name="connsiteY1" fmla="*/ 259080 h 1684020"/>
              <a:gd name="connsiteX2" fmla="*/ 518160 w 541888"/>
              <a:gd name="connsiteY2" fmla="*/ 541020 h 1684020"/>
              <a:gd name="connsiteX3" fmla="*/ 541020 w 541888"/>
              <a:gd name="connsiteY3" fmla="*/ 800100 h 1684020"/>
              <a:gd name="connsiteX4" fmla="*/ 525780 w 541888"/>
              <a:gd name="connsiteY4" fmla="*/ 998220 h 1684020"/>
              <a:gd name="connsiteX5" fmla="*/ 426720 w 541888"/>
              <a:gd name="connsiteY5" fmla="*/ 1242060 h 1684020"/>
              <a:gd name="connsiteX6" fmla="*/ 297180 w 541888"/>
              <a:gd name="connsiteY6" fmla="*/ 1455420 h 1684020"/>
              <a:gd name="connsiteX7" fmla="*/ 190500 w 541888"/>
              <a:gd name="connsiteY7" fmla="*/ 1554480 h 1684020"/>
              <a:gd name="connsiteX8" fmla="*/ 0 w 541888"/>
              <a:gd name="connsiteY8" fmla="*/ 1684020 h 168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888" h="1684020">
                <a:moveTo>
                  <a:pt x="243840" y="0"/>
                </a:moveTo>
                <a:cubicBezTo>
                  <a:pt x="308610" y="84455"/>
                  <a:pt x="373380" y="168910"/>
                  <a:pt x="419100" y="259080"/>
                </a:cubicBezTo>
                <a:cubicBezTo>
                  <a:pt x="464820" y="349250"/>
                  <a:pt x="497840" y="450850"/>
                  <a:pt x="518160" y="541020"/>
                </a:cubicBezTo>
                <a:cubicBezTo>
                  <a:pt x="538480" y="631190"/>
                  <a:pt x="539750" y="723900"/>
                  <a:pt x="541020" y="800100"/>
                </a:cubicBezTo>
                <a:cubicBezTo>
                  <a:pt x="542290" y="876300"/>
                  <a:pt x="544830" y="924560"/>
                  <a:pt x="525780" y="998220"/>
                </a:cubicBezTo>
                <a:cubicBezTo>
                  <a:pt x="506730" y="1071880"/>
                  <a:pt x="464820" y="1165860"/>
                  <a:pt x="426720" y="1242060"/>
                </a:cubicBezTo>
                <a:cubicBezTo>
                  <a:pt x="388620" y="1318260"/>
                  <a:pt x="336550" y="1403350"/>
                  <a:pt x="297180" y="1455420"/>
                </a:cubicBezTo>
                <a:cubicBezTo>
                  <a:pt x="257810" y="1507490"/>
                  <a:pt x="240030" y="1516380"/>
                  <a:pt x="190500" y="1554480"/>
                </a:cubicBezTo>
                <a:cubicBezTo>
                  <a:pt x="140970" y="1592580"/>
                  <a:pt x="70485" y="1638300"/>
                  <a:pt x="0" y="1684020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Ελεύθερη σχεδίαση 14"/>
          <p:cNvSpPr/>
          <p:nvPr/>
        </p:nvSpPr>
        <p:spPr>
          <a:xfrm>
            <a:off x="2263140" y="4671060"/>
            <a:ext cx="1249680" cy="869006"/>
          </a:xfrm>
          <a:custGeom>
            <a:avLst/>
            <a:gdLst>
              <a:gd name="connsiteX0" fmla="*/ 0 w 1249680"/>
              <a:gd name="connsiteY0" fmla="*/ 0 h 869006"/>
              <a:gd name="connsiteX1" fmla="*/ 106680 w 1249680"/>
              <a:gd name="connsiteY1" fmla="*/ 198120 h 869006"/>
              <a:gd name="connsiteX2" fmla="*/ 259080 w 1249680"/>
              <a:gd name="connsiteY2" fmla="*/ 472440 h 869006"/>
              <a:gd name="connsiteX3" fmla="*/ 449580 w 1249680"/>
              <a:gd name="connsiteY3" fmla="*/ 609600 h 869006"/>
              <a:gd name="connsiteX4" fmla="*/ 594360 w 1249680"/>
              <a:gd name="connsiteY4" fmla="*/ 731520 h 869006"/>
              <a:gd name="connsiteX5" fmla="*/ 830580 w 1249680"/>
              <a:gd name="connsiteY5" fmla="*/ 830580 h 869006"/>
              <a:gd name="connsiteX6" fmla="*/ 1082040 w 1249680"/>
              <a:gd name="connsiteY6" fmla="*/ 868680 h 869006"/>
              <a:gd name="connsiteX7" fmla="*/ 1249680 w 1249680"/>
              <a:gd name="connsiteY7" fmla="*/ 845820 h 86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9680" h="869006">
                <a:moveTo>
                  <a:pt x="0" y="0"/>
                </a:moveTo>
                <a:cubicBezTo>
                  <a:pt x="31750" y="59690"/>
                  <a:pt x="63500" y="119380"/>
                  <a:pt x="106680" y="198120"/>
                </a:cubicBezTo>
                <a:cubicBezTo>
                  <a:pt x="149860" y="276860"/>
                  <a:pt x="201930" y="403860"/>
                  <a:pt x="259080" y="472440"/>
                </a:cubicBezTo>
                <a:cubicBezTo>
                  <a:pt x="316230" y="541020"/>
                  <a:pt x="393700" y="566420"/>
                  <a:pt x="449580" y="609600"/>
                </a:cubicBezTo>
                <a:cubicBezTo>
                  <a:pt x="505460" y="652780"/>
                  <a:pt x="530860" y="694690"/>
                  <a:pt x="594360" y="731520"/>
                </a:cubicBezTo>
                <a:cubicBezTo>
                  <a:pt x="657860" y="768350"/>
                  <a:pt x="749300" y="807720"/>
                  <a:pt x="830580" y="830580"/>
                </a:cubicBezTo>
                <a:cubicBezTo>
                  <a:pt x="911860" y="853440"/>
                  <a:pt x="1012190" y="866140"/>
                  <a:pt x="1082040" y="868680"/>
                </a:cubicBezTo>
                <a:cubicBezTo>
                  <a:pt x="1151890" y="871220"/>
                  <a:pt x="1200785" y="858520"/>
                  <a:pt x="1249680" y="84582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Έλλειψη 15"/>
          <p:cNvSpPr/>
          <p:nvPr/>
        </p:nvSpPr>
        <p:spPr>
          <a:xfrm>
            <a:off x="4273024" y="6372200"/>
            <a:ext cx="432048" cy="50405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48" y="6372200"/>
            <a:ext cx="4937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Έλλειψη 18"/>
          <p:cNvSpPr/>
          <p:nvPr/>
        </p:nvSpPr>
        <p:spPr>
          <a:xfrm>
            <a:off x="3162300" y="6372200"/>
            <a:ext cx="432048" cy="504056"/>
          </a:xfrm>
          <a:prstGeom prst="ellipse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Έλλειψη 16"/>
          <p:cNvSpPr/>
          <p:nvPr/>
        </p:nvSpPr>
        <p:spPr>
          <a:xfrm>
            <a:off x="1844824" y="3275856"/>
            <a:ext cx="40083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Έλλειψη 20"/>
          <p:cNvSpPr/>
          <p:nvPr/>
        </p:nvSpPr>
        <p:spPr>
          <a:xfrm>
            <a:off x="4088216" y="2985140"/>
            <a:ext cx="40083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Έλλειψη 21"/>
          <p:cNvSpPr/>
          <p:nvPr/>
        </p:nvSpPr>
        <p:spPr>
          <a:xfrm>
            <a:off x="4504656" y="5220072"/>
            <a:ext cx="400832" cy="36004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Έλλειψη 22"/>
          <p:cNvSpPr/>
          <p:nvPr/>
        </p:nvSpPr>
        <p:spPr>
          <a:xfrm>
            <a:off x="1644408" y="4860032"/>
            <a:ext cx="400832" cy="36004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9342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17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0</Words>
  <Application>Microsoft Office PowerPoint</Application>
  <PresentationFormat>Προβολή στην οθόνη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2" baseType="lpstr">
      <vt:lpstr>Θέμα του Office</vt:lpstr>
      <vt:lpstr>Διαφάνεια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ioannis</dc:creator>
  <cp:lastModifiedBy>30694</cp:lastModifiedBy>
  <cp:revision>6</cp:revision>
  <dcterms:created xsi:type="dcterms:W3CDTF">2017-10-29T16:22:55Z</dcterms:created>
  <dcterms:modified xsi:type="dcterms:W3CDTF">2023-08-09T05:01:58Z</dcterms:modified>
</cp:coreProperties>
</file>