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03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0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6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076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0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58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54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8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48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81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8B0D-978A-46AD-B6EE-EDC052ECD234}" type="datetimeFigureOut">
              <a:rPr lang="el-GR" smtClean="0"/>
              <a:t>12/10/2020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ABA8-82B7-4E30-95FB-EB6782954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77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222600"/>
            <a:ext cx="705678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Αγωγοί = υλικά που αφήνουν το ρεύμα να περνάει  (μικρή αντίσταση)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218522"/>
            <a:ext cx="705678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Μονωτές = υλικά που δεν αφήνουν το ρεύμα να περνάει (μεγάλη αντίσταση)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823000"/>
            <a:ext cx="729840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Ημιαγωγοί = υλικά που αφήνουν το ρεύμα να περνάει 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κάτω από ορισμένες συνθήκες (τεράστια σημασία στην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ψηφιακή τεχνολογία)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038788"/>
            <a:ext cx="592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μέταλλα, η Γη , το ανθρώπινο σώμα, νερό κλπ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1043608" y="4049519"/>
            <a:ext cx="595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πλαστικά, το ξύλο, ο αέρας, γυαλί, πορσελάνη</a:t>
            </a:r>
            <a:endParaRPr lang="el-GR" sz="2400" dirty="0"/>
          </a:p>
        </p:txBody>
      </p:sp>
      <p:sp>
        <p:nvSpPr>
          <p:cNvPr id="9" name="Ορθογώνιο 8"/>
          <p:cNvSpPr/>
          <p:nvPr/>
        </p:nvSpPr>
        <p:spPr>
          <a:xfrm>
            <a:off x="1043608" y="6044892"/>
            <a:ext cx="295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(πυρίτιο, το γερμάνιο)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09627" y="188640"/>
            <a:ext cx="573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Αγωγοί, μονωτές, ημιαγωγοί</a:t>
            </a:r>
            <a:endParaRPr lang="el-GR" sz="36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608040" cy="365125"/>
          </a:xfrm>
        </p:spPr>
        <p:txBody>
          <a:bodyPr/>
          <a:lstStyle/>
          <a:p>
            <a:r>
              <a:rPr lang="el-GR" dirty="0" smtClean="0"/>
              <a:t>ΣΤΟΙΧΕΙΑ ΗΛΕΚΤΡΟΛΟΓΙΑΣ Α ΛΥΚΕΙΟΥ ΕΠΑΛ ΒΡΟΣΙΝΑΣ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EC68-5161-4D82-9D40-B339BF494B5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1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898" y="188640"/>
            <a:ext cx="451341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ΒΑΣΙΚΑ ΗΛΕΚΤΡΟΛΟΓΙΚΑ ΜΕΓΕΘΗ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963" y="1093722"/>
            <a:ext cx="65162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Ένταση</a:t>
            </a:r>
            <a:r>
              <a:rPr lang="el-GR" dirty="0" smtClean="0"/>
              <a:t> του ρεύματος, συμβολίζεται με </a:t>
            </a:r>
            <a:r>
              <a:rPr lang="en-US" dirty="0" smtClean="0"/>
              <a:t>I </a:t>
            </a:r>
            <a:r>
              <a:rPr lang="el-GR" dirty="0" smtClean="0"/>
              <a:t>και μετρείται σε </a:t>
            </a:r>
            <a:r>
              <a:rPr lang="en-US" dirty="0" err="1" smtClean="0"/>
              <a:t>amper</a:t>
            </a:r>
            <a:r>
              <a:rPr lang="en-US" dirty="0" smtClean="0"/>
              <a:t> (A)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05963" y="2066026"/>
            <a:ext cx="6228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/>
              <a:t>Τάση</a:t>
            </a:r>
            <a:r>
              <a:rPr lang="el-GR" dirty="0" smtClean="0"/>
              <a:t> του ρεύματος ή διαφορά δυναμικού συμβολίζεται με </a:t>
            </a:r>
            <a:r>
              <a:rPr lang="en-US" dirty="0" smtClean="0"/>
              <a:t>V </a:t>
            </a:r>
            <a:r>
              <a:rPr lang="el-GR" dirty="0" smtClean="0"/>
              <a:t>και μετρείται σε </a:t>
            </a:r>
            <a:r>
              <a:rPr lang="en-US" dirty="0" smtClean="0"/>
              <a:t>Volt (V)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83143" y="3362328"/>
            <a:ext cx="66728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/>
              <a:t>Αντίσταση</a:t>
            </a:r>
            <a:r>
              <a:rPr lang="el-GR" dirty="0" smtClean="0"/>
              <a:t> του ρεύματος, συμβολίζεται με </a:t>
            </a:r>
            <a:r>
              <a:rPr lang="en-US" dirty="0" smtClean="0"/>
              <a:t>R </a:t>
            </a:r>
            <a:r>
              <a:rPr lang="el-GR" dirty="0" smtClean="0"/>
              <a:t>και μετρείται σε Ωμ</a:t>
            </a:r>
            <a:r>
              <a:rPr lang="en-US" dirty="0" smtClean="0"/>
              <a:t> (</a:t>
            </a:r>
            <a:r>
              <a:rPr lang="el-GR" dirty="0" smtClean="0"/>
              <a:t>Ω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341347" y="2204525"/>
            <a:ext cx="16644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βολτόμετρα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41348" y="1093722"/>
            <a:ext cx="16644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αμπερόμετρα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41348" y="3344534"/>
            <a:ext cx="16644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err="1" smtClean="0"/>
              <a:t>ωμόμετρα</a:t>
            </a:r>
            <a:endParaRPr lang="el-GR" b="1" dirty="0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ΣΤΟΙΧΕΙΑ ΗΛΕΚΤΡΟΛΟΓΙΑΣ Α ΛΥΚΕΙΟΥ ΕΠΑΛ ΒΡΟΣΙΝΑΣ</a:t>
            </a:r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EC68-5161-4D82-9D40-B339BF494B5F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41185" y="5707402"/>
            <a:ext cx="16644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βολτόμετρα</a:t>
            </a:r>
            <a:endParaRPr lang="el-GR" b="1" dirty="0"/>
          </a:p>
        </p:txBody>
      </p:sp>
      <p:pic>
        <p:nvPicPr>
          <p:cNvPr id="1029" name="Picture 5" descr="Αποτέλεσμα εικόνας για αμπερόμετρ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9991" r="6973" b="10863"/>
          <a:stretch/>
        </p:blipFill>
        <p:spPr bwMode="auto">
          <a:xfrm>
            <a:off x="3620083" y="4027727"/>
            <a:ext cx="1841266" cy="17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44202" y="5793164"/>
            <a:ext cx="16644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αμπερόμετρα</a:t>
            </a:r>
            <a:endParaRPr lang="el-GR" b="1" dirty="0"/>
          </a:p>
        </p:txBody>
      </p:sp>
      <p:pic>
        <p:nvPicPr>
          <p:cNvPr id="1031" name="Picture 7" descr="Αποτέλεσμα εικόνας για ωμόμετρ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23534" b="7764"/>
          <a:stretch/>
        </p:blipFill>
        <p:spPr bwMode="auto">
          <a:xfrm>
            <a:off x="6551112" y="4055674"/>
            <a:ext cx="1764227" cy="19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05071" y="5845509"/>
            <a:ext cx="14685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ωμόμετρα</a:t>
            </a:r>
            <a:endParaRPr lang="el-GR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7" y="4027727"/>
            <a:ext cx="1668477" cy="16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7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ΣΤΟΙΧΕΙΑ ΗΛΕΚΤΡΟΛΟΓΙΑΣ Α ΛΥΚΕΙΟΥ ΕΠΑΛ ΒΡΟΣΙΝΑΣ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EC68-5161-4D82-9D40-B339BF494B5F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001808" y="116632"/>
            <a:ext cx="3149067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400" b="1" dirty="0" smtClean="0"/>
              <a:t>ΠΟΛΥΜΕΤΡΑ</a:t>
            </a:r>
            <a:endParaRPr lang="el-GR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907165" cy="515187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427" r="15707" b="3757"/>
          <a:stretch/>
        </p:blipFill>
        <p:spPr bwMode="auto">
          <a:xfrm>
            <a:off x="5987441" y="1300278"/>
            <a:ext cx="2843408" cy="49448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ΣΤΟΙΧΕΙΑ ΗΛΕΚΤΡΟΛΟΓΙΑΣ Α ΛΥΚΕΙΟΥ ΕΠΑΛ ΒΡΟΣΙΝΑΣ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EC68-5161-4D82-9D40-B339BF494B5F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3" y="672376"/>
            <a:ext cx="4272136" cy="32041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217951" cy="3163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11389" r="12377" b="16605"/>
          <a:stretch/>
        </p:blipFill>
        <p:spPr bwMode="auto">
          <a:xfrm>
            <a:off x="752974" y="4099429"/>
            <a:ext cx="2981195" cy="20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508147"/>
            <a:ext cx="45365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heavy" dirty="0" smtClean="0"/>
              <a:t>Μέτρηση αντίστασης </a:t>
            </a:r>
            <a:r>
              <a:rPr lang="el-GR" sz="2400" dirty="0" smtClean="0"/>
              <a:t>: </a:t>
            </a:r>
            <a:r>
              <a:rPr lang="el-GR" sz="2400" b="1" dirty="0" smtClean="0">
                <a:solidFill>
                  <a:srgbClr val="FF0000"/>
                </a:solidFill>
              </a:rPr>
              <a:t>ΠΡΟΣΟΧΗ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μόνο όταν το κύκλωμα είναι εκτός τάσης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1663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ΜΕΤΡΗΣΗ ΤΑΣΗ και ΕΝΤΑΣΗΣ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856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</Words>
  <Application>Microsoft Office PowerPoint</Application>
  <PresentationFormat>Προβολή στην οθόνη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3</cp:revision>
  <dcterms:created xsi:type="dcterms:W3CDTF">2020-10-12T10:07:02Z</dcterms:created>
  <dcterms:modified xsi:type="dcterms:W3CDTF">2020-10-12T10:09:37Z</dcterms:modified>
</cp:coreProperties>
</file>