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42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A26BA3-D88E-47D6-A440-D2F6377FCBD1}" type="datetimeFigureOut">
              <a:rPr lang="el-GR" smtClean="0"/>
              <a:pPr/>
              <a:t>7/12/2020</a:t>
            </a:fld>
            <a:endParaRPr lang="el-GR" dirty="0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098587-9276-41E0-9838-6BD86C2B9D2B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A26BA3-D88E-47D6-A440-D2F6377FCBD1}" type="datetimeFigureOut">
              <a:rPr lang="el-GR" smtClean="0"/>
              <a:pPr/>
              <a:t>7/12/2020</a:t>
            </a:fld>
            <a:endParaRPr lang="el-GR" dirty="0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098587-9276-41E0-9838-6BD86C2B9D2B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A26BA3-D88E-47D6-A440-D2F6377FCBD1}" type="datetimeFigureOut">
              <a:rPr lang="el-GR" smtClean="0"/>
              <a:pPr/>
              <a:t>7/12/2020</a:t>
            </a:fld>
            <a:endParaRPr lang="el-GR" dirty="0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098587-9276-41E0-9838-6BD86C2B9D2B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A26BA3-D88E-47D6-A440-D2F6377FCBD1}" type="datetimeFigureOut">
              <a:rPr lang="el-GR" smtClean="0"/>
              <a:pPr/>
              <a:t>7/12/2020</a:t>
            </a:fld>
            <a:endParaRPr lang="el-GR" dirty="0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098587-9276-41E0-9838-6BD86C2B9D2B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A26BA3-D88E-47D6-A440-D2F6377FCBD1}" type="datetimeFigureOut">
              <a:rPr lang="el-GR" smtClean="0"/>
              <a:pPr/>
              <a:t>7/12/2020</a:t>
            </a:fld>
            <a:endParaRPr lang="el-GR" dirty="0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098587-9276-41E0-9838-6BD86C2B9D2B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A26BA3-D88E-47D6-A440-D2F6377FCBD1}" type="datetimeFigureOut">
              <a:rPr lang="el-GR" smtClean="0"/>
              <a:pPr/>
              <a:t>7/12/2020</a:t>
            </a:fld>
            <a:endParaRPr lang="el-GR" dirty="0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098587-9276-41E0-9838-6BD86C2B9D2B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A26BA3-D88E-47D6-A440-D2F6377FCBD1}" type="datetimeFigureOut">
              <a:rPr lang="el-GR" smtClean="0"/>
              <a:pPr/>
              <a:t>7/12/2020</a:t>
            </a:fld>
            <a:endParaRPr lang="el-GR" dirty="0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098587-9276-41E0-9838-6BD86C2B9D2B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A26BA3-D88E-47D6-A440-D2F6377FCBD1}" type="datetimeFigureOut">
              <a:rPr lang="el-GR" smtClean="0"/>
              <a:pPr/>
              <a:t>7/12/2020</a:t>
            </a:fld>
            <a:endParaRPr lang="el-GR" dirty="0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098587-9276-41E0-9838-6BD86C2B9D2B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A26BA3-D88E-47D6-A440-D2F6377FCBD1}" type="datetimeFigureOut">
              <a:rPr lang="el-GR" smtClean="0"/>
              <a:pPr/>
              <a:t>7/12/2020</a:t>
            </a:fld>
            <a:endParaRPr lang="el-GR" dirty="0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098587-9276-41E0-9838-6BD86C2B9D2B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A26BA3-D88E-47D6-A440-D2F6377FCBD1}" type="datetimeFigureOut">
              <a:rPr lang="el-GR" smtClean="0"/>
              <a:pPr/>
              <a:t>7/12/2020</a:t>
            </a:fld>
            <a:endParaRPr lang="el-GR" dirty="0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098587-9276-41E0-9838-6BD86C2B9D2B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 dirty="0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A26BA3-D88E-47D6-A440-D2F6377FCBD1}" type="datetimeFigureOut">
              <a:rPr lang="el-GR" smtClean="0"/>
              <a:pPr/>
              <a:t>7/12/2020</a:t>
            </a:fld>
            <a:endParaRPr lang="el-GR" dirty="0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098587-9276-41E0-9838-6BD86C2B9D2B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A26BA3-D88E-47D6-A440-D2F6377FCBD1}" type="datetimeFigureOut">
              <a:rPr lang="el-GR" smtClean="0"/>
              <a:pPr/>
              <a:t>7/12/2020</a:t>
            </a:fld>
            <a:endParaRPr lang="el-GR" dirty="0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 dirty="0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098587-9276-41E0-9838-6BD86C2B9D2B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2800" dirty="0" smtClean="0">
                <a:latin typeface="Berlin Sans FB" pitchFamily="34" charset="0"/>
              </a:rPr>
              <a:t>1) </a:t>
            </a:r>
            <a:r>
              <a:rPr lang="en-US" sz="2800" dirty="0" smtClean="0">
                <a:latin typeface="Berlin Sans FB" pitchFamily="34" charset="0"/>
              </a:rPr>
              <a:t>Trouvez</a:t>
            </a:r>
            <a:r>
              <a:rPr lang="en-US" sz="2800" dirty="0" smtClean="0">
                <a:latin typeface="Berlin Sans FB" pitchFamily="34" charset="0"/>
              </a:rPr>
              <a:t> la question.</a:t>
            </a:r>
            <a:endParaRPr lang="el-GR" sz="2800" dirty="0"/>
          </a:p>
        </p:txBody>
      </p:sp>
      <p:sp>
        <p:nvSpPr>
          <p:cNvPr id="5" name="4 - Θέση περιεχομένου"/>
          <p:cNvSpPr>
            <a:spLocks noGrp="1"/>
          </p:cNvSpPr>
          <p:nvPr>
            <p:ph idx="1"/>
          </p:nvPr>
        </p:nvSpPr>
        <p:spPr>
          <a:xfrm>
            <a:off x="357158" y="1142984"/>
            <a:ext cx="8329642" cy="4983179"/>
          </a:xfrm>
        </p:spPr>
        <p:txBody>
          <a:bodyPr/>
          <a:lstStyle/>
          <a:p>
            <a:pPr marL="514350" indent="-514350">
              <a:buAutoNum type="alphaLcParenR"/>
            </a:pPr>
            <a:r>
              <a:rPr lang="en-US" dirty="0" smtClean="0"/>
              <a:t>………………………………………………</a:t>
            </a:r>
            <a:r>
              <a:rPr lang="el-GR" dirty="0" smtClean="0"/>
              <a:t>?</a:t>
            </a:r>
          </a:p>
          <a:p>
            <a:pPr marL="514350" indent="-514350">
              <a:buNone/>
            </a:pPr>
            <a:r>
              <a:rPr lang="el-GR" dirty="0"/>
              <a:t> </a:t>
            </a:r>
            <a:r>
              <a:rPr lang="el-GR" dirty="0" smtClean="0"/>
              <a:t>     </a:t>
            </a:r>
            <a:r>
              <a:rPr lang="fr-CA" sz="2400" dirty="0" smtClean="0">
                <a:latin typeface="Berlin Sans FB" pitchFamily="34" charset="0"/>
              </a:rPr>
              <a:t>Dans la chambre, il y a un lit, un bureau et une chaise</a:t>
            </a:r>
            <a:r>
              <a:rPr lang="fr-CA" dirty="0" smtClean="0"/>
              <a:t>.</a:t>
            </a:r>
          </a:p>
          <a:p>
            <a:pPr marL="514350" indent="-514350">
              <a:buNone/>
            </a:pPr>
            <a:r>
              <a:rPr lang="fr-CA" dirty="0" smtClean="0"/>
              <a:t>b) ………………………  </a:t>
            </a:r>
            <a:r>
              <a:rPr lang="el-GR" dirty="0" smtClean="0"/>
              <a:t>?</a:t>
            </a:r>
          </a:p>
          <a:p>
            <a:pPr marL="514350" indent="-514350">
              <a:buNone/>
            </a:pPr>
            <a:r>
              <a:rPr lang="el-GR" dirty="0"/>
              <a:t> </a:t>
            </a:r>
            <a:r>
              <a:rPr lang="el-GR" dirty="0" smtClean="0"/>
              <a:t>    </a:t>
            </a:r>
            <a:r>
              <a:rPr lang="en-US" sz="2400" dirty="0" smtClean="0">
                <a:latin typeface="Berlin Sans FB" pitchFamily="34" charset="0"/>
              </a:rPr>
              <a:t>L’ordinateur est sur le bureau.</a:t>
            </a:r>
            <a:endParaRPr lang="el-GR" sz="2400" dirty="0"/>
          </a:p>
        </p:txBody>
      </p:sp>
      <p:sp>
        <p:nvSpPr>
          <p:cNvPr id="6" name="5 - Στρογγυλεμένο ορθογώνιο"/>
          <p:cNvSpPr/>
          <p:nvPr/>
        </p:nvSpPr>
        <p:spPr>
          <a:xfrm>
            <a:off x="928662" y="1285860"/>
            <a:ext cx="5000660" cy="500066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atin typeface="Berlin Sans FB" pitchFamily="34" charset="0"/>
              </a:rPr>
              <a:t>Qu’est-ce qu’il y a dans la chambre</a:t>
            </a:r>
            <a:endParaRPr lang="el-GR" sz="2400" dirty="0"/>
          </a:p>
        </p:txBody>
      </p:sp>
      <p:sp>
        <p:nvSpPr>
          <p:cNvPr id="7" name="6 - Στρογγυλεμένο ορθογώνιο"/>
          <p:cNvSpPr/>
          <p:nvPr/>
        </p:nvSpPr>
        <p:spPr>
          <a:xfrm>
            <a:off x="857224" y="2428868"/>
            <a:ext cx="2714644" cy="500066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400" dirty="0" smtClean="0">
                <a:latin typeface="Berlin Sans FB" pitchFamily="34" charset="0"/>
              </a:rPr>
              <a:t>O</a:t>
            </a:r>
            <a:r>
              <a:rPr lang="fr-CA" sz="2400" dirty="0" smtClean="0">
                <a:latin typeface="Berlin Sans FB" pitchFamily="34" charset="0"/>
              </a:rPr>
              <a:t>ù est l</a:t>
            </a:r>
            <a:r>
              <a:rPr lang="el-GR" sz="2400" dirty="0" smtClean="0"/>
              <a:t>’</a:t>
            </a:r>
            <a:r>
              <a:rPr lang="fr-CA" sz="2400" dirty="0" smtClean="0">
                <a:latin typeface="Berlin Sans FB" pitchFamily="34" charset="0"/>
              </a:rPr>
              <a:t>ordinateur</a:t>
            </a:r>
            <a:endParaRPr lang="el-GR" sz="2400" dirty="0"/>
          </a:p>
        </p:txBody>
      </p:sp>
      <p:sp>
        <p:nvSpPr>
          <p:cNvPr id="9" name="8 - Στρογγυλεμένο ορθογώνιο"/>
          <p:cNvSpPr/>
          <p:nvPr/>
        </p:nvSpPr>
        <p:spPr>
          <a:xfrm>
            <a:off x="428596" y="3714752"/>
            <a:ext cx="7929618" cy="292895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CA" sz="2400" dirty="0" smtClean="0">
                <a:latin typeface="Berlin Sans FB" pitchFamily="34" charset="0"/>
              </a:rPr>
              <a:t>2) Où est le chat</a:t>
            </a:r>
            <a:r>
              <a:rPr lang="el-GR" sz="2400" dirty="0" smtClean="0"/>
              <a:t>?</a:t>
            </a:r>
          </a:p>
          <a:p>
            <a:endParaRPr lang="el-GR" sz="2400" dirty="0"/>
          </a:p>
          <a:p>
            <a:endParaRPr lang="el-GR" sz="2400" dirty="0" smtClean="0"/>
          </a:p>
          <a:p>
            <a:endParaRPr lang="el-GR" sz="2400" dirty="0"/>
          </a:p>
          <a:p>
            <a:endParaRPr lang="el-GR" sz="2400" dirty="0" smtClean="0"/>
          </a:p>
          <a:p>
            <a:endParaRPr lang="el-GR" sz="2400" dirty="0"/>
          </a:p>
        </p:txBody>
      </p:sp>
      <p:pic>
        <p:nvPicPr>
          <p:cNvPr id="11" name="10 - Εικόνα" descr="les prÃ©positions de lieu"/>
          <p:cNvPicPr/>
          <p:nvPr/>
        </p:nvPicPr>
        <p:blipFill>
          <a:blip r:embed="rId3"/>
          <a:srcRect t="28900" r="51059" b="56522"/>
          <a:stretch>
            <a:fillRect/>
          </a:stretch>
        </p:blipFill>
        <p:spPr bwMode="auto">
          <a:xfrm>
            <a:off x="642910" y="4572008"/>
            <a:ext cx="4143404" cy="1714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11 - Στρογγυλεμένο ορθογώνιο"/>
          <p:cNvSpPr/>
          <p:nvPr/>
        </p:nvSpPr>
        <p:spPr>
          <a:xfrm>
            <a:off x="428596" y="5929330"/>
            <a:ext cx="3214710" cy="57150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A" dirty="0" smtClean="0">
                <a:latin typeface="Berlin Sans FB" pitchFamily="34" charset="0"/>
              </a:rPr>
              <a:t>Le chat est devant la table</a:t>
            </a:r>
            <a:endParaRPr lang="el-GR" dirty="0"/>
          </a:p>
        </p:txBody>
      </p:sp>
      <p:sp>
        <p:nvSpPr>
          <p:cNvPr id="13" name="12 - Στρογγυλεμένο ορθογώνιο"/>
          <p:cNvSpPr/>
          <p:nvPr/>
        </p:nvSpPr>
        <p:spPr>
          <a:xfrm>
            <a:off x="3143240" y="4429132"/>
            <a:ext cx="2928958" cy="42862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A" dirty="0" smtClean="0">
                <a:latin typeface="Berlin Sans FB" pitchFamily="34" charset="0"/>
              </a:rPr>
              <a:t>Le chat est derrière la table.</a:t>
            </a:r>
            <a:endParaRPr lang="el-GR" dirty="0"/>
          </a:p>
        </p:txBody>
      </p:sp>
      <p:pic>
        <p:nvPicPr>
          <p:cNvPr id="14" name="13 - Εικόνα" descr="les prÃ©positions de lieu"/>
          <p:cNvPicPr/>
          <p:nvPr/>
        </p:nvPicPr>
        <p:blipFill>
          <a:blip r:embed="rId3"/>
          <a:srcRect l="66639" t="42327" b="47187"/>
          <a:stretch>
            <a:fillRect/>
          </a:stretch>
        </p:blipFill>
        <p:spPr bwMode="auto">
          <a:xfrm>
            <a:off x="5643570" y="5000636"/>
            <a:ext cx="2143140" cy="1357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" name="14 - Στρογγυλεμένο ορθογώνιο"/>
          <p:cNvSpPr/>
          <p:nvPr/>
        </p:nvSpPr>
        <p:spPr>
          <a:xfrm>
            <a:off x="5500694" y="6215082"/>
            <a:ext cx="2786082" cy="35719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A" dirty="0" smtClean="0">
                <a:latin typeface="Berlin Sans FB" pitchFamily="34" charset="0"/>
              </a:rPr>
              <a:t>Le chat est entre les tables</a:t>
            </a:r>
            <a:r>
              <a:rPr lang="fr-CA" dirty="0" smtClean="0"/>
              <a:t>.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4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9" grpId="0" animBg="1"/>
      <p:bldP spid="12" grpId="0" animBg="1"/>
      <p:bldP spid="13" grpId="0" animBg="1"/>
      <p:bldP spid="15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3 - Στρογγυλεμένο ορθογώνιο"/>
          <p:cNvSpPr/>
          <p:nvPr/>
        </p:nvSpPr>
        <p:spPr>
          <a:xfrm>
            <a:off x="285720" y="428604"/>
            <a:ext cx="4643470" cy="550072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dirty="0"/>
          </a:p>
        </p:txBody>
      </p:sp>
      <p:pic>
        <p:nvPicPr>
          <p:cNvPr id="6" name="5 - Θέση περιεχομένου" descr="les prÃ©positions de lieu"/>
          <p:cNvPicPr>
            <a:picLocks noGrp="1"/>
          </p:cNvPicPr>
          <p:nvPr>
            <p:ph idx="1"/>
          </p:nvPr>
        </p:nvPicPr>
        <p:blipFill>
          <a:blip r:embed="rId3"/>
          <a:srcRect l="47878" t="28900" r="32790" b="48210"/>
          <a:stretch>
            <a:fillRect/>
          </a:stretch>
        </p:blipFill>
        <p:spPr bwMode="auto">
          <a:xfrm>
            <a:off x="571472" y="642918"/>
            <a:ext cx="1475554" cy="24680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6 - Στρογγυλεμένο ορθογώνιο"/>
          <p:cNvSpPr/>
          <p:nvPr/>
        </p:nvSpPr>
        <p:spPr>
          <a:xfrm>
            <a:off x="1928794" y="857232"/>
            <a:ext cx="2643206" cy="50006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A" dirty="0" smtClean="0">
                <a:latin typeface="Berlin Sans FB" pitchFamily="34" charset="0"/>
              </a:rPr>
              <a:t>Le chat est sur la table.</a:t>
            </a:r>
            <a:endParaRPr lang="el-GR" dirty="0"/>
          </a:p>
        </p:txBody>
      </p:sp>
      <p:sp>
        <p:nvSpPr>
          <p:cNvPr id="8" name="7 - Στρογγυλεμένο ορθογώνιο"/>
          <p:cNvSpPr/>
          <p:nvPr/>
        </p:nvSpPr>
        <p:spPr>
          <a:xfrm>
            <a:off x="1928794" y="2500306"/>
            <a:ext cx="2643206" cy="50006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A" dirty="0" smtClean="0">
                <a:latin typeface="Berlin Sans FB" pitchFamily="34" charset="0"/>
              </a:rPr>
              <a:t>Le chat est sous la table.</a:t>
            </a:r>
            <a:endParaRPr lang="el-GR" dirty="0"/>
          </a:p>
        </p:txBody>
      </p:sp>
      <p:pic>
        <p:nvPicPr>
          <p:cNvPr id="11" name="10 - Εικόνα" descr="les prÃ©positions de lieu"/>
          <p:cNvPicPr/>
          <p:nvPr/>
        </p:nvPicPr>
        <p:blipFill>
          <a:blip r:embed="rId3"/>
          <a:srcRect l="25464" t="28788" r="50665" b="60209"/>
          <a:stretch>
            <a:fillRect/>
          </a:stretch>
        </p:blipFill>
        <p:spPr bwMode="auto">
          <a:xfrm>
            <a:off x="571472" y="3357562"/>
            <a:ext cx="1471614" cy="10001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12 - Εικόνα" descr="les prÃ©positions de lieu"/>
          <p:cNvPicPr/>
          <p:nvPr/>
        </p:nvPicPr>
        <p:blipFill>
          <a:blip r:embed="rId3"/>
          <a:srcRect l="65555" t="29156" r="10953" b="59335"/>
          <a:stretch>
            <a:fillRect/>
          </a:stretch>
        </p:blipFill>
        <p:spPr bwMode="auto">
          <a:xfrm>
            <a:off x="571472" y="4643446"/>
            <a:ext cx="1500198" cy="10001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13 - Στρογγυλεμένο ορθογώνιο"/>
          <p:cNvSpPr/>
          <p:nvPr/>
        </p:nvSpPr>
        <p:spPr>
          <a:xfrm>
            <a:off x="1928794" y="4000504"/>
            <a:ext cx="3214710" cy="50006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CA" dirty="0" smtClean="0">
                <a:latin typeface="Berlin Sans FB" pitchFamily="34" charset="0"/>
              </a:rPr>
              <a:t>Le chat est </a:t>
            </a:r>
            <a:r>
              <a:rPr lang="fr-CA" u="sng" dirty="0" smtClean="0">
                <a:latin typeface="Berlin Sans FB" pitchFamily="34" charset="0"/>
              </a:rPr>
              <a:t>à droite de la </a:t>
            </a:r>
            <a:r>
              <a:rPr lang="fr-CA" dirty="0" smtClean="0">
                <a:latin typeface="Berlin Sans FB" pitchFamily="34" charset="0"/>
              </a:rPr>
              <a:t>table.</a:t>
            </a:r>
            <a:endParaRPr lang="el-GR" dirty="0"/>
          </a:p>
        </p:txBody>
      </p:sp>
      <p:sp>
        <p:nvSpPr>
          <p:cNvPr id="15" name="14 - Στρογγυλεμένο ορθογώνιο"/>
          <p:cNvSpPr/>
          <p:nvPr/>
        </p:nvSpPr>
        <p:spPr>
          <a:xfrm>
            <a:off x="1643042" y="5214950"/>
            <a:ext cx="3429024" cy="50006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CA" dirty="0" smtClean="0">
                <a:latin typeface="Berlin Sans FB" pitchFamily="34" charset="0"/>
              </a:rPr>
              <a:t>Le chat est </a:t>
            </a:r>
            <a:r>
              <a:rPr lang="fr-CA" u="sng" dirty="0" smtClean="0">
                <a:latin typeface="Berlin Sans FB" pitchFamily="34" charset="0"/>
              </a:rPr>
              <a:t>à gauche de la tabl</a:t>
            </a:r>
            <a:r>
              <a:rPr lang="fr-CA" dirty="0" smtClean="0">
                <a:latin typeface="Berlin Sans FB" pitchFamily="34" charset="0"/>
              </a:rPr>
              <a:t>e.</a:t>
            </a:r>
            <a:endParaRPr lang="el-GR" dirty="0"/>
          </a:p>
        </p:txBody>
      </p:sp>
      <p:sp>
        <p:nvSpPr>
          <p:cNvPr id="16" name="15 - Στρογγυλεμένο ορθογώνιο"/>
          <p:cNvSpPr/>
          <p:nvPr/>
        </p:nvSpPr>
        <p:spPr>
          <a:xfrm>
            <a:off x="5214942" y="2000240"/>
            <a:ext cx="1571636" cy="278608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CA" sz="2400" dirty="0" smtClean="0">
                <a:latin typeface="Berlin Sans FB" pitchFamily="34" charset="0"/>
              </a:rPr>
              <a:t>à gauche </a:t>
            </a:r>
          </a:p>
          <a:p>
            <a:r>
              <a:rPr lang="fr-CA" sz="2400" dirty="0">
                <a:latin typeface="Berlin Sans FB" pitchFamily="34" charset="0"/>
              </a:rPr>
              <a:t>à</a:t>
            </a:r>
            <a:r>
              <a:rPr lang="fr-CA" sz="2400" dirty="0" smtClean="0">
                <a:latin typeface="Berlin Sans FB" pitchFamily="34" charset="0"/>
              </a:rPr>
              <a:t> droite </a:t>
            </a:r>
          </a:p>
          <a:p>
            <a:r>
              <a:rPr lang="fr-CA" sz="2400" dirty="0" smtClean="0">
                <a:latin typeface="Berlin Sans FB" pitchFamily="34" charset="0"/>
              </a:rPr>
              <a:t>en face </a:t>
            </a:r>
          </a:p>
          <a:p>
            <a:r>
              <a:rPr lang="fr-CA" sz="2400" dirty="0">
                <a:latin typeface="Berlin Sans FB" pitchFamily="34" charset="0"/>
              </a:rPr>
              <a:t>à</a:t>
            </a:r>
            <a:r>
              <a:rPr lang="fr-CA" sz="2400" dirty="0" smtClean="0">
                <a:latin typeface="Berlin Sans FB" pitchFamily="34" charset="0"/>
              </a:rPr>
              <a:t> côté </a:t>
            </a:r>
            <a:endParaRPr lang="el-GR" sz="2400" dirty="0"/>
          </a:p>
        </p:txBody>
      </p:sp>
      <p:sp>
        <p:nvSpPr>
          <p:cNvPr id="17" name="16 - Δεξιό βέλος"/>
          <p:cNvSpPr/>
          <p:nvPr/>
        </p:nvSpPr>
        <p:spPr>
          <a:xfrm>
            <a:off x="6429388" y="3000372"/>
            <a:ext cx="714380" cy="64294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atin typeface="Berlin Sans FB" pitchFamily="34" charset="0"/>
              </a:rPr>
              <a:t>de</a:t>
            </a:r>
            <a:endParaRPr lang="el-GR" sz="2400" dirty="0"/>
          </a:p>
        </p:txBody>
      </p:sp>
      <p:sp>
        <p:nvSpPr>
          <p:cNvPr id="18" name="17 - Στρογγυλεμένο ορθογώνιο"/>
          <p:cNvSpPr/>
          <p:nvPr/>
        </p:nvSpPr>
        <p:spPr>
          <a:xfrm>
            <a:off x="7143768" y="1928802"/>
            <a:ext cx="1500198" cy="307183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A" sz="2400" dirty="0" smtClean="0">
                <a:latin typeface="Berlin Sans FB" pitchFamily="34" charset="0"/>
              </a:rPr>
              <a:t>du</a:t>
            </a:r>
          </a:p>
          <a:p>
            <a:pPr algn="ctr"/>
            <a:r>
              <a:rPr lang="fr-CA" sz="2400" dirty="0" smtClean="0">
                <a:latin typeface="Berlin Sans FB" pitchFamily="34" charset="0"/>
              </a:rPr>
              <a:t>(de+le)</a:t>
            </a:r>
          </a:p>
          <a:p>
            <a:pPr algn="ctr"/>
            <a:endParaRPr lang="fr-CA" sz="2400" dirty="0">
              <a:latin typeface="Berlin Sans FB" pitchFamily="34" charset="0"/>
            </a:endParaRPr>
          </a:p>
          <a:p>
            <a:pPr algn="ctr"/>
            <a:r>
              <a:rPr lang="fr-CA" sz="2400" dirty="0">
                <a:latin typeface="Berlin Sans FB" pitchFamily="34" charset="0"/>
              </a:rPr>
              <a:t>d</a:t>
            </a:r>
            <a:r>
              <a:rPr lang="fr-CA" sz="2400" dirty="0" smtClean="0">
                <a:latin typeface="Berlin Sans FB" pitchFamily="34" charset="0"/>
              </a:rPr>
              <a:t>e la</a:t>
            </a:r>
          </a:p>
          <a:p>
            <a:pPr algn="ctr"/>
            <a:endParaRPr lang="fr-CA" sz="2400" dirty="0">
              <a:latin typeface="Berlin Sans FB" pitchFamily="34" charset="0"/>
            </a:endParaRPr>
          </a:p>
          <a:p>
            <a:pPr algn="ctr"/>
            <a:r>
              <a:rPr lang="en-US" sz="2400" dirty="0" smtClean="0">
                <a:latin typeface="Berlin Sans FB" pitchFamily="34" charset="0"/>
              </a:rPr>
              <a:t>d</a:t>
            </a:r>
            <a:r>
              <a:rPr lang="fr-CA" sz="2400" dirty="0" smtClean="0">
                <a:latin typeface="Berlin Sans FB" pitchFamily="34" charset="0"/>
              </a:rPr>
              <a:t>e l</a:t>
            </a:r>
            <a:r>
              <a:rPr lang="el-GR" sz="2400" dirty="0" smtClean="0"/>
              <a:t>’</a:t>
            </a:r>
            <a:endParaRPr lang="en-US" sz="2400" dirty="0" smtClean="0">
              <a:latin typeface="Berlin Sans FB" pitchFamily="34" charset="0"/>
            </a:endParaRPr>
          </a:p>
          <a:p>
            <a:pPr algn="ctr"/>
            <a:endParaRPr lang="fr-CA" sz="2400" dirty="0" smtClean="0">
              <a:latin typeface="Berlin Sans FB" pitchFamily="34" charset="0"/>
            </a:endParaRPr>
          </a:p>
          <a:p>
            <a:pPr algn="ctr"/>
            <a:r>
              <a:rPr lang="fr-CA" sz="2400" dirty="0">
                <a:latin typeface="Berlin Sans FB" pitchFamily="34" charset="0"/>
              </a:rPr>
              <a:t> </a:t>
            </a:r>
            <a:r>
              <a:rPr lang="fr-CA" sz="2400" dirty="0" smtClean="0">
                <a:latin typeface="Berlin Sans FB" pitchFamily="34" charset="0"/>
              </a:rPr>
              <a:t>des</a:t>
            </a:r>
            <a:endParaRPr lang="el-GR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6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7" grpId="0" animBg="1"/>
      <p:bldP spid="8" grpId="0" animBg="1"/>
      <p:bldP spid="14" grpId="0" animBg="1"/>
      <p:bldP spid="15" grpId="0" animBg="1"/>
      <p:bldP spid="16" grpId="0" animBg="1"/>
      <p:bldP spid="17" grpId="0" animBg="1"/>
      <p:bldP spid="1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 dirty="0"/>
          </a:p>
        </p:txBody>
      </p:sp>
      <p:pic>
        <p:nvPicPr>
          <p:cNvPr id="1026" name="Picture 2" descr="C:\Users\giannis\Desktop\4g7a33e4-900.jpg"/>
          <p:cNvPicPr>
            <a:picLocks noGrp="1" noChangeAspect="1" noChangeArrowheads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214282" y="1142984"/>
            <a:ext cx="8736297" cy="4911741"/>
          </a:xfrm>
          <a:prstGeom prst="rect">
            <a:avLst/>
          </a:prstGeom>
          <a:noFill/>
        </p:spPr>
      </p:pic>
      <p:sp>
        <p:nvSpPr>
          <p:cNvPr id="7" name="6 - Στρογγυλεμένο ορθογώνιο"/>
          <p:cNvSpPr/>
          <p:nvPr/>
        </p:nvSpPr>
        <p:spPr>
          <a:xfrm>
            <a:off x="4071934" y="4071942"/>
            <a:ext cx="3357586" cy="428628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La chaise est derri</a:t>
            </a:r>
            <a:r>
              <a:rPr lang="fr-CA" dirty="0" smtClean="0"/>
              <a:t>ère le bureau.</a:t>
            </a:r>
            <a:endParaRPr lang="el-GR" dirty="0"/>
          </a:p>
        </p:txBody>
      </p:sp>
      <p:sp>
        <p:nvSpPr>
          <p:cNvPr id="8" name="7 - Στρογγυλεμένο ορθογώνιο"/>
          <p:cNvSpPr/>
          <p:nvPr/>
        </p:nvSpPr>
        <p:spPr>
          <a:xfrm>
            <a:off x="1428728" y="1428736"/>
            <a:ext cx="2857520" cy="500066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A" dirty="0" smtClean="0"/>
              <a:t>La bibliothèque est </a:t>
            </a:r>
          </a:p>
          <a:p>
            <a:pPr algn="ctr"/>
            <a:r>
              <a:rPr lang="fr-CA" dirty="0" smtClean="0"/>
              <a:t>à gauche du bureau</a:t>
            </a:r>
            <a:endParaRPr lang="el-GR" dirty="0"/>
          </a:p>
        </p:txBody>
      </p:sp>
      <p:sp>
        <p:nvSpPr>
          <p:cNvPr id="9" name="8 - Στρογγυλεμένο ορθογώνιο"/>
          <p:cNvSpPr/>
          <p:nvPr/>
        </p:nvSpPr>
        <p:spPr>
          <a:xfrm>
            <a:off x="2143108" y="4643446"/>
            <a:ext cx="2000264" cy="500066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A" dirty="0" smtClean="0"/>
              <a:t>L a lampe est sur la table de nuit.</a:t>
            </a:r>
            <a:endParaRPr lang="el-GR" dirty="0"/>
          </a:p>
        </p:txBody>
      </p:sp>
      <p:sp>
        <p:nvSpPr>
          <p:cNvPr id="10" name="9 - Στρογγυλεμένο ορθογώνιο"/>
          <p:cNvSpPr/>
          <p:nvPr/>
        </p:nvSpPr>
        <p:spPr>
          <a:xfrm>
            <a:off x="1285852" y="3000372"/>
            <a:ext cx="2714644" cy="500066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A" dirty="0" smtClean="0"/>
              <a:t>Le fauteuil est </a:t>
            </a:r>
          </a:p>
          <a:p>
            <a:pPr algn="ctr"/>
            <a:r>
              <a:rPr lang="fr-CA" dirty="0" smtClean="0"/>
              <a:t>en face de l</a:t>
            </a:r>
            <a:r>
              <a:rPr lang="el-GR" dirty="0" smtClean="0"/>
              <a:t>’</a:t>
            </a:r>
            <a:r>
              <a:rPr lang="en-US" dirty="0" smtClean="0"/>
              <a:t>armoire</a:t>
            </a:r>
            <a:r>
              <a:rPr lang="fr-CA" dirty="0" smtClean="0"/>
              <a:t>. </a:t>
            </a:r>
            <a:endParaRPr lang="el-GR" dirty="0"/>
          </a:p>
        </p:txBody>
      </p:sp>
      <p:sp>
        <p:nvSpPr>
          <p:cNvPr id="11" name="10 - Στρογγυλεμένο ορθογώνιο"/>
          <p:cNvSpPr/>
          <p:nvPr/>
        </p:nvSpPr>
        <p:spPr>
          <a:xfrm>
            <a:off x="6215074" y="2928934"/>
            <a:ext cx="2000264" cy="571504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A" dirty="0" smtClean="0"/>
              <a:t>Le bureau est devant la fenêtre.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0" grpId="0" animBg="1"/>
      <p:bldP spid="11" grpId="0" animBg="1"/>
    </p:bldLst>
  </p:timing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96</TotalTime>
  <Words>171</Words>
  <Application>Microsoft Office PowerPoint</Application>
  <PresentationFormat>Προβολή στην οθόνη (4:3)</PresentationFormat>
  <Paragraphs>38</Paragraphs>
  <Slides>3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3</vt:i4>
      </vt:variant>
    </vt:vector>
  </HeadingPairs>
  <TitlesOfParts>
    <vt:vector size="4" baseType="lpstr">
      <vt:lpstr>Θέμα του Office</vt:lpstr>
      <vt:lpstr>1) Trouvez la question.</vt:lpstr>
      <vt:lpstr>Διαφάνεια 2</vt:lpstr>
      <vt:lpstr>Διαφάνεια 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1) Trouvez la question.</dc:title>
  <dc:creator>giannis</dc:creator>
  <cp:lastModifiedBy>giannis</cp:lastModifiedBy>
  <cp:revision>18</cp:revision>
  <dcterms:created xsi:type="dcterms:W3CDTF">2020-12-06T13:55:16Z</dcterms:created>
  <dcterms:modified xsi:type="dcterms:W3CDTF">2020-12-07T14:29:14Z</dcterms:modified>
</cp:coreProperties>
</file>