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A6B35-1DA5-4A82-9C19-FC2AC0695E24}" type="datetimeFigureOut">
              <a:rPr lang="el-GR" smtClean="0"/>
              <a:t>14/1/2021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F8A2C-2AA5-458A-8832-8BD901D27C5D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214282" y="214290"/>
            <a:ext cx="7858180" cy="92869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Comment demander 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ou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donner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des 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informations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pour 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aller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quelque</a:t>
            </a:r>
            <a:r>
              <a:rPr lang="en-US" sz="2000" b="1" i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part:</a:t>
            </a:r>
            <a:endParaRPr lang="el-GR" sz="2000" b="1" i="1" dirty="0">
              <a:solidFill>
                <a:schemeClr val="tx1"/>
              </a:solidFill>
              <a:cs typeface="Aharoni" pitchFamily="2" charset="-79"/>
            </a:endParaRPr>
          </a:p>
        </p:txBody>
      </p:sp>
      <p:sp>
        <p:nvSpPr>
          <p:cNvPr id="5" name="4 - Πεντάγωνο"/>
          <p:cNvSpPr/>
          <p:nvPr/>
        </p:nvSpPr>
        <p:spPr>
          <a:xfrm>
            <a:off x="357158" y="1214422"/>
            <a:ext cx="6572296" cy="57150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Excusez-moi</a:t>
            </a:r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, pour </a:t>
            </a:r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aller</a:t>
            </a:r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  <a:cs typeface="Aharoni" pitchFamily="2" charset="-79"/>
              </a:rPr>
              <a:t>à</a:t>
            </a:r>
            <a:r>
              <a:rPr lang="fr-CA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la poste</a:t>
            </a:r>
            <a:r>
              <a:rPr lang="el-GR" sz="2000" dirty="0" smtClean="0">
                <a:solidFill>
                  <a:schemeClr val="tx1"/>
                </a:solidFill>
                <a:cs typeface="Aharoni" pitchFamily="2" charset="-79"/>
              </a:rPr>
              <a:t>?</a:t>
            </a:r>
            <a:endParaRPr lang="el-GR" sz="2000" dirty="0">
              <a:solidFill>
                <a:schemeClr val="tx1"/>
              </a:solidFill>
              <a:cs typeface="Aharoni" pitchFamily="2" charset="-79"/>
            </a:endParaRPr>
          </a:p>
        </p:txBody>
      </p:sp>
      <p:sp>
        <p:nvSpPr>
          <p:cNvPr id="6" name="5 - Πεντάγωνο"/>
          <p:cNvSpPr/>
          <p:nvPr/>
        </p:nvSpPr>
        <p:spPr>
          <a:xfrm>
            <a:off x="357158" y="1928802"/>
            <a:ext cx="6929486" cy="571504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Comment je vais </a:t>
            </a:r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  <a:cs typeface="Aharoni" pitchFamily="2" charset="-79"/>
              </a:rPr>
              <a:t>à</a:t>
            </a:r>
            <a:r>
              <a:rPr lang="fr-CA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la station de m</a:t>
            </a:r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  <a:cs typeface="Aharoni" pitchFamily="2" charset="-79"/>
              </a:rPr>
              <a:t>é</a:t>
            </a:r>
            <a:r>
              <a:rPr lang="fr-CA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tro s`il vous plaît</a:t>
            </a:r>
            <a:r>
              <a:rPr lang="el-GR" sz="2000" dirty="0" smtClean="0">
                <a:solidFill>
                  <a:schemeClr val="tx1"/>
                </a:solidFill>
                <a:cs typeface="Aharoni" pitchFamily="2" charset="-79"/>
              </a:rPr>
              <a:t>?</a:t>
            </a:r>
            <a:endParaRPr lang="el-GR" sz="2000" dirty="0">
              <a:solidFill>
                <a:schemeClr val="tx1"/>
              </a:solidFill>
              <a:cs typeface="Aharoni" pitchFamily="2" charset="-79"/>
            </a:endParaRPr>
          </a:p>
        </p:txBody>
      </p:sp>
      <p:sp>
        <p:nvSpPr>
          <p:cNvPr id="7" name="6 - Πεντάγωνο"/>
          <p:cNvSpPr/>
          <p:nvPr/>
        </p:nvSpPr>
        <p:spPr>
          <a:xfrm>
            <a:off x="357158" y="2643182"/>
            <a:ext cx="7143800" cy="571504"/>
          </a:xfrm>
          <a:prstGeom prst="homePlat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Excusez-moi Monsieur, je cherche le mus</a:t>
            </a:r>
            <a:r>
              <a:rPr lang="fr-CA" dirty="0" smtClean="0">
                <a:solidFill>
                  <a:schemeClr val="tx1"/>
                </a:solidFill>
                <a:latin typeface="Berlin Sans FB" pitchFamily="34" charset="0"/>
                <a:cs typeface="Aharoni" pitchFamily="2" charset="-79"/>
              </a:rPr>
              <a:t>é</a:t>
            </a:r>
            <a:r>
              <a:rPr lang="fr-CA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e d`art moderne!</a:t>
            </a:r>
            <a:endParaRPr lang="el-GR" dirty="0">
              <a:solidFill>
                <a:schemeClr val="tx1"/>
              </a:solidFill>
              <a:cs typeface="Aharoni" pitchFamily="2" charset="-79"/>
            </a:endParaRPr>
          </a:p>
        </p:txBody>
      </p:sp>
      <p:sp>
        <p:nvSpPr>
          <p:cNvPr id="8" name="7 - Πεντάγωνο"/>
          <p:cNvSpPr/>
          <p:nvPr/>
        </p:nvSpPr>
        <p:spPr>
          <a:xfrm>
            <a:off x="428596" y="3286124"/>
            <a:ext cx="6429420" cy="5000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O</a:t>
            </a:r>
            <a:r>
              <a:rPr lang="fr-CA" dirty="0" smtClean="0">
                <a:solidFill>
                  <a:schemeClr val="tx1"/>
                </a:solidFill>
                <a:latin typeface="Berlin Sans FB" pitchFamily="34" charset="0"/>
                <a:cs typeface="Aharoni" pitchFamily="2" charset="-79"/>
              </a:rPr>
              <a:t>ù</a:t>
            </a:r>
            <a:r>
              <a:rPr lang="fr-CA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est le cin</a:t>
            </a:r>
            <a:r>
              <a:rPr lang="fr-CA" dirty="0" smtClean="0">
                <a:solidFill>
                  <a:schemeClr val="tx1"/>
                </a:solidFill>
                <a:latin typeface="Berlin Sans FB" pitchFamily="34" charset="0"/>
                <a:cs typeface="Aharoni" pitchFamily="2" charset="-79"/>
              </a:rPr>
              <a:t>é</a:t>
            </a:r>
            <a:r>
              <a:rPr lang="fr-CA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ma Palace, s`il vous plaît</a:t>
            </a:r>
            <a:r>
              <a:rPr lang="el-GR" dirty="0" smtClean="0">
                <a:solidFill>
                  <a:schemeClr val="tx1"/>
                </a:solidFill>
                <a:cs typeface="Aharoni" pitchFamily="2" charset="-79"/>
              </a:rPr>
              <a:t>?</a:t>
            </a:r>
            <a:endParaRPr lang="el-GR" dirty="0">
              <a:solidFill>
                <a:schemeClr val="tx1"/>
              </a:solidFill>
              <a:cs typeface="Aharoni" pitchFamily="2" charset="-79"/>
            </a:endParaRPr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357158" y="3929066"/>
            <a:ext cx="4214842" cy="25003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CA" sz="2000" i="1" dirty="0" smtClean="0">
                <a:solidFill>
                  <a:schemeClr val="tx1"/>
                </a:solidFill>
                <a:latin typeface="Berlin Sans FB" pitchFamily="34" charset="0"/>
              </a:rPr>
              <a:t>Allez tout droit!</a:t>
            </a:r>
          </a:p>
          <a:p>
            <a:r>
              <a:rPr lang="fr-CA" sz="2000" i="1" dirty="0" smtClean="0">
                <a:solidFill>
                  <a:schemeClr val="tx1"/>
                </a:solidFill>
                <a:latin typeface="Berlin Sans FB" pitchFamily="34" charset="0"/>
              </a:rPr>
              <a:t>Continuez tout doit!</a:t>
            </a:r>
          </a:p>
          <a:p>
            <a:r>
              <a:rPr lang="fr-CA" sz="2000" i="1" dirty="0" smtClean="0">
                <a:solidFill>
                  <a:schemeClr val="tx1"/>
                </a:solidFill>
                <a:latin typeface="Berlin Sans FB" pitchFamily="34" charset="0"/>
              </a:rPr>
              <a:t>Tournez à gauche , à droite!</a:t>
            </a:r>
          </a:p>
          <a:p>
            <a:r>
              <a:rPr lang="fr-CA" sz="2000" i="1" dirty="0" smtClean="0">
                <a:solidFill>
                  <a:schemeClr val="tx1"/>
                </a:solidFill>
                <a:latin typeface="Berlin Sans FB" pitchFamily="34" charset="0"/>
              </a:rPr>
              <a:t>Traversez la place, la rue, l`avenue!</a:t>
            </a:r>
          </a:p>
          <a:p>
            <a:r>
              <a:rPr lang="fr-CA" sz="2000" i="1" dirty="0" smtClean="0">
                <a:solidFill>
                  <a:schemeClr val="tx1"/>
                </a:solidFill>
                <a:latin typeface="Berlin Sans FB" pitchFamily="34" charset="0"/>
              </a:rPr>
              <a:t>Prenez la première rue à droite!</a:t>
            </a:r>
            <a:endParaRPr lang="el-GR" sz="2000" i="1" dirty="0">
              <a:solidFill>
                <a:schemeClr val="tx1"/>
              </a:solidFill>
            </a:endParaRPr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857752" y="4071942"/>
            <a:ext cx="4071966" cy="24288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</a:rPr>
              <a:t>Va tout droit!</a:t>
            </a:r>
          </a:p>
          <a:p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</a:rPr>
              <a:t>Continue tout droit</a:t>
            </a:r>
          </a:p>
          <a:p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</a:rPr>
              <a:t>Tourne à gauche, à droite</a:t>
            </a:r>
          </a:p>
          <a:p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</a:rPr>
              <a:t>Traverse le parc</a:t>
            </a:r>
          </a:p>
          <a:p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</a:rPr>
              <a:t>Prends la deuxième rue à gauche</a:t>
            </a:r>
            <a:endParaRPr lang="el-G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Θέση περιεχομένου" descr="https://i.pinimg.com/564x/d8/12/b2/d812b2d6b370e7571092b3bee5790a37.jp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1853406"/>
            <a:ext cx="8286808" cy="4718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Επεξήγηση με στρογγυλεμένο παραλληλόγραμμο"/>
          <p:cNvSpPr/>
          <p:nvPr/>
        </p:nvSpPr>
        <p:spPr>
          <a:xfrm>
            <a:off x="357158" y="357166"/>
            <a:ext cx="2500330" cy="1143008"/>
          </a:xfrm>
          <a:prstGeom prst="wedgeRoundRectCallout">
            <a:avLst>
              <a:gd name="adj1" fmla="val 53453"/>
              <a:gd name="adj2" fmla="val 615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Excusez-moi Madame pour aller au stade</a:t>
            </a:r>
            <a:r>
              <a:rPr lang="el-GR" b="1" dirty="0" smtClean="0">
                <a:solidFill>
                  <a:schemeClr val="tx1"/>
                </a:solidFill>
                <a:cs typeface="Aharoni" pitchFamily="2" charset="-79"/>
              </a:rPr>
              <a:t>?</a:t>
            </a:r>
            <a:endParaRPr lang="el-GR" b="1" dirty="0">
              <a:solidFill>
                <a:schemeClr val="tx1"/>
              </a:solidFill>
              <a:cs typeface="Aharoni" pitchFamily="2" charset="-79"/>
            </a:endParaRPr>
          </a:p>
        </p:txBody>
      </p:sp>
      <p:sp>
        <p:nvSpPr>
          <p:cNvPr id="6" name="5 - Έλλειψη"/>
          <p:cNvSpPr/>
          <p:nvPr/>
        </p:nvSpPr>
        <p:spPr>
          <a:xfrm>
            <a:off x="4714876" y="6215082"/>
            <a:ext cx="357190" cy="28575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6 - Πεντάγωνο"/>
          <p:cNvSpPr/>
          <p:nvPr/>
        </p:nvSpPr>
        <p:spPr>
          <a:xfrm>
            <a:off x="2857488" y="6215082"/>
            <a:ext cx="1785950" cy="285752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Vous </a:t>
            </a:r>
            <a:r>
              <a:rPr lang="fr-CA" b="1" dirty="0" smtClean="0">
                <a:solidFill>
                  <a:schemeClr val="tx1"/>
                </a:solidFill>
              </a:rPr>
              <a:t>ê</a:t>
            </a:r>
            <a:r>
              <a:rPr lang="en-US" b="1" dirty="0" smtClean="0">
                <a:solidFill>
                  <a:schemeClr val="tx1"/>
                </a:solidFill>
              </a:rPr>
              <a:t>tes </a:t>
            </a:r>
            <a:r>
              <a:rPr lang="en-US" b="1" dirty="0" smtClean="0">
                <a:solidFill>
                  <a:schemeClr val="tx1"/>
                </a:solidFill>
              </a:rPr>
              <a:t>ici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el-GR" b="1" dirty="0">
              <a:solidFill>
                <a:schemeClr val="tx1"/>
              </a:solidFill>
            </a:endParaRPr>
          </a:p>
        </p:txBody>
      </p:sp>
      <p:cxnSp>
        <p:nvCxnSpPr>
          <p:cNvPr id="9" name="8 - Ευθύγραμμο βέλος σύνδεσης"/>
          <p:cNvCxnSpPr/>
          <p:nvPr/>
        </p:nvCxnSpPr>
        <p:spPr>
          <a:xfrm rot="5400000" flipH="1" flipV="1">
            <a:off x="3572662" y="4786322"/>
            <a:ext cx="2570974" cy="79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- Ευθύγραμμο βέλος σύνδεσης"/>
          <p:cNvCxnSpPr/>
          <p:nvPr/>
        </p:nvCxnSpPr>
        <p:spPr>
          <a:xfrm>
            <a:off x="4929190" y="3429000"/>
            <a:ext cx="142876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- Επεξήγηση με στρογγυλεμένο παραλληλόγραμμο"/>
          <p:cNvSpPr/>
          <p:nvPr/>
        </p:nvSpPr>
        <p:spPr>
          <a:xfrm>
            <a:off x="3929058" y="500042"/>
            <a:ext cx="4572032" cy="1000132"/>
          </a:xfrm>
          <a:prstGeom prst="wedgeRoundRectCallout">
            <a:avLst>
              <a:gd name="adj1" fmla="val -60833"/>
              <a:gd name="adj2" fmla="val 735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Ce n`est pas loin! Continuez tout droit! Puis prenez la deuxi</a:t>
            </a:r>
            <a:r>
              <a:rPr lang="fr-CA" dirty="0">
                <a:solidFill>
                  <a:schemeClr val="tx1"/>
                </a:solidFill>
                <a:latin typeface="Berlin Sans FB" pitchFamily="34" charset="0"/>
                <a:cs typeface="Aharoni" pitchFamily="2" charset="-79"/>
              </a:rPr>
              <a:t>è</a:t>
            </a:r>
            <a:r>
              <a:rPr lang="fr-CA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 rue </a:t>
            </a:r>
            <a:r>
              <a:rPr lang="fr-CA" dirty="0" smtClean="0">
                <a:solidFill>
                  <a:schemeClr val="tx1"/>
                </a:solidFill>
                <a:latin typeface="Berlin Sans FB" pitchFamily="34" charset="0"/>
                <a:cs typeface="Aharoni" pitchFamily="2" charset="-79"/>
              </a:rPr>
              <a:t>à</a:t>
            </a:r>
            <a:r>
              <a:rPr lang="fr-CA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droite. Allez tout droit et voil</a:t>
            </a:r>
            <a:r>
              <a:rPr lang="fr-CA" dirty="0" smtClean="0">
                <a:solidFill>
                  <a:schemeClr val="tx1"/>
                </a:solidFill>
                <a:latin typeface="Berlin Sans FB" pitchFamily="34" charset="0"/>
                <a:cs typeface="Aharoni" pitchFamily="2" charset="-79"/>
              </a:rPr>
              <a:t>à</a:t>
            </a:r>
            <a:r>
              <a:rPr lang="fr-CA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! </a:t>
            </a:r>
            <a:endParaRPr lang="el-GR" dirty="0">
              <a:solidFill>
                <a:schemeClr val="tx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Suburb Clip Art - Royalty Free - GoGraph"/>
          <p:cNvPicPr>
            <a:picLocks noGrp="1"/>
          </p:cNvPicPr>
          <p:nvPr>
            <p:ph idx="1"/>
          </p:nvPr>
        </p:nvPicPr>
        <p:blipFill>
          <a:blip r:embed="rId3"/>
          <a:srcRect r="2246" b="7331"/>
          <a:stretch>
            <a:fillRect/>
          </a:stretch>
        </p:blipFill>
        <p:spPr bwMode="auto">
          <a:xfrm>
            <a:off x="785786" y="1571612"/>
            <a:ext cx="757242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Επεξήγηση με στρογγυλεμένο παραλληλόγραμμο"/>
          <p:cNvSpPr/>
          <p:nvPr/>
        </p:nvSpPr>
        <p:spPr>
          <a:xfrm>
            <a:off x="500034" y="142852"/>
            <a:ext cx="3071834" cy="1000108"/>
          </a:xfrm>
          <a:prstGeom prst="wedgeRoundRectCallout">
            <a:avLst>
              <a:gd name="adj1" fmla="val 28641"/>
              <a:gd name="adj2" fmla="val 892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Comment je vais à la piscine, s`il vous plaît</a:t>
            </a:r>
            <a:r>
              <a:rPr lang="el-GR" dirty="0" smtClean="0">
                <a:solidFill>
                  <a:schemeClr val="tx1"/>
                </a:solidFill>
              </a:rPr>
              <a:t>?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6" name="5 - Επεξήγηση με στρογγυλεμένο παραλληλόγραμμο"/>
          <p:cNvSpPr/>
          <p:nvPr/>
        </p:nvSpPr>
        <p:spPr>
          <a:xfrm>
            <a:off x="4357686" y="285728"/>
            <a:ext cx="4214842" cy="1071570"/>
          </a:xfrm>
          <a:prstGeom prst="wedgeRoundRectCallout">
            <a:avLst>
              <a:gd name="adj1" fmla="val -35625"/>
              <a:gd name="adj2" fmla="val 8060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Allez tout droit puis tournez à gauche.</a:t>
            </a:r>
          </a:p>
          <a:p>
            <a:pPr algn="ctr"/>
            <a:r>
              <a:rPr lang="fr-CA" b="1" dirty="0" smtClean="0">
                <a:solidFill>
                  <a:schemeClr val="tx1"/>
                </a:solidFill>
              </a:rPr>
              <a:t>Continuez tout droit. Prenez la deuxième rue à droite! 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7" name="6 - Έλλειψη"/>
          <p:cNvSpPr/>
          <p:nvPr/>
        </p:nvSpPr>
        <p:spPr>
          <a:xfrm>
            <a:off x="7572396" y="6000768"/>
            <a:ext cx="500066" cy="35719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Πεντάγωνο"/>
          <p:cNvSpPr/>
          <p:nvPr/>
        </p:nvSpPr>
        <p:spPr>
          <a:xfrm>
            <a:off x="5786446" y="6072206"/>
            <a:ext cx="1643074" cy="285752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Vous êtes ici</a:t>
            </a:r>
            <a:endParaRPr lang="el-GR" b="1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/>
          <p:nvPr/>
        </p:nvCxnSpPr>
        <p:spPr>
          <a:xfrm rot="5400000" flipH="1" flipV="1">
            <a:off x="6322231" y="4893479"/>
            <a:ext cx="2357454" cy="14287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ύγραμμο βέλος σύνδεσης"/>
          <p:cNvCxnSpPr/>
          <p:nvPr/>
        </p:nvCxnSpPr>
        <p:spPr>
          <a:xfrm rot="10800000">
            <a:off x="2500298" y="3357562"/>
            <a:ext cx="4929222" cy="42862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- Ευθύγραμμο βέλος σύνδεσης"/>
          <p:cNvCxnSpPr/>
          <p:nvPr/>
        </p:nvCxnSpPr>
        <p:spPr>
          <a:xfrm rot="5400000" flipH="1" flipV="1">
            <a:off x="1965307" y="2893215"/>
            <a:ext cx="927900" cy="79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- Ορθογώνιο"/>
          <p:cNvSpPr/>
          <p:nvPr/>
        </p:nvSpPr>
        <p:spPr>
          <a:xfrm>
            <a:off x="1000100" y="2357430"/>
            <a:ext cx="928694" cy="35719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PISCINE</a:t>
            </a:r>
            <a:endParaRPr lang="el-G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173</Words>
  <Application>Microsoft Office PowerPoint</Application>
  <PresentationFormat>Προβολή στην οθόνη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Διαφάνεια 1</vt:lpstr>
      <vt:lpstr>Διαφάνεια 2</vt:lpstr>
      <vt:lpstr>Διαφάνεια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giannis</dc:creator>
  <cp:lastModifiedBy>giannis</cp:lastModifiedBy>
  <cp:revision>10</cp:revision>
  <dcterms:created xsi:type="dcterms:W3CDTF">2021-01-14T15:45:24Z</dcterms:created>
  <dcterms:modified xsi:type="dcterms:W3CDTF">2021-01-14T16:52:50Z</dcterms:modified>
</cp:coreProperties>
</file>