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3" r:id="rId5"/>
    <p:sldId id="262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FC2AA-7AC8-4D8A-8BAB-2B0734328B93}" type="datetimeFigureOut">
              <a:rPr lang="el-GR" smtClean="0"/>
              <a:t>19/5/2018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2D69-ECB9-4E79-B978-C2401EDBAB1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FC2AA-7AC8-4D8A-8BAB-2B0734328B93}" type="datetimeFigureOut">
              <a:rPr lang="el-GR" smtClean="0"/>
              <a:t>19/5/2018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2D69-ECB9-4E79-B978-C2401EDBAB1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FC2AA-7AC8-4D8A-8BAB-2B0734328B93}" type="datetimeFigureOut">
              <a:rPr lang="el-GR" smtClean="0"/>
              <a:t>19/5/2018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2D69-ECB9-4E79-B978-C2401EDBAB1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FC2AA-7AC8-4D8A-8BAB-2B0734328B93}" type="datetimeFigureOut">
              <a:rPr lang="el-GR" smtClean="0"/>
              <a:t>19/5/2018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2D69-ECB9-4E79-B978-C2401EDBAB1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FC2AA-7AC8-4D8A-8BAB-2B0734328B93}" type="datetimeFigureOut">
              <a:rPr lang="el-GR" smtClean="0"/>
              <a:t>19/5/2018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2D69-ECB9-4E79-B978-C2401EDBAB1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FC2AA-7AC8-4D8A-8BAB-2B0734328B93}" type="datetimeFigureOut">
              <a:rPr lang="el-GR" smtClean="0"/>
              <a:t>19/5/2018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2D69-ECB9-4E79-B978-C2401EDBAB1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FC2AA-7AC8-4D8A-8BAB-2B0734328B93}" type="datetimeFigureOut">
              <a:rPr lang="el-GR" smtClean="0"/>
              <a:t>19/5/2018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2D69-ECB9-4E79-B978-C2401EDBAB1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FC2AA-7AC8-4D8A-8BAB-2B0734328B93}" type="datetimeFigureOut">
              <a:rPr lang="el-GR" smtClean="0"/>
              <a:t>19/5/2018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2D69-ECB9-4E79-B978-C2401EDBAB1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FC2AA-7AC8-4D8A-8BAB-2B0734328B93}" type="datetimeFigureOut">
              <a:rPr lang="el-GR" smtClean="0"/>
              <a:t>19/5/2018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2D69-ECB9-4E79-B978-C2401EDBAB1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FC2AA-7AC8-4D8A-8BAB-2B0734328B93}" type="datetimeFigureOut">
              <a:rPr lang="el-GR" smtClean="0"/>
              <a:t>19/5/2018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2D69-ECB9-4E79-B978-C2401EDBAB1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FC2AA-7AC8-4D8A-8BAB-2B0734328B93}" type="datetimeFigureOut">
              <a:rPr lang="el-GR" smtClean="0"/>
              <a:t>19/5/2018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2D69-ECB9-4E79-B978-C2401EDBAB1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FC2AA-7AC8-4D8A-8BAB-2B0734328B93}" type="datetimeFigureOut">
              <a:rPr lang="el-GR" smtClean="0"/>
              <a:t>19/5/2018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02D69-ECB9-4E79-B978-C2401EDBAB18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CA" sz="6600" i="1" dirty="0" smtClean="0">
                <a:latin typeface="Arial Black" pitchFamily="34" charset="0"/>
                <a:cs typeface="Arial" pitchFamily="34" charset="0"/>
              </a:rPr>
              <a:t>Mes mots</a:t>
            </a:r>
            <a:endParaRPr lang="el-GR" sz="6600" i="1" dirty="0"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i="1" dirty="0" smtClean="0">
                <a:latin typeface="Arial Black" pitchFamily="34" charset="0"/>
              </a:rPr>
              <a:t>Les </a:t>
            </a:r>
            <a:r>
              <a:rPr lang="en-US" i="1" dirty="0" err="1" smtClean="0">
                <a:latin typeface="Arial Black" pitchFamily="34" charset="0"/>
              </a:rPr>
              <a:t>couleurs</a:t>
            </a:r>
            <a:endParaRPr lang="el-GR" i="1" dirty="0">
              <a:latin typeface="Arial Black" pitchFamily="34" charset="0"/>
            </a:endParaRPr>
          </a:p>
        </p:txBody>
      </p:sp>
      <p:pic>
        <p:nvPicPr>
          <p:cNvPr id="2050" name="Picture 2" descr="ÎÏÎ¿ÏÎ­Î»ÎµÏÎ¼Î± ÎµÎ¹ÎºÏÎ½Î±Ï Î³Î¹Î± les couleurs flÃ©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7" y="1928802"/>
            <a:ext cx="6786610" cy="4000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fr-CA" dirty="0" smtClean="0"/>
              <a:t>Les sports</a:t>
            </a:r>
            <a:endParaRPr lang="el-GR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500034" y="1285860"/>
          <a:ext cx="8229600" cy="35938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143272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noFill/>
                  </a:tcPr>
                </a:tc>
              </a:tr>
              <a:tr h="450610">
                <a:tc>
                  <a:txBody>
                    <a:bodyPr/>
                    <a:lstStyle/>
                    <a:p>
                      <a:r>
                        <a:rPr lang="fr-CA" dirty="0" smtClean="0"/>
                        <a:t>L`équitation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 smtClean="0"/>
                        <a:t>Le cyclisme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 smtClean="0"/>
                        <a:t>L`escrime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 smtClean="0"/>
                        <a:t>Le tir à l`arc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 descr="C:\Users\giannis\Desktop\Cheval-clipart_mediu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000240"/>
            <a:ext cx="1905000" cy="1905000"/>
          </a:xfrm>
          <a:prstGeom prst="rect">
            <a:avLst/>
          </a:prstGeom>
          <a:noFill/>
        </p:spPr>
      </p:pic>
      <p:pic>
        <p:nvPicPr>
          <p:cNvPr id="6" name="Picture 7" descr="ÎÏÎ¿ÏÎ­Î»ÎµÏÎ¼Î± ÎµÎ¹ÎºÏÎ½Î±Ï Î³Î¹Î± le cyclisme clipar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2000240"/>
            <a:ext cx="1761161" cy="2001320"/>
          </a:xfrm>
          <a:prstGeom prst="rect">
            <a:avLst/>
          </a:prstGeom>
          <a:noFill/>
        </p:spPr>
      </p:pic>
      <p:pic>
        <p:nvPicPr>
          <p:cNvPr id="7" name="Picture 3" descr="C:\Users\giannis\Desktop\escrime-image-animee-0026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90" y="1857364"/>
            <a:ext cx="1679522" cy="2071702"/>
          </a:xfrm>
          <a:prstGeom prst="rect">
            <a:avLst/>
          </a:prstGeom>
          <a:noFill/>
        </p:spPr>
      </p:pic>
      <p:pic>
        <p:nvPicPr>
          <p:cNvPr id="8" name="Picture 9" descr="ÎÏÎ¿ÏÎ­Î»ÎµÏÎ¼Î± ÎµÎ¹ÎºÏÎ½Î±Ï Î³Î¹Î± tir a l'arc clipar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16" y="1500174"/>
            <a:ext cx="1571636" cy="26193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fr-CA" i="1" dirty="0" smtClean="0">
                <a:latin typeface="Arial Black" pitchFamily="34" charset="0"/>
              </a:rPr>
              <a:t>Les langues</a:t>
            </a:r>
            <a:endParaRPr lang="el-GR" i="1" dirty="0">
              <a:latin typeface="Arial Black" pitchFamily="34" charset="0"/>
            </a:endParaRPr>
          </a:p>
        </p:txBody>
      </p:sp>
      <p:pic>
        <p:nvPicPr>
          <p:cNvPr id="4" name="Picture 2" descr="C:\Users\giannis\Desktop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8922" y="1600200"/>
            <a:ext cx="8046156" cy="4525963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7410" name="Picture 2" descr="C:\Users\giannis\Desktop\ma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96668"/>
            <a:ext cx="8215370" cy="5846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fr-CA" i="1" dirty="0" smtClean="0">
                <a:latin typeface="Arial Black" pitchFamily="34" charset="0"/>
              </a:rPr>
              <a:t>Les instruments de musique</a:t>
            </a:r>
            <a:endParaRPr lang="el-GR" i="1" dirty="0">
              <a:latin typeface="Arial Black" pitchFamily="34" charset="0"/>
            </a:endParaRPr>
          </a:p>
        </p:txBody>
      </p:sp>
      <p:pic>
        <p:nvPicPr>
          <p:cNvPr id="19458" name="Picture 2" descr="C:\Users\giannis\Desktop\a470a01cae188c37248f2144d43f187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42338"/>
            <a:ext cx="7858180" cy="50453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fr-CA" sz="4800" i="1" dirty="0" smtClean="0">
                <a:latin typeface="Arial Black" pitchFamily="34" charset="0"/>
              </a:rPr>
              <a:t>Les loisirs</a:t>
            </a:r>
            <a:endParaRPr lang="el-GR" sz="4800" i="1" dirty="0">
              <a:latin typeface="Arial Black" pitchFamily="34" charset="0"/>
            </a:endParaRPr>
          </a:p>
        </p:txBody>
      </p:sp>
      <p:pic>
        <p:nvPicPr>
          <p:cNvPr id="20482" name="Picture 2" descr="C:\Users\giannis\Desktop\loisir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487572"/>
            <a:ext cx="8643966" cy="53036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fr-CA" i="1" dirty="0" smtClean="0">
                <a:latin typeface="Arial Black" pitchFamily="34" charset="0"/>
              </a:rPr>
              <a:t>La famille</a:t>
            </a:r>
            <a:endParaRPr lang="el-GR" i="1" dirty="0">
              <a:latin typeface="Arial Black" pitchFamily="34" charset="0"/>
            </a:endParaRPr>
          </a:p>
        </p:txBody>
      </p:sp>
      <p:pic>
        <p:nvPicPr>
          <p:cNvPr id="21506" name="Picture 2" descr="C:\Users\giannis\Desktop\Ifamill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463275"/>
            <a:ext cx="7858180" cy="4906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2531" name="Picture 3" descr="C:\Users\giannis\Desktop\pays-et-nationalites-2-1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4455"/>
            <a:ext cx="8286808" cy="6469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24</Words>
  <Application>Microsoft Office PowerPoint</Application>
  <PresentationFormat>Προβολή στην οθόνη (4:3)</PresentationFormat>
  <Paragraphs>11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Mes mots</vt:lpstr>
      <vt:lpstr>Les couleurs</vt:lpstr>
      <vt:lpstr>Les sports</vt:lpstr>
      <vt:lpstr>Les langues</vt:lpstr>
      <vt:lpstr>Διαφάνεια 5</vt:lpstr>
      <vt:lpstr>Les instruments de musique</vt:lpstr>
      <vt:lpstr>Les loisirs</vt:lpstr>
      <vt:lpstr>La famille</vt:lpstr>
      <vt:lpstr>Διαφάνεια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 mots</dc:title>
  <dc:creator>giannis</dc:creator>
  <cp:lastModifiedBy>giannis</cp:lastModifiedBy>
  <cp:revision>8</cp:revision>
  <dcterms:created xsi:type="dcterms:W3CDTF">2018-05-19T12:35:17Z</dcterms:created>
  <dcterms:modified xsi:type="dcterms:W3CDTF">2018-05-19T13:55:10Z</dcterms:modified>
</cp:coreProperties>
</file>