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E2F69-7795-4315-A0F6-E8D0AA6AD028}" type="datetimeFigureOut">
              <a:rPr lang="el-GR" smtClean="0"/>
              <a:t>21/1/2021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1460F7-3519-4801-852A-C0A7AF121B19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28596" y="500043"/>
            <a:ext cx="7772400" cy="571503"/>
          </a:xfrm>
        </p:spPr>
        <p:txBody>
          <a:bodyPr>
            <a:normAutofit fontScale="90000"/>
          </a:bodyPr>
          <a:lstStyle/>
          <a:p>
            <a:pPr algn="l"/>
            <a:r>
              <a:rPr lang="fr-CA" sz="3200" b="1" i="1" dirty="0" smtClean="0"/>
              <a:t>Il est comment ta chambre</a:t>
            </a:r>
            <a:r>
              <a:rPr lang="el-GR" sz="3200" b="1" i="1" dirty="0" smtClean="0"/>
              <a:t>?</a:t>
            </a:r>
            <a:endParaRPr lang="el-GR" sz="3200" b="1" i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Εικόνα" descr="Villa Park Home - Contemporary - Bedroom - Orange County - by Cathy Morehead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571612"/>
            <a:ext cx="3714776" cy="30718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5" name="4 - Εικόνα" descr="Modern Teen Boy Bedroom: Before and After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1643050"/>
            <a:ext cx="3714776" cy="30003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642910" y="1000108"/>
            <a:ext cx="6143668" cy="5715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A" b="1" i="1" dirty="0" smtClean="0">
                <a:solidFill>
                  <a:schemeClr val="tx1"/>
                </a:solidFill>
              </a:rPr>
              <a:t>Écoutez la description et choisissez la bonne chambre.</a:t>
            </a:r>
            <a:endParaRPr lang="el-GR" b="1" i="1" dirty="0">
              <a:solidFill>
                <a:schemeClr val="tx1"/>
              </a:solidFill>
            </a:endParaRPr>
          </a:p>
        </p:txBody>
      </p:sp>
      <p:sp>
        <p:nvSpPr>
          <p:cNvPr id="7" name="6 - Έλλειψη"/>
          <p:cNvSpPr/>
          <p:nvPr/>
        </p:nvSpPr>
        <p:spPr>
          <a:xfrm>
            <a:off x="357158" y="4214818"/>
            <a:ext cx="571504" cy="50006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4786314" y="4357694"/>
            <a:ext cx="571504" cy="50006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571472" y="5000636"/>
            <a:ext cx="6215106" cy="15716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b="1" i="1" dirty="0" smtClean="0"/>
              <a:t>Ma chambre est grande et jolie! À droite du lit il y a une table de nuit. En face du lit il y a un petit bureau et une commode . Sur la commode il y a une lampe. Devant le bureau il y a une chaise confortable et au dessus du bureau  il y a des étagères. Par terre il y a un tapis marron. J`adore ma chambre! </a:t>
            </a:r>
            <a:endParaRPr lang="el-GR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fr-CA" b="1" i="1" dirty="0" smtClean="0"/>
              <a:t>À vous…</a:t>
            </a:r>
            <a:endParaRPr lang="el-GR" b="1" i="1" dirty="0"/>
          </a:p>
        </p:txBody>
      </p:sp>
      <p:sp>
        <p:nvSpPr>
          <p:cNvPr id="4" name="3 - Πεντάγωνο"/>
          <p:cNvSpPr/>
          <p:nvPr/>
        </p:nvSpPr>
        <p:spPr>
          <a:xfrm>
            <a:off x="428596" y="1142984"/>
            <a:ext cx="7429552" cy="642942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CA" sz="2400" b="1" dirty="0" smtClean="0"/>
              <a:t>Décrivez la chambre suivant. </a:t>
            </a:r>
            <a:endParaRPr lang="el-GR" sz="2400" b="1" dirty="0"/>
          </a:p>
        </p:txBody>
      </p:sp>
      <p:pic>
        <p:nvPicPr>
          <p:cNvPr id="5" name="4 - Θέση περιεχομένου" descr="21 Beautiful Children's Rooms"/>
          <p:cNvPicPr>
            <a:picLocks noGrp="1"/>
          </p:cNvPicPr>
          <p:nvPr>
            <p:ph idx="1"/>
          </p:nvPr>
        </p:nvPicPr>
        <p:blipFill>
          <a:blip r:embed="rId3"/>
          <a:srcRect b="8244"/>
          <a:stretch>
            <a:fillRect/>
          </a:stretch>
        </p:blipFill>
        <p:spPr bwMode="auto">
          <a:xfrm>
            <a:off x="428596" y="1810544"/>
            <a:ext cx="8072494" cy="4690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98</Words>
  <Application>Microsoft Office PowerPoint</Application>
  <PresentationFormat>Προβολή στην οθόνη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Il est comment ta chambre?</vt:lpstr>
      <vt:lpstr>À vous…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est comment ta chambre?</dc:title>
  <dc:creator>giannis</dc:creator>
  <cp:lastModifiedBy>giannis</cp:lastModifiedBy>
  <cp:revision>10</cp:revision>
  <dcterms:created xsi:type="dcterms:W3CDTF">2021-01-21T13:20:42Z</dcterms:created>
  <dcterms:modified xsi:type="dcterms:W3CDTF">2021-01-21T14:26:46Z</dcterms:modified>
</cp:coreProperties>
</file>