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3" r:id="rId4"/>
    <p:sldId id="257" r:id="rId5"/>
    <p:sldId id="262" r:id="rId6"/>
    <p:sldId id="260" r:id="rId7"/>
    <p:sldId id="259" r:id="rId8"/>
    <p:sldId id="258" r:id="rId9"/>
    <p:sldId id="256" r:id="rId10"/>
    <p:sldId id="271" r:id="rId11"/>
    <p:sldId id="273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B83D88-FE94-4A7C-BE87-F762BDC1C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51E2AF3-BF04-4B66-89AC-CCABBACD3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8F85084-F931-48D6-996B-8F35CBD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AE81-53FA-421C-B9FD-BDFFF1125C2B}" type="datetimeFigureOut">
              <a:rPr lang="el-GR" smtClean="0"/>
              <a:t>30/9/2023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2826FED-0A01-4BBC-9173-D7FD33C1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B65BA6C-423C-4218-84AC-40EE48D9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8078-30B1-492F-A91D-A4554BC3E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285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396D71-87A9-4096-8DDE-0AA69290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D07C0B5-7ED5-4863-8E69-61FC60D53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CEE2805-CC68-4F03-A589-B53C5736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AE81-53FA-421C-B9FD-BDFFF1125C2B}" type="datetimeFigureOut">
              <a:rPr lang="el-GR" smtClean="0"/>
              <a:t>30/9/2023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AACD24-7868-4710-8D20-CF4D2188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EE6DBD-61E5-4359-BE7E-CFBA2322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8078-30B1-492F-A91D-A4554BC3E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5BC10A0-467B-44A8-B160-6D0B10C99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FCC0FBF-A980-4C3F-8103-ADCE3F0B8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D36369-E49A-4711-8F2C-41D06558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AE81-53FA-421C-B9FD-BDFFF1125C2B}" type="datetimeFigureOut">
              <a:rPr lang="el-GR" smtClean="0"/>
              <a:t>30/9/2023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1BD9B31-0466-4D47-A0F6-AE621989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6186644-5E93-4B69-9E48-B0DE50AA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8078-30B1-492F-A91D-A4554BC3E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02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C07E96-EB11-46BB-B033-EC30C1E9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670A88-8580-4EED-92E8-02D7E2466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BAAEA3-0E68-43E6-9B7A-65CE154A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AE81-53FA-421C-B9FD-BDFFF1125C2B}" type="datetimeFigureOut">
              <a:rPr lang="el-GR" smtClean="0"/>
              <a:t>30/9/2023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30E40C-4AF2-4C26-83A3-288C228E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55728A-C8F1-469B-9800-84066A39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8078-30B1-492F-A91D-A4554BC3E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962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33E1B0-C3DD-4428-B96C-2B76E544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FEBC4A7-BC5E-4826-964C-5A517986D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3DE87C6-E1C8-4869-AC38-EA9AEDB0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AE81-53FA-421C-B9FD-BDFFF1125C2B}" type="datetimeFigureOut">
              <a:rPr lang="el-GR" smtClean="0"/>
              <a:t>30/9/2023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24FCB4F-0D08-468F-9B6D-2B7C3283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99500C0-29DC-4918-B46D-0D5233C3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8078-30B1-492F-A91D-A4554BC3E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058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002795-BE0C-46B5-8AAD-9B75EC95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4CFBC9-9B8D-4A40-B96C-DAB048770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6A170A2-61FA-4211-B3F1-3C670B65D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7A06161-AC59-4E3E-872F-A3E944F8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AE81-53FA-421C-B9FD-BDFFF1125C2B}" type="datetimeFigureOut">
              <a:rPr lang="el-GR" smtClean="0"/>
              <a:t>30/9/2023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148A680-449A-4642-9EA2-63AD9322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EF82D40-F5B2-4EFE-9E92-DEA4C154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8078-30B1-492F-A91D-A4554BC3E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7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C15B57-ECC3-4FB8-A4BF-FBC806AE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70C648-8EDC-483C-97B2-D10D6E638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88D7A19-8569-4085-92F0-BFFFD049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CCE101C-6710-4FF3-919E-0C8CF86E6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1BDB875-E5C4-4E06-9B37-8B7DE556A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5C88E7C-A3DD-4ADD-A6CC-BBBE84BE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AE81-53FA-421C-B9FD-BDFFF1125C2B}" type="datetimeFigureOut">
              <a:rPr lang="el-GR" smtClean="0"/>
              <a:t>30/9/2023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26985F5-785E-47C7-B8B7-8FF5FB5B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8CC530A-74C7-48F7-B9E2-1EDB8016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8078-30B1-492F-A91D-A4554BC3E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28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3435DC-0B3E-4AC3-896C-2EC648CF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8121E1D-A9AF-4347-A9DB-26CADA4CB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AE81-53FA-421C-B9FD-BDFFF1125C2B}" type="datetimeFigureOut">
              <a:rPr lang="el-GR" smtClean="0"/>
              <a:t>30/9/2023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478F6A7-F8A7-4277-A084-3EB1FE8A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B548A25-B2F9-4C86-BF50-2B10DC2A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8078-30B1-492F-A91D-A4554BC3E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52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2E69371-9D17-44F2-8A0A-837F80A1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AE81-53FA-421C-B9FD-BDFFF1125C2B}" type="datetimeFigureOut">
              <a:rPr lang="el-GR" smtClean="0"/>
              <a:t>30/9/2023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C3F3609-F199-4BCD-818A-B6951646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4F71477-AA80-4929-8207-8FB8EF7A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8078-30B1-492F-A91D-A4554BC3E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3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FEC8E2-B319-483D-934D-D75F707E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699D83-0A34-4353-9F3E-1D080C15B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4FF2F86-E4C3-4BAC-9012-DB9585A84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FF9D50A-3726-4262-A481-80E4F3F4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AE81-53FA-421C-B9FD-BDFFF1125C2B}" type="datetimeFigureOut">
              <a:rPr lang="el-GR" smtClean="0"/>
              <a:t>30/9/2023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BD9DE74-79BE-4B93-9BD2-739726C9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86C7241-EF73-4F02-8B80-5F4912D5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8078-30B1-492F-A91D-A4554BC3E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664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67F4B8-DCDB-48BD-96B5-3844E778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60AB54D-5ABA-44DB-A7B8-DCE66D08BF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A489007-D300-4D2D-ACFA-DE3A24466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3DBE71C-B5EB-44B0-A5FA-1A7D860C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AE81-53FA-421C-B9FD-BDFFF1125C2B}" type="datetimeFigureOut">
              <a:rPr lang="el-GR" smtClean="0"/>
              <a:t>30/9/2023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3FDF2BD-7B99-4A2A-97A6-D43A8D5F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C6FBBAC-208B-4EF6-B835-01CBB4A5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8078-30B1-492F-A91D-A4554BC3E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91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2DE852B-0537-44F8-A58A-21B50C2C9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6885536-00AE-497B-BB3A-3633AF6D1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DECC60-9F17-4E79-9FF5-A00D10F15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1AE81-53FA-421C-B9FD-BDFFF1125C2B}" type="datetimeFigureOut">
              <a:rPr lang="el-GR" smtClean="0"/>
              <a:t>30/9/2023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2A3100-AB04-4540-B23F-DE41C9A8A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943E4B1-F12B-46EA-9050-DA60D016A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38078-30B1-492F-A91D-A4554BC3E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650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33C2091-794C-441A-8B1E-79C7FC296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31" y="1203767"/>
            <a:ext cx="7132938" cy="445046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67449174-4C01-402B-B558-01235C35F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" y="936229"/>
            <a:ext cx="9678817" cy="5921771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1479B605-8986-4999-B075-0FCC222A5A9B}"/>
              </a:ext>
            </a:extLst>
          </p:cNvPr>
          <p:cNvSpPr txBox="1">
            <a:spLocks/>
          </p:cNvSpPr>
          <p:nvPr/>
        </p:nvSpPr>
        <p:spPr>
          <a:xfrm>
            <a:off x="518469" y="-61592"/>
            <a:ext cx="9144000" cy="14045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8900" dirty="0" err="1">
                <a:solidFill>
                  <a:schemeClr val="accent6">
                    <a:lumMod val="75000"/>
                  </a:schemeClr>
                </a:solidFill>
              </a:rPr>
              <a:t>Φυτα</a:t>
            </a:r>
            <a:r>
              <a:rPr lang="el-GR" sz="8900" dirty="0">
                <a:solidFill>
                  <a:schemeClr val="accent6">
                    <a:lumMod val="75000"/>
                  </a:schemeClr>
                </a:solidFill>
              </a:rPr>
              <a:t> φως </a:t>
            </a:r>
            <a:r>
              <a:rPr lang="en-US" sz="8900" dirty="0">
                <a:solidFill>
                  <a:schemeClr val="accent6">
                    <a:lumMod val="75000"/>
                  </a:schemeClr>
                </a:solidFill>
              </a:rPr>
              <a:t>gizmos</a:t>
            </a:r>
            <a:endParaRPr lang="el-GR" sz="89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5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185BC-14E4-E1F7-3F69-ABFD068B4E02}"/>
              </a:ext>
            </a:extLst>
          </p:cNvPr>
          <p:cNvSpPr txBox="1"/>
          <p:nvPr/>
        </p:nvSpPr>
        <p:spPr>
          <a:xfrm>
            <a:off x="357674" y="2136710"/>
            <a:ext cx="114766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dirty="0">
                <a:solidFill>
                  <a:srgbClr val="0070C0"/>
                </a:solidFill>
              </a:rPr>
              <a:t>Τι ωθεί </a:t>
            </a:r>
          </a:p>
          <a:p>
            <a:r>
              <a:rPr lang="el-GR" sz="6600" dirty="0"/>
              <a:t>(</a:t>
            </a:r>
            <a:r>
              <a:rPr lang="el-GR" sz="4400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βοηθάει, παρακινεί, δίνει δύναμη</a:t>
            </a:r>
            <a:r>
              <a:rPr lang="el-GR" sz="6600" dirty="0"/>
              <a:t>)</a:t>
            </a:r>
          </a:p>
          <a:p>
            <a:pPr algn="ctr"/>
            <a:r>
              <a:rPr lang="el-GR" sz="6600" dirty="0">
                <a:solidFill>
                  <a:schemeClr val="accent6">
                    <a:lumMod val="50000"/>
                  </a:schemeClr>
                </a:solidFill>
              </a:rPr>
              <a:t>το φυτό </a:t>
            </a:r>
          </a:p>
          <a:p>
            <a:pPr algn="ctr"/>
            <a:r>
              <a:rPr lang="el-GR" sz="6600" dirty="0">
                <a:solidFill>
                  <a:srgbClr val="FF0000"/>
                </a:solidFill>
              </a:rPr>
              <a:t>να μεγαλώσει</a:t>
            </a:r>
            <a:r>
              <a:rPr lang="el-GR" sz="66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BB3A55-74DE-F4ED-3481-78FDE7EDC086}"/>
              </a:ext>
            </a:extLst>
          </p:cNvPr>
          <p:cNvSpPr txBox="1"/>
          <p:nvPr/>
        </p:nvSpPr>
        <p:spPr>
          <a:xfrm>
            <a:off x="926841" y="711291"/>
            <a:ext cx="5169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C00000"/>
                </a:solidFill>
              </a:rPr>
              <a:t>Μέγα ερώτημα :   </a:t>
            </a:r>
          </a:p>
        </p:txBody>
      </p:sp>
    </p:spTree>
    <p:extLst>
      <p:ext uri="{BB962C8B-B14F-4D97-AF65-F5344CB8AC3E}">
        <p14:creationId xmlns:p14="http://schemas.microsoft.com/office/powerpoint/2010/main" val="127226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EF8B9C-66E0-1919-E219-FE12054D8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8" y="253171"/>
            <a:ext cx="5299893" cy="399148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7FA3DCB-A5AD-4221-B20B-F91A78F08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90" y="130386"/>
            <a:ext cx="6392961" cy="423705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CFACEA3-8D54-5F37-B988-F1E8A7CA2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5" y="2686265"/>
            <a:ext cx="6453175" cy="42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51B4981-9E20-45A8-8065-32C10561B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6" y="232206"/>
            <a:ext cx="9759963" cy="62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1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F00C0E9-CC00-4AF7-8E19-6BD07CED5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5" y="195605"/>
            <a:ext cx="10170090" cy="63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1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CCC91E1-B85A-4BA2-8078-0C2B009A9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1" y="600838"/>
            <a:ext cx="9059789" cy="565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9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2EA535B-7A30-492B-BD24-8B2800D71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5" y="363894"/>
            <a:ext cx="10211279" cy="63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4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6E1F5E9-AE83-4760-A4B4-001DC3C7F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64" y="324519"/>
            <a:ext cx="8885113" cy="561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4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8FA4234-820B-406E-8563-75F075A1D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8" y="328015"/>
            <a:ext cx="9763910" cy="62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3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1F50E8D-6740-46D3-98D6-3D98C89C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2" y="189490"/>
            <a:ext cx="10074764" cy="62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7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8D1243-7846-4E02-BD07-9503E2671B93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zozigeo@gmail.com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30012ED-3BC6-4D87-B433-A1A73E8FC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21" y="64390"/>
            <a:ext cx="10245342" cy="6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0324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</Words>
  <Application>Microsoft Office PowerPoint</Application>
  <PresentationFormat>Ευρεία οθόνη</PresentationFormat>
  <Paragraphs>7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Cascadia Mono SemiLight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Ann Geo</dc:creator>
  <cp:lastModifiedBy>Anna Georgiou</cp:lastModifiedBy>
  <cp:revision>5</cp:revision>
  <dcterms:created xsi:type="dcterms:W3CDTF">2021-03-23T07:04:16Z</dcterms:created>
  <dcterms:modified xsi:type="dcterms:W3CDTF">2023-09-30T07:38:39Z</dcterms:modified>
</cp:coreProperties>
</file>