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32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2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67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39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13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03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871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61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84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3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C679-313E-4146-BF78-84DB7BB0EBE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2919-AEBF-4F25-917F-C516B99C27C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9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0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9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3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2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9248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8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9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5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3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926"/>
            <a:ext cx="8964488" cy="648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4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2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0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4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8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0</Words>
  <Application>Microsoft Office PowerPoint</Application>
  <PresentationFormat>Προβολή στην οθόνη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59</cp:revision>
  <dcterms:created xsi:type="dcterms:W3CDTF">2020-04-22T07:58:28Z</dcterms:created>
  <dcterms:modified xsi:type="dcterms:W3CDTF">2020-04-26T19:26:16Z</dcterms:modified>
</cp:coreProperties>
</file>