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5" r:id="rId8"/>
    <p:sldId id="262" r:id="rId9"/>
    <p:sldId id="263" r:id="rId10"/>
    <p:sldId id="264" r:id="rId11"/>
    <p:sldId id="284" r:id="rId12"/>
    <p:sldId id="285" r:id="rId13"/>
    <p:sldId id="286" r:id="rId14"/>
    <p:sldId id="266" r:id="rId15"/>
    <p:sldId id="297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3" r:id="rId31"/>
    <p:sldId id="281" r:id="rId32"/>
    <p:sldId id="282" r:id="rId33"/>
    <p:sldId id="287" r:id="rId34"/>
    <p:sldId id="288" r:id="rId35"/>
    <p:sldId id="293" r:id="rId36"/>
    <p:sldId id="294" r:id="rId37"/>
    <p:sldId id="295" r:id="rId38"/>
    <p:sldId id="296" r:id="rId39"/>
    <p:sldId id="298" r:id="rId40"/>
    <p:sldId id="299" r:id="rId41"/>
    <p:sldId id="300" r:id="rId42"/>
    <p:sldId id="301" r:id="rId43"/>
    <p:sldId id="302" r:id="rId44"/>
    <p:sldId id="303" r:id="rId45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02F588-FFC5-477A-B90C-B7ADCBD9B2D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0FC20EF-D7AD-4187-9750-55B7E84A9F42}">
      <dgm:prSet phldrT="[Κείμενο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l-GR" sz="3600" dirty="0" smtClean="0"/>
            <a:t>Κοινωνική θέση </a:t>
          </a:r>
          <a:endParaRPr lang="el-GR" sz="3600" dirty="0"/>
        </a:p>
      </dgm:t>
    </dgm:pt>
    <dgm:pt modelId="{984C3B9F-1537-438D-BCCE-C63153179AB7}" type="parTrans" cxnId="{798788E2-FE29-4DA9-B448-3BD7D96CBA5B}">
      <dgm:prSet/>
      <dgm:spPr/>
      <dgm:t>
        <a:bodyPr/>
        <a:lstStyle/>
        <a:p>
          <a:endParaRPr lang="el-GR"/>
        </a:p>
      </dgm:t>
    </dgm:pt>
    <dgm:pt modelId="{2AF1A55B-0200-45FD-A450-3B8DF2308D26}" type="sibTrans" cxnId="{798788E2-FE29-4DA9-B448-3BD7D96CBA5B}">
      <dgm:prSet/>
      <dgm:spPr/>
      <dgm:t>
        <a:bodyPr/>
        <a:lstStyle/>
        <a:p>
          <a:endParaRPr lang="el-GR"/>
        </a:p>
      </dgm:t>
    </dgm:pt>
    <dgm:pt modelId="{91484450-7958-40F8-8DB4-BEA980E51227}">
      <dgm:prSet phldrT="[Κείμενο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l-GR" dirty="0" smtClean="0"/>
            <a:t>Κοινωνικός ρόλος </a:t>
          </a:r>
          <a:endParaRPr lang="el-GR" dirty="0"/>
        </a:p>
      </dgm:t>
    </dgm:pt>
    <dgm:pt modelId="{E3196F71-C2BE-42BF-9FE7-CA70CB5C6CEE}" type="parTrans" cxnId="{182AA4BB-BDD1-4EC9-84A1-C3CAC7E35481}">
      <dgm:prSet/>
      <dgm:spPr/>
      <dgm:t>
        <a:bodyPr/>
        <a:lstStyle/>
        <a:p>
          <a:endParaRPr lang="el-GR"/>
        </a:p>
      </dgm:t>
    </dgm:pt>
    <dgm:pt modelId="{8C80A8F4-ABDC-46C7-B9B4-1B9B86700AEB}" type="sibTrans" cxnId="{182AA4BB-BDD1-4EC9-84A1-C3CAC7E35481}">
      <dgm:prSet/>
      <dgm:spPr/>
      <dgm:t>
        <a:bodyPr/>
        <a:lstStyle/>
        <a:p>
          <a:endParaRPr lang="el-GR"/>
        </a:p>
      </dgm:t>
    </dgm:pt>
    <dgm:pt modelId="{B2E605CE-3DFC-4685-B79E-66556DC485DB}" type="pres">
      <dgm:prSet presAssocID="{D602F588-FFC5-477A-B90C-B7ADCBD9B2DA}" presName="CompostProcess" presStyleCnt="0">
        <dgm:presLayoutVars>
          <dgm:dir/>
          <dgm:resizeHandles val="exact"/>
        </dgm:presLayoutVars>
      </dgm:prSet>
      <dgm:spPr/>
    </dgm:pt>
    <dgm:pt modelId="{06A83356-B9CA-4FAF-AA20-349372D41931}" type="pres">
      <dgm:prSet presAssocID="{D602F588-FFC5-477A-B90C-B7ADCBD9B2DA}" presName="arrow" presStyleLbl="bgShp" presStyleIdx="0" presStyleCnt="1"/>
      <dgm:spPr/>
    </dgm:pt>
    <dgm:pt modelId="{15E516F0-E360-4BB4-AF08-E0B905C502F0}" type="pres">
      <dgm:prSet presAssocID="{D602F588-FFC5-477A-B90C-B7ADCBD9B2DA}" presName="linearProcess" presStyleCnt="0"/>
      <dgm:spPr/>
    </dgm:pt>
    <dgm:pt modelId="{124F884B-DBED-4436-B32C-09781AC90997}" type="pres">
      <dgm:prSet presAssocID="{B0FC20EF-D7AD-4187-9750-55B7E84A9F42}" presName="textNode" presStyleLbl="node1" presStyleIdx="0" presStyleCnt="2" custLinFactNeighborX="63865" custLinFactNeighborY="-1201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F439107-C769-4B50-A4D7-0F9636B33837}" type="pres">
      <dgm:prSet presAssocID="{2AF1A55B-0200-45FD-A450-3B8DF2308D26}" presName="sibTrans" presStyleCnt="0"/>
      <dgm:spPr/>
    </dgm:pt>
    <dgm:pt modelId="{05FA662C-873F-4943-8B8A-4D79B6E85F66}" type="pres">
      <dgm:prSet presAssocID="{91484450-7958-40F8-8DB4-BEA980E51227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182AA4BB-BDD1-4EC9-84A1-C3CAC7E35481}" srcId="{D602F588-FFC5-477A-B90C-B7ADCBD9B2DA}" destId="{91484450-7958-40F8-8DB4-BEA980E51227}" srcOrd="1" destOrd="0" parTransId="{E3196F71-C2BE-42BF-9FE7-CA70CB5C6CEE}" sibTransId="{8C80A8F4-ABDC-46C7-B9B4-1B9B86700AEB}"/>
    <dgm:cxn modelId="{798788E2-FE29-4DA9-B448-3BD7D96CBA5B}" srcId="{D602F588-FFC5-477A-B90C-B7ADCBD9B2DA}" destId="{B0FC20EF-D7AD-4187-9750-55B7E84A9F42}" srcOrd="0" destOrd="0" parTransId="{984C3B9F-1537-438D-BCCE-C63153179AB7}" sibTransId="{2AF1A55B-0200-45FD-A450-3B8DF2308D26}"/>
    <dgm:cxn modelId="{A1F4C64A-E36C-4049-B242-32896DFC9C6D}" type="presOf" srcId="{D602F588-FFC5-477A-B90C-B7ADCBD9B2DA}" destId="{B2E605CE-3DFC-4685-B79E-66556DC485DB}" srcOrd="0" destOrd="0" presId="urn:microsoft.com/office/officeart/2005/8/layout/hProcess9"/>
    <dgm:cxn modelId="{88887DF0-AAB3-4E31-8B04-0967931ACB26}" type="presOf" srcId="{91484450-7958-40F8-8DB4-BEA980E51227}" destId="{05FA662C-873F-4943-8B8A-4D79B6E85F66}" srcOrd="0" destOrd="0" presId="urn:microsoft.com/office/officeart/2005/8/layout/hProcess9"/>
    <dgm:cxn modelId="{25B45960-B005-4AE8-9D36-E401ADCDB334}" type="presOf" srcId="{B0FC20EF-D7AD-4187-9750-55B7E84A9F42}" destId="{124F884B-DBED-4436-B32C-09781AC90997}" srcOrd="0" destOrd="0" presId="urn:microsoft.com/office/officeart/2005/8/layout/hProcess9"/>
    <dgm:cxn modelId="{BFE507C5-5026-4355-A3BB-F132944EE87D}" type="presParOf" srcId="{B2E605CE-3DFC-4685-B79E-66556DC485DB}" destId="{06A83356-B9CA-4FAF-AA20-349372D41931}" srcOrd="0" destOrd="0" presId="urn:microsoft.com/office/officeart/2005/8/layout/hProcess9"/>
    <dgm:cxn modelId="{54437A67-B792-4393-9738-1B4F4394BE22}" type="presParOf" srcId="{B2E605CE-3DFC-4685-B79E-66556DC485DB}" destId="{15E516F0-E360-4BB4-AF08-E0B905C502F0}" srcOrd="1" destOrd="0" presId="urn:microsoft.com/office/officeart/2005/8/layout/hProcess9"/>
    <dgm:cxn modelId="{8939661B-9D49-46BE-8B3F-071C7755CB0B}" type="presParOf" srcId="{15E516F0-E360-4BB4-AF08-E0B905C502F0}" destId="{124F884B-DBED-4436-B32C-09781AC90997}" srcOrd="0" destOrd="0" presId="urn:microsoft.com/office/officeart/2005/8/layout/hProcess9"/>
    <dgm:cxn modelId="{0D97C5FE-076F-45E7-A91F-3086EDF31D92}" type="presParOf" srcId="{15E516F0-E360-4BB4-AF08-E0B905C502F0}" destId="{4F439107-C769-4B50-A4D7-0F9636B33837}" srcOrd="1" destOrd="0" presId="urn:microsoft.com/office/officeart/2005/8/layout/hProcess9"/>
    <dgm:cxn modelId="{AA2B5483-4533-4E84-89A6-3913E77DAECE}" type="presParOf" srcId="{15E516F0-E360-4BB4-AF08-E0B905C502F0}" destId="{05FA662C-873F-4943-8B8A-4D79B6E85F66}" srcOrd="2" destOrd="0" presId="urn:microsoft.com/office/officeart/2005/8/layout/hProcess9"/>
  </dgm:cxnLst>
  <dgm:bg/>
  <dgm:whole>
    <a:ln>
      <a:solidFill>
        <a:srgbClr val="00B050"/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8C8500-7336-4AB2-9877-B73709991913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E9610DFB-9315-4DE3-8DA4-99F9569B1DC4}">
      <dgm:prSet phldrT="[Κείμενο]" custT="1"/>
      <dgm:spPr/>
      <dgm:t>
        <a:bodyPr/>
        <a:lstStyle/>
        <a:p>
          <a:r>
            <a:rPr lang="el-GR" sz="1600" dirty="0" smtClean="0"/>
            <a:t>Κοινωνική θέση </a:t>
          </a:r>
          <a:endParaRPr lang="el-GR" sz="1600" dirty="0"/>
        </a:p>
      </dgm:t>
    </dgm:pt>
    <dgm:pt modelId="{16B7FB15-C855-4446-A3A3-8AEBEA7EDDCF}" type="parTrans" cxnId="{00211C73-6263-47F6-B3E6-15379B4A94CC}">
      <dgm:prSet/>
      <dgm:spPr/>
      <dgm:t>
        <a:bodyPr/>
        <a:lstStyle/>
        <a:p>
          <a:endParaRPr lang="el-GR" sz="900"/>
        </a:p>
      </dgm:t>
    </dgm:pt>
    <dgm:pt modelId="{4AD58CBB-2A17-48E2-9B59-E1D6C962526D}" type="sibTrans" cxnId="{00211C73-6263-47F6-B3E6-15379B4A94CC}">
      <dgm:prSet/>
      <dgm:spPr/>
      <dgm:t>
        <a:bodyPr/>
        <a:lstStyle/>
        <a:p>
          <a:endParaRPr lang="el-GR" sz="900"/>
        </a:p>
      </dgm:t>
    </dgm:pt>
    <dgm:pt modelId="{F1C28725-101F-4B1D-943B-7E0801A56CC1}">
      <dgm:prSet phldrT="[Κείμενο]" custT="1"/>
      <dgm:spPr/>
      <dgm:t>
        <a:bodyPr/>
        <a:lstStyle/>
        <a:p>
          <a:r>
            <a:rPr lang="el-GR" sz="2000" dirty="0" smtClean="0"/>
            <a:t>Τυπικές συμπεριφορές </a:t>
          </a:r>
          <a:endParaRPr lang="el-GR" sz="2000" dirty="0"/>
        </a:p>
      </dgm:t>
    </dgm:pt>
    <dgm:pt modelId="{679E0F3C-017B-4587-ABA8-C745379B29F7}" type="parTrans" cxnId="{E1337AD4-07E1-4E98-966F-DCB20C40A1BC}">
      <dgm:prSet custT="1"/>
      <dgm:spPr/>
      <dgm:t>
        <a:bodyPr/>
        <a:lstStyle/>
        <a:p>
          <a:endParaRPr lang="el-GR" sz="900"/>
        </a:p>
      </dgm:t>
    </dgm:pt>
    <dgm:pt modelId="{6149B560-6B28-4A17-982D-B663BD654BC6}" type="sibTrans" cxnId="{E1337AD4-07E1-4E98-966F-DCB20C40A1BC}">
      <dgm:prSet/>
      <dgm:spPr/>
      <dgm:t>
        <a:bodyPr/>
        <a:lstStyle/>
        <a:p>
          <a:endParaRPr lang="el-GR" sz="900"/>
        </a:p>
      </dgm:t>
    </dgm:pt>
    <dgm:pt modelId="{DF140F63-CDDE-4E20-9070-9D2892F705E6}">
      <dgm:prSet phldrT="[Κείμενο]" custT="1"/>
      <dgm:spPr/>
      <dgm:t>
        <a:bodyPr/>
        <a:lstStyle/>
        <a:p>
          <a:r>
            <a:rPr lang="el-GR" sz="2000" dirty="0" smtClean="0"/>
            <a:t>Αναμενόμενες συμπεριφορές  </a:t>
          </a:r>
          <a:endParaRPr lang="el-GR" sz="2000" dirty="0"/>
        </a:p>
      </dgm:t>
    </dgm:pt>
    <dgm:pt modelId="{5B217643-5A31-434A-9AF4-FFF8A3444861}" type="parTrans" cxnId="{A56C5F84-5C0F-46E6-ABFA-AE00D1C7F4D5}">
      <dgm:prSet custT="1"/>
      <dgm:spPr/>
      <dgm:t>
        <a:bodyPr/>
        <a:lstStyle/>
        <a:p>
          <a:endParaRPr lang="el-GR" sz="900"/>
        </a:p>
      </dgm:t>
    </dgm:pt>
    <dgm:pt modelId="{9588CE66-8B93-4B5E-A101-1589981E0FB8}" type="sibTrans" cxnId="{A56C5F84-5C0F-46E6-ABFA-AE00D1C7F4D5}">
      <dgm:prSet/>
      <dgm:spPr/>
      <dgm:t>
        <a:bodyPr/>
        <a:lstStyle/>
        <a:p>
          <a:endParaRPr lang="el-GR" sz="900"/>
        </a:p>
      </dgm:t>
    </dgm:pt>
    <dgm:pt modelId="{2CCD887D-4230-4FD2-A53A-8B2FCD80459D}">
      <dgm:prSet phldrT="[Κείμενο]" custT="1"/>
      <dgm:spPr/>
      <dgm:t>
        <a:bodyPr/>
        <a:lstStyle/>
        <a:p>
          <a:r>
            <a:rPr lang="el-GR" sz="2800" dirty="0" smtClean="0"/>
            <a:t>Κοινωνικά προσδιορισμένες </a:t>
          </a:r>
          <a:endParaRPr lang="el-GR" sz="2800" dirty="0"/>
        </a:p>
      </dgm:t>
    </dgm:pt>
    <dgm:pt modelId="{2B8F403B-D2D6-454C-9258-0D406BCC692C}" type="parTrans" cxnId="{434EEF6D-31FA-4F74-A387-36A655545A07}">
      <dgm:prSet custT="1"/>
      <dgm:spPr/>
      <dgm:t>
        <a:bodyPr/>
        <a:lstStyle/>
        <a:p>
          <a:endParaRPr lang="el-GR" sz="900"/>
        </a:p>
      </dgm:t>
    </dgm:pt>
    <dgm:pt modelId="{5D6E2C7F-2FF3-43DB-88F3-22689E5023D9}" type="sibTrans" cxnId="{434EEF6D-31FA-4F74-A387-36A655545A07}">
      <dgm:prSet/>
      <dgm:spPr/>
      <dgm:t>
        <a:bodyPr/>
        <a:lstStyle/>
        <a:p>
          <a:endParaRPr lang="el-GR" sz="900"/>
        </a:p>
      </dgm:t>
    </dgm:pt>
    <dgm:pt modelId="{7B81B4D6-97E1-4DA6-834A-9230BC1513E2}">
      <dgm:prSet phldrT="[Κείμενο]" custT="1"/>
      <dgm:spPr/>
      <dgm:t>
        <a:bodyPr/>
        <a:lstStyle/>
        <a:p>
          <a:r>
            <a:rPr lang="el-GR" sz="1800" dirty="0" smtClean="0"/>
            <a:t>Όλα τα μέλη της </a:t>
          </a:r>
          <a:r>
            <a:rPr lang="el-GR" sz="1800" dirty="0" err="1" smtClean="0"/>
            <a:t>κ.θ</a:t>
          </a:r>
          <a:r>
            <a:rPr lang="el-GR" sz="1800" dirty="0" smtClean="0"/>
            <a:t> είναι στο ίδιο πεδίο  αρνητικής ή θετικής  εκτίμησης </a:t>
          </a:r>
          <a:endParaRPr lang="el-GR" sz="1800" dirty="0"/>
        </a:p>
      </dgm:t>
    </dgm:pt>
    <dgm:pt modelId="{26D635E3-B844-4388-B67B-2E6929232A2C}" type="parTrans" cxnId="{FD0C968E-4510-4FD0-89FF-4667BF4CDC6A}">
      <dgm:prSet custT="1"/>
      <dgm:spPr/>
      <dgm:t>
        <a:bodyPr/>
        <a:lstStyle/>
        <a:p>
          <a:endParaRPr lang="el-GR" sz="900"/>
        </a:p>
      </dgm:t>
    </dgm:pt>
    <dgm:pt modelId="{E8793593-AB33-478A-B6EB-053E45B8D430}" type="sibTrans" cxnId="{FD0C968E-4510-4FD0-89FF-4667BF4CDC6A}">
      <dgm:prSet/>
      <dgm:spPr/>
      <dgm:t>
        <a:bodyPr/>
        <a:lstStyle/>
        <a:p>
          <a:endParaRPr lang="el-GR" sz="900"/>
        </a:p>
      </dgm:t>
    </dgm:pt>
    <dgm:pt modelId="{67086B35-523F-424A-B50B-B3548382101E}" type="pres">
      <dgm:prSet presAssocID="{DD8C8500-7336-4AB2-9877-B7370999191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863AF378-746F-4449-91FE-4DC3F59D3FC2}" type="pres">
      <dgm:prSet presAssocID="{E9610DFB-9315-4DE3-8DA4-99F9569B1DC4}" presName="centerShape" presStyleLbl="node0" presStyleIdx="0" presStyleCnt="1" custScaleY="87889"/>
      <dgm:spPr/>
      <dgm:t>
        <a:bodyPr/>
        <a:lstStyle/>
        <a:p>
          <a:endParaRPr lang="el-GR"/>
        </a:p>
      </dgm:t>
    </dgm:pt>
    <dgm:pt modelId="{6456A798-550B-4689-B7EA-A281BA4EDD13}" type="pres">
      <dgm:prSet presAssocID="{679E0F3C-017B-4587-ABA8-C745379B29F7}" presName="parTrans" presStyleLbl="sibTrans2D1" presStyleIdx="0" presStyleCnt="4"/>
      <dgm:spPr/>
      <dgm:t>
        <a:bodyPr/>
        <a:lstStyle/>
        <a:p>
          <a:endParaRPr lang="el-GR"/>
        </a:p>
      </dgm:t>
    </dgm:pt>
    <dgm:pt modelId="{254D3178-861B-4D91-8C78-F97C16B7CFD4}" type="pres">
      <dgm:prSet presAssocID="{679E0F3C-017B-4587-ABA8-C745379B29F7}" presName="connectorText" presStyleLbl="sibTrans2D1" presStyleIdx="0" presStyleCnt="4"/>
      <dgm:spPr/>
      <dgm:t>
        <a:bodyPr/>
        <a:lstStyle/>
        <a:p>
          <a:endParaRPr lang="el-GR"/>
        </a:p>
      </dgm:t>
    </dgm:pt>
    <dgm:pt modelId="{5CFC3D03-DB33-479B-82D2-3056C64C06C9}" type="pres">
      <dgm:prSet presAssocID="{F1C28725-101F-4B1D-943B-7E0801A56CC1}" presName="node" presStyleLbl="node1" presStyleIdx="0" presStyleCnt="4" custScaleX="176126" custScaleY="17779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A8246C7-2D96-4030-8736-907D5F45B4F7}" type="pres">
      <dgm:prSet presAssocID="{5B217643-5A31-434A-9AF4-FFF8A3444861}" presName="parTrans" presStyleLbl="sibTrans2D1" presStyleIdx="1" presStyleCnt="4"/>
      <dgm:spPr/>
      <dgm:t>
        <a:bodyPr/>
        <a:lstStyle/>
        <a:p>
          <a:endParaRPr lang="el-GR"/>
        </a:p>
      </dgm:t>
    </dgm:pt>
    <dgm:pt modelId="{66287AC3-4648-4396-968D-C6488DD612D2}" type="pres">
      <dgm:prSet presAssocID="{5B217643-5A31-434A-9AF4-FFF8A3444861}" presName="connectorText" presStyleLbl="sibTrans2D1" presStyleIdx="1" presStyleCnt="4"/>
      <dgm:spPr/>
      <dgm:t>
        <a:bodyPr/>
        <a:lstStyle/>
        <a:p>
          <a:endParaRPr lang="el-GR"/>
        </a:p>
      </dgm:t>
    </dgm:pt>
    <dgm:pt modelId="{6B52D4B4-61D7-4B3C-BA4E-C9F961F52D9F}" type="pres">
      <dgm:prSet presAssocID="{DF140F63-CDDE-4E20-9070-9D2892F705E6}" presName="node" presStyleLbl="node1" presStyleIdx="1" presStyleCnt="4" custScaleX="202307" custScaleY="14825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60631D7-F021-4D60-A8AB-A96C79FB1B69}" type="pres">
      <dgm:prSet presAssocID="{2B8F403B-D2D6-454C-9258-0D406BCC692C}" presName="parTrans" presStyleLbl="sibTrans2D1" presStyleIdx="2" presStyleCnt="4"/>
      <dgm:spPr/>
      <dgm:t>
        <a:bodyPr/>
        <a:lstStyle/>
        <a:p>
          <a:endParaRPr lang="el-GR"/>
        </a:p>
      </dgm:t>
    </dgm:pt>
    <dgm:pt modelId="{46A9B2EF-8B81-4D8A-BC91-DABA44C96150}" type="pres">
      <dgm:prSet presAssocID="{2B8F403B-D2D6-454C-9258-0D406BCC692C}" presName="connectorText" presStyleLbl="sibTrans2D1" presStyleIdx="2" presStyleCnt="4"/>
      <dgm:spPr/>
      <dgm:t>
        <a:bodyPr/>
        <a:lstStyle/>
        <a:p>
          <a:endParaRPr lang="el-GR"/>
        </a:p>
      </dgm:t>
    </dgm:pt>
    <dgm:pt modelId="{066C30CB-6D55-4C75-B9D9-27DCEAEE2357}" type="pres">
      <dgm:prSet presAssocID="{2CCD887D-4230-4FD2-A53A-8B2FCD80459D}" presName="node" presStyleLbl="node1" presStyleIdx="2" presStyleCnt="4" custScaleX="176126" custScaleY="17215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0AD652D-43C0-4552-B885-63C8D8ED1F18}" type="pres">
      <dgm:prSet presAssocID="{26D635E3-B844-4388-B67B-2E6929232A2C}" presName="parTrans" presStyleLbl="sibTrans2D1" presStyleIdx="3" presStyleCnt="4"/>
      <dgm:spPr/>
      <dgm:t>
        <a:bodyPr/>
        <a:lstStyle/>
        <a:p>
          <a:endParaRPr lang="el-GR"/>
        </a:p>
      </dgm:t>
    </dgm:pt>
    <dgm:pt modelId="{90CD9764-8D5B-4846-8F5B-42C509CEBA88}" type="pres">
      <dgm:prSet presAssocID="{26D635E3-B844-4388-B67B-2E6929232A2C}" presName="connectorText" presStyleLbl="sibTrans2D1" presStyleIdx="3" presStyleCnt="4"/>
      <dgm:spPr/>
      <dgm:t>
        <a:bodyPr/>
        <a:lstStyle/>
        <a:p>
          <a:endParaRPr lang="el-GR"/>
        </a:p>
      </dgm:t>
    </dgm:pt>
    <dgm:pt modelId="{EBB3C2C3-5171-49BD-B798-B0E2E2F60716}" type="pres">
      <dgm:prSet presAssocID="{7B81B4D6-97E1-4DA6-834A-9230BC1513E2}" presName="node" presStyleLbl="node1" presStyleIdx="3" presStyleCnt="4" custScaleX="205550" custScaleY="161727" custRadScaleRad="94477" custRadScaleInc="504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AEE78FC6-9FAF-47A8-9A74-FD7FC2C07000}" type="presOf" srcId="{2CCD887D-4230-4FD2-A53A-8B2FCD80459D}" destId="{066C30CB-6D55-4C75-B9D9-27DCEAEE2357}" srcOrd="0" destOrd="0" presId="urn:microsoft.com/office/officeart/2005/8/layout/radial5"/>
    <dgm:cxn modelId="{FD0C968E-4510-4FD0-89FF-4667BF4CDC6A}" srcId="{E9610DFB-9315-4DE3-8DA4-99F9569B1DC4}" destId="{7B81B4D6-97E1-4DA6-834A-9230BC1513E2}" srcOrd="3" destOrd="0" parTransId="{26D635E3-B844-4388-B67B-2E6929232A2C}" sibTransId="{E8793593-AB33-478A-B6EB-053E45B8D430}"/>
    <dgm:cxn modelId="{0BE77268-E4A1-4765-B09E-8CE3CFA36E4C}" type="presOf" srcId="{F1C28725-101F-4B1D-943B-7E0801A56CC1}" destId="{5CFC3D03-DB33-479B-82D2-3056C64C06C9}" srcOrd="0" destOrd="0" presId="urn:microsoft.com/office/officeart/2005/8/layout/radial5"/>
    <dgm:cxn modelId="{0F3D2378-54E8-40AB-9371-C173F3F81004}" type="presOf" srcId="{2B8F403B-D2D6-454C-9258-0D406BCC692C}" destId="{46A9B2EF-8B81-4D8A-BC91-DABA44C96150}" srcOrd="1" destOrd="0" presId="urn:microsoft.com/office/officeart/2005/8/layout/radial5"/>
    <dgm:cxn modelId="{E1337AD4-07E1-4E98-966F-DCB20C40A1BC}" srcId="{E9610DFB-9315-4DE3-8DA4-99F9569B1DC4}" destId="{F1C28725-101F-4B1D-943B-7E0801A56CC1}" srcOrd="0" destOrd="0" parTransId="{679E0F3C-017B-4587-ABA8-C745379B29F7}" sibTransId="{6149B560-6B28-4A17-982D-B663BD654BC6}"/>
    <dgm:cxn modelId="{00211C73-6263-47F6-B3E6-15379B4A94CC}" srcId="{DD8C8500-7336-4AB2-9877-B73709991913}" destId="{E9610DFB-9315-4DE3-8DA4-99F9569B1DC4}" srcOrd="0" destOrd="0" parTransId="{16B7FB15-C855-4446-A3A3-8AEBEA7EDDCF}" sibTransId="{4AD58CBB-2A17-48E2-9B59-E1D6C962526D}"/>
    <dgm:cxn modelId="{AA797A79-593E-4FAA-A56C-A823285F69BC}" type="presOf" srcId="{2B8F403B-D2D6-454C-9258-0D406BCC692C}" destId="{660631D7-F021-4D60-A8AB-A96C79FB1B69}" srcOrd="0" destOrd="0" presId="urn:microsoft.com/office/officeart/2005/8/layout/radial5"/>
    <dgm:cxn modelId="{A56C5F84-5C0F-46E6-ABFA-AE00D1C7F4D5}" srcId="{E9610DFB-9315-4DE3-8DA4-99F9569B1DC4}" destId="{DF140F63-CDDE-4E20-9070-9D2892F705E6}" srcOrd="1" destOrd="0" parTransId="{5B217643-5A31-434A-9AF4-FFF8A3444861}" sibTransId="{9588CE66-8B93-4B5E-A101-1589981E0FB8}"/>
    <dgm:cxn modelId="{37B19148-8294-43B4-8948-0BF4A7A605EC}" type="presOf" srcId="{26D635E3-B844-4388-B67B-2E6929232A2C}" destId="{90CD9764-8D5B-4846-8F5B-42C509CEBA88}" srcOrd="1" destOrd="0" presId="urn:microsoft.com/office/officeart/2005/8/layout/radial5"/>
    <dgm:cxn modelId="{434EEF6D-31FA-4F74-A387-36A655545A07}" srcId="{E9610DFB-9315-4DE3-8DA4-99F9569B1DC4}" destId="{2CCD887D-4230-4FD2-A53A-8B2FCD80459D}" srcOrd="2" destOrd="0" parTransId="{2B8F403B-D2D6-454C-9258-0D406BCC692C}" sibTransId="{5D6E2C7F-2FF3-43DB-88F3-22689E5023D9}"/>
    <dgm:cxn modelId="{A01EF0FE-06C0-459F-921A-8A60EA26BBAA}" type="presOf" srcId="{679E0F3C-017B-4587-ABA8-C745379B29F7}" destId="{6456A798-550B-4689-B7EA-A281BA4EDD13}" srcOrd="0" destOrd="0" presId="urn:microsoft.com/office/officeart/2005/8/layout/radial5"/>
    <dgm:cxn modelId="{C8B8E382-2A08-43B6-ABA7-6F56DF33909C}" type="presOf" srcId="{5B217643-5A31-434A-9AF4-FFF8A3444861}" destId="{66287AC3-4648-4396-968D-C6488DD612D2}" srcOrd="1" destOrd="0" presId="urn:microsoft.com/office/officeart/2005/8/layout/radial5"/>
    <dgm:cxn modelId="{A3BD5CB5-EAF0-4C16-BCA4-E236918B9707}" type="presOf" srcId="{679E0F3C-017B-4587-ABA8-C745379B29F7}" destId="{254D3178-861B-4D91-8C78-F97C16B7CFD4}" srcOrd="1" destOrd="0" presId="urn:microsoft.com/office/officeart/2005/8/layout/radial5"/>
    <dgm:cxn modelId="{379060E5-80C9-4528-BBFF-2EF006753188}" type="presOf" srcId="{26D635E3-B844-4388-B67B-2E6929232A2C}" destId="{00AD652D-43C0-4552-B885-63C8D8ED1F18}" srcOrd="0" destOrd="0" presId="urn:microsoft.com/office/officeart/2005/8/layout/radial5"/>
    <dgm:cxn modelId="{0F1234AF-A655-45B9-A421-7E9343BCC347}" type="presOf" srcId="{DD8C8500-7336-4AB2-9877-B73709991913}" destId="{67086B35-523F-424A-B50B-B3548382101E}" srcOrd="0" destOrd="0" presId="urn:microsoft.com/office/officeart/2005/8/layout/radial5"/>
    <dgm:cxn modelId="{08E503DE-D403-4B07-8417-78D08A8132C1}" type="presOf" srcId="{5B217643-5A31-434A-9AF4-FFF8A3444861}" destId="{6A8246C7-2D96-4030-8736-907D5F45B4F7}" srcOrd="0" destOrd="0" presId="urn:microsoft.com/office/officeart/2005/8/layout/radial5"/>
    <dgm:cxn modelId="{145DBA4A-350B-43FD-84E3-AB9DD7A608E3}" type="presOf" srcId="{7B81B4D6-97E1-4DA6-834A-9230BC1513E2}" destId="{EBB3C2C3-5171-49BD-B798-B0E2E2F60716}" srcOrd="0" destOrd="0" presId="urn:microsoft.com/office/officeart/2005/8/layout/radial5"/>
    <dgm:cxn modelId="{2952CBDB-90D0-4EEF-A53B-FFD0A4092A21}" type="presOf" srcId="{DF140F63-CDDE-4E20-9070-9D2892F705E6}" destId="{6B52D4B4-61D7-4B3C-BA4E-C9F961F52D9F}" srcOrd="0" destOrd="0" presId="urn:microsoft.com/office/officeart/2005/8/layout/radial5"/>
    <dgm:cxn modelId="{9B177CA6-BE7A-4912-83AD-291EB236F32E}" type="presOf" srcId="{E9610DFB-9315-4DE3-8DA4-99F9569B1DC4}" destId="{863AF378-746F-4449-91FE-4DC3F59D3FC2}" srcOrd="0" destOrd="0" presId="urn:microsoft.com/office/officeart/2005/8/layout/radial5"/>
    <dgm:cxn modelId="{912A91C3-7DF3-4A24-8771-15C76BEC2848}" type="presParOf" srcId="{67086B35-523F-424A-B50B-B3548382101E}" destId="{863AF378-746F-4449-91FE-4DC3F59D3FC2}" srcOrd="0" destOrd="0" presId="urn:microsoft.com/office/officeart/2005/8/layout/radial5"/>
    <dgm:cxn modelId="{C454D110-DF9A-405C-9DF6-7A878731DCA3}" type="presParOf" srcId="{67086B35-523F-424A-B50B-B3548382101E}" destId="{6456A798-550B-4689-B7EA-A281BA4EDD13}" srcOrd="1" destOrd="0" presId="urn:microsoft.com/office/officeart/2005/8/layout/radial5"/>
    <dgm:cxn modelId="{05BD925D-B60A-4DFD-8D46-6553F10004A4}" type="presParOf" srcId="{6456A798-550B-4689-B7EA-A281BA4EDD13}" destId="{254D3178-861B-4D91-8C78-F97C16B7CFD4}" srcOrd="0" destOrd="0" presId="urn:microsoft.com/office/officeart/2005/8/layout/radial5"/>
    <dgm:cxn modelId="{55DC5DC1-CFEA-4542-931A-A2770AB25ED2}" type="presParOf" srcId="{67086B35-523F-424A-B50B-B3548382101E}" destId="{5CFC3D03-DB33-479B-82D2-3056C64C06C9}" srcOrd="2" destOrd="0" presId="urn:microsoft.com/office/officeart/2005/8/layout/radial5"/>
    <dgm:cxn modelId="{68A14165-C1C1-4BE8-9330-B7C07ACBCA09}" type="presParOf" srcId="{67086B35-523F-424A-B50B-B3548382101E}" destId="{6A8246C7-2D96-4030-8736-907D5F45B4F7}" srcOrd="3" destOrd="0" presId="urn:microsoft.com/office/officeart/2005/8/layout/radial5"/>
    <dgm:cxn modelId="{A6EAF6E7-0FD7-4DAA-991C-C8BF3AB20635}" type="presParOf" srcId="{6A8246C7-2D96-4030-8736-907D5F45B4F7}" destId="{66287AC3-4648-4396-968D-C6488DD612D2}" srcOrd="0" destOrd="0" presId="urn:microsoft.com/office/officeart/2005/8/layout/radial5"/>
    <dgm:cxn modelId="{84BFB2B8-D8A1-4EE8-AF03-65297F322179}" type="presParOf" srcId="{67086B35-523F-424A-B50B-B3548382101E}" destId="{6B52D4B4-61D7-4B3C-BA4E-C9F961F52D9F}" srcOrd="4" destOrd="0" presId="urn:microsoft.com/office/officeart/2005/8/layout/radial5"/>
    <dgm:cxn modelId="{92C20238-0F51-40A0-87D8-78013A135469}" type="presParOf" srcId="{67086B35-523F-424A-B50B-B3548382101E}" destId="{660631D7-F021-4D60-A8AB-A96C79FB1B69}" srcOrd="5" destOrd="0" presId="urn:microsoft.com/office/officeart/2005/8/layout/radial5"/>
    <dgm:cxn modelId="{749DFF20-C08E-4388-B688-74F2488151C3}" type="presParOf" srcId="{660631D7-F021-4D60-A8AB-A96C79FB1B69}" destId="{46A9B2EF-8B81-4D8A-BC91-DABA44C96150}" srcOrd="0" destOrd="0" presId="urn:microsoft.com/office/officeart/2005/8/layout/radial5"/>
    <dgm:cxn modelId="{E1B2074B-EE01-4C19-AA6F-40FB7D1D2745}" type="presParOf" srcId="{67086B35-523F-424A-B50B-B3548382101E}" destId="{066C30CB-6D55-4C75-B9D9-27DCEAEE2357}" srcOrd="6" destOrd="0" presId="urn:microsoft.com/office/officeart/2005/8/layout/radial5"/>
    <dgm:cxn modelId="{8DA86309-65E5-42F6-8048-5652B55CD7F0}" type="presParOf" srcId="{67086B35-523F-424A-B50B-B3548382101E}" destId="{00AD652D-43C0-4552-B885-63C8D8ED1F18}" srcOrd="7" destOrd="0" presId="urn:microsoft.com/office/officeart/2005/8/layout/radial5"/>
    <dgm:cxn modelId="{1D21702D-62F4-4951-98F2-EF8E5E13E3B7}" type="presParOf" srcId="{00AD652D-43C0-4552-B885-63C8D8ED1F18}" destId="{90CD9764-8D5B-4846-8F5B-42C509CEBA88}" srcOrd="0" destOrd="0" presId="urn:microsoft.com/office/officeart/2005/8/layout/radial5"/>
    <dgm:cxn modelId="{EDE64C76-86E9-4900-BD88-5687048B3B5F}" type="presParOf" srcId="{67086B35-523F-424A-B50B-B3548382101E}" destId="{EBB3C2C3-5171-49BD-B798-B0E2E2F60716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8DB482-0976-4F7F-B927-1D644A50A845}" type="doc">
      <dgm:prSet loTypeId="urn:microsoft.com/office/officeart/2005/8/layout/arrow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2348920-43C7-47C9-9BB1-5F51D3B3B288}">
      <dgm:prSet phldrT="[Κείμενο]"/>
      <dgm:spPr/>
      <dgm:t>
        <a:bodyPr/>
        <a:lstStyle/>
        <a:p>
          <a:r>
            <a:rPr lang="el-GR" dirty="0" smtClean="0"/>
            <a:t>Πλήρης ταύτιση με αναμενόμενες συμπεριφορές  ρόλων </a:t>
          </a:r>
          <a:endParaRPr lang="el-GR" dirty="0"/>
        </a:p>
      </dgm:t>
    </dgm:pt>
    <dgm:pt modelId="{3E099E99-B6C4-4CA3-B9BA-604C261416B7}" type="parTrans" cxnId="{20F30957-83BB-421C-BF62-1F503A466533}">
      <dgm:prSet/>
      <dgm:spPr/>
      <dgm:t>
        <a:bodyPr/>
        <a:lstStyle/>
        <a:p>
          <a:endParaRPr lang="el-GR"/>
        </a:p>
      </dgm:t>
    </dgm:pt>
    <dgm:pt modelId="{AE8CB4F0-A1D9-464A-A11C-24DBC191884C}" type="sibTrans" cxnId="{20F30957-83BB-421C-BF62-1F503A466533}">
      <dgm:prSet/>
      <dgm:spPr/>
      <dgm:t>
        <a:bodyPr/>
        <a:lstStyle/>
        <a:p>
          <a:endParaRPr lang="el-GR"/>
        </a:p>
      </dgm:t>
    </dgm:pt>
    <dgm:pt modelId="{048EB357-1681-40A3-A72C-6685121BA110}">
      <dgm:prSet phldrT="[Κείμενο]"/>
      <dgm:spPr/>
      <dgm:t>
        <a:bodyPr/>
        <a:lstStyle/>
        <a:p>
          <a:r>
            <a:rPr lang="el-GR" dirty="0" smtClean="0"/>
            <a:t>Διαφοροποίηση ή απόκλιση </a:t>
          </a:r>
          <a:endParaRPr lang="el-GR" dirty="0"/>
        </a:p>
      </dgm:t>
    </dgm:pt>
    <dgm:pt modelId="{53424E1A-95B5-40BF-8135-03E933D49E54}" type="parTrans" cxnId="{ADD9022A-5081-404D-B262-FA9ACD18E8D7}">
      <dgm:prSet/>
      <dgm:spPr/>
      <dgm:t>
        <a:bodyPr/>
        <a:lstStyle/>
        <a:p>
          <a:endParaRPr lang="el-GR"/>
        </a:p>
      </dgm:t>
    </dgm:pt>
    <dgm:pt modelId="{20608A8A-9005-4CA7-A43A-8AE1380A8384}" type="sibTrans" cxnId="{ADD9022A-5081-404D-B262-FA9ACD18E8D7}">
      <dgm:prSet/>
      <dgm:spPr/>
      <dgm:t>
        <a:bodyPr/>
        <a:lstStyle/>
        <a:p>
          <a:endParaRPr lang="el-GR"/>
        </a:p>
      </dgm:t>
    </dgm:pt>
    <dgm:pt modelId="{66FECA8B-DC2A-4CAF-ADC3-A1679CDBC3F7}" type="pres">
      <dgm:prSet presAssocID="{228DB482-0976-4F7F-B927-1D644A50A84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18693074-A3A3-40D0-BCBC-864468340D92}" type="pres">
      <dgm:prSet presAssocID="{32348920-43C7-47C9-9BB1-5F51D3B3B288}" presName="arrow" presStyleLbl="node1" presStyleIdx="0" presStyleCnt="2" custScaleX="129022" custScaleY="14003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4243FB3-8FEF-4398-B4F0-8C336A0C4E1C}" type="pres">
      <dgm:prSet presAssocID="{048EB357-1681-40A3-A72C-6685121BA110}" presName="arrow" presStyleLbl="node1" presStyleIdx="1" presStyleCnt="2" custScaleX="114135" custScaleY="9429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660F3092-9434-44AB-859F-D4308549DDE7}" type="presOf" srcId="{228DB482-0976-4F7F-B927-1D644A50A845}" destId="{66FECA8B-DC2A-4CAF-ADC3-A1679CDBC3F7}" srcOrd="0" destOrd="0" presId="urn:microsoft.com/office/officeart/2005/8/layout/arrow1"/>
    <dgm:cxn modelId="{7B13F28D-1BB8-4316-B944-B6E1B20EC97D}" type="presOf" srcId="{048EB357-1681-40A3-A72C-6685121BA110}" destId="{74243FB3-8FEF-4398-B4F0-8C336A0C4E1C}" srcOrd="0" destOrd="0" presId="urn:microsoft.com/office/officeart/2005/8/layout/arrow1"/>
    <dgm:cxn modelId="{20F30957-83BB-421C-BF62-1F503A466533}" srcId="{228DB482-0976-4F7F-B927-1D644A50A845}" destId="{32348920-43C7-47C9-9BB1-5F51D3B3B288}" srcOrd="0" destOrd="0" parTransId="{3E099E99-B6C4-4CA3-B9BA-604C261416B7}" sibTransId="{AE8CB4F0-A1D9-464A-A11C-24DBC191884C}"/>
    <dgm:cxn modelId="{EDD67B48-18B4-4A52-93D1-19689506495F}" type="presOf" srcId="{32348920-43C7-47C9-9BB1-5F51D3B3B288}" destId="{18693074-A3A3-40D0-BCBC-864468340D92}" srcOrd="0" destOrd="0" presId="urn:microsoft.com/office/officeart/2005/8/layout/arrow1"/>
    <dgm:cxn modelId="{ADD9022A-5081-404D-B262-FA9ACD18E8D7}" srcId="{228DB482-0976-4F7F-B927-1D644A50A845}" destId="{048EB357-1681-40A3-A72C-6685121BA110}" srcOrd="1" destOrd="0" parTransId="{53424E1A-95B5-40BF-8135-03E933D49E54}" sibTransId="{20608A8A-9005-4CA7-A43A-8AE1380A8384}"/>
    <dgm:cxn modelId="{23C7346C-94D2-4408-8B1C-2522326EC2DF}" type="presParOf" srcId="{66FECA8B-DC2A-4CAF-ADC3-A1679CDBC3F7}" destId="{18693074-A3A3-40D0-BCBC-864468340D92}" srcOrd="0" destOrd="0" presId="urn:microsoft.com/office/officeart/2005/8/layout/arrow1"/>
    <dgm:cxn modelId="{D357DC1A-74F9-4658-B887-74BB92643913}" type="presParOf" srcId="{66FECA8B-DC2A-4CAF-ADC3-A1679CDBC3F7}" destId="{74243FB3-8FEF-4398-B4F0-8C336A0C4E1C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0E6BBF-1911-4BC1-88E9-034BE18052CE}" type="doc">
      <dgm:prSet loTypeId="urn:microsoft.com/office/officeart/2005/8/layout/venn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818C17E5-BEA3-4C4E-8EF1-0A7FC837A9A5}">
      <dgm:prSet phldrT="[Κείμενο]" custT="1"/>
      <dgm:spPr/>
      <dgm:t>
        <a:bodyPr/>
        <a:lstStyle/>
        <a:p>
          <a:r>
            <a:rPr lang="el-GR" sz="2000" dirty="0" err="1" smtClean="0"/>
            <a:t>Διευθυντήσςς</a:t>
          </a:r>
          <a:r>
            <a:rPr lang="el-GR" sz="1400" dirty="0" smtClean="0"/>
            <a:t> </a:t>
          </a:r>
          <a:endParaRPr lang="el-GR" sz="1400" dirty="0"/>
        </a:p>
      </dgm:t>
    </dgm:pt>
    <dgm:pt modelId="{A24A96D3-773B-41C5-9AA6-275DF2694B5A}" type="parTrans" cxnId="{28A961FD-1BC6-495D-AAF3-BD2FCFC760DF}">
      <dgm:prSet/>
      <dgm:spPr/>
      <dgm:t>
        <a:bodyPr/>
        <a:lstStyle/>
        <a:p>
          <a:endParaRPr lang="el-GR"/>
        </a:p>
      </dgm:t>
    </dgm:pt>
    <dgm:pt modelId="{70A02FD3-8696-4E23-BED1-326E3C8B7BCD}" type="sibTrans" cxnId="{28A961FD-1BC6-495D-AAF3-BD2FCFC760DF}">
      <dgm:prSet/>
      <dgm:spPr/>
      <dgm:t>
        <a:bodyPr/>
        <a:lstStyle/>
        <a:p>
          <a:endParaRPr lang="el-GR"/>
        </a:p>
      </dgm:t>
    </dgm:pt>
    <dgm:pt modelId="{6F41C17D-A29D-4403-B1DF-98D28D166E9F}">
      <dgm:prSet phldrT="[Κείμενο]" custT="1"/>
      <dgm:spPr/>
      <dgm:t>
        <a:bodyPr/>
        <a:lstStyle/>
        <a:p>
          <a:r>
            <a:rPr lang="el-GR" sz="2000" dirty="0" smtClean="0"/>
            <a:t>Καθηγητές </a:t>
          </a:r>
          <a:endParaRPr lang="el-GR" sz="2000" dirty="0"/>
        </a:p>
      </dgm:t>
    </dgm:pt>
    <dgm:pt modelId="{DF44D87E-1B23-45C6-9D49-6D1B297BBC92}" type="parTrans" cxnId="{3658AAB6-A9AC-4A05-9C50-111F71F54510}">
      <dgm:prSet/>
      <dgm:spPr/>
      <dgm:t>
        <a:bodyPr/>
        <a:lstStyle/>
        <a:p>
          <a:endParaRPr lang="el-GR"/>
        </a:p>
      </dgm:t>
    </dgm:pt>
    <dgm:pt modelId="{50B49B9C-A8DE-4650-828A-10C422D41982}" type="sibTrans" cxnId="{3658AAB6-A9AC-4A05-9C50-111F71F54510}">
      <dgm:prSet/>
      <dgm:spPr/>
      <dgm:t>
        <a:bodyPr/>
        <a:lstStyle/>
        <a:p>
          <a:endParaRPr lang="el-GR"/>
        </a:p>
      </dgm:t>
    </dgm:pt>
    <dgm:pt modelId="{66458E9B-F369-410C-9AC2-457BB777A26D}">
      <dgm:prSet phldrT="[Κείμενο]" custT="1"/>
      <dgm:spPr/>
      <dgm:t>
        <a:bodyPr/>
        <a:lstStyle/>
        <a:p>
          <a:r>
            <a:rPr lang="el-GR" sz="2000" dirty="0" smtClean="0"/>
            <a:t>Μαθητές</a:t>
          </a:r>
          <a:r>
            <a:rPr lang="el-GR" sz="1400" dirty="0" smtClean="0"/>
            <a:t> </a:t>
          </a:r>
          <a:endParaRPr lang="el-GR" sz="1400" dirty="0"/>
        </a:p>
      </dgm:t>
    </dgm:pt>
    <dgm:pt modelId="{B66F475F-5B54-4E10-BB2F-3155A63B81AD}" type="parTrans" cxnId="{8624B0A9-CD0B-44C6-B9DD-1036E0CFFB93}">
      <dgm:prSet/>
      <dgm:spPr/>
      <dgm:t>
        <a:bodyPr/>
        <a:lstStyle/>
        <a:p>
          <a:endParaRPr lang="el-GR"/>
        </a:p>
      </dgm:t>
    </dgm:pt>
    <dgm:pt modelId="{A5A1AF6E-A587-487C-B536-5BB5AD32E574}" type="sibTrans" cxnId="{8624B0A9-CD0B-44C6-B9DD-1036E0CFFB93}">
      <dgm:prSet/>
      <dgm:spPr/>
      <dgm:t>
        <a:bodyPr/>
        <a:lstStyle/>
        <a:p>
          <a:endParaRPr lang="el-GR"/>
        </a:p>
      </dgm:t>
    </dgm:pt>
    <dgm:pt modelId="{6DE93100-601C-4F41-9892-DF706C1F6938}">
      <dgm:prSet phldrT="[Κείμενο]" custT="1"/>
      <dgm:spPr/>
      <dgm:t>
        <a:bodyPr/>
        <a:lstStyle/>
        <a:p>
          <a:r>
            <a:rPr lang="el-GR" sz="1800" dirty="0" smtClean="0"/>
            <a:t>Ιεραρχημένες  κοινωνικές  θέσεις εντός πλαισίου-θεσμού με αναμενόμενες  και τυποποιημένες συμπεριφορές </a:t>
          </a:r>
          <a:endParaRPr lang="el-GR" sz="1800" dirty="0"/>
        </a:p>
      </dgm:t>
    </dgm:pt>
    <dgm:pt modelId="{7A41957E-ABD8-4828-8F67-B8D4742B6A96}" type="parTrans" cxnId="{478FE036-FBE8-4A9B-A732-55A6821726C2}">
      <dgm:prSet/>
      <dgm:spPr/>
      <dgm:t>
        <a:bodyPr/>
        <a:lstStyle/>
        <a:p>
          <a:endParaRPr lang="el-GR"/>
        </a:p>
      </dgm:t>
    </dgm:pt>
    <dgm:pt modelId="{A99E5795-10BE-4C96-8135-8094F93C3141}" type="sibTrans" cxnId="{478FE036-FBE8-4A9B-A732-55A6821726C2}">
      <dgm:prSet/>
      <dgm:spPr/>
      <dgm:t>
        <a:bodyPr/>
        <a:lstStyle/>
        <a:p>
          <a:endParaRPr lang="el-GR"/>
        </a:p>
      </dgm:t>
    </dgm:pt>
    <dgm:pt modelId="{4F0C003F-951C-4412-BD0A-39E15407823F}" type="pres">
      <dgm:prSet presAssocID="{870E6BBF-1911-4BC1-88E9-034BE18052CE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4A4DF0CE-B7A9-4613-AF19-07B39F8F6985}" type="pres">
      <dgm:prSet presAssocID="{870E6BBF-1911-4BC1-88E9-034BE18052CE}" presName="comp1" presStyleCnt="0"/>
      <dgm:spPr/>
    </dgm:pt>
    <dgm:pt modelId="{ED19317C-9759-4FE3-AB6A-1C03EDCA8DBF}" type="pres">
      <dgm:prSet presAssocID="{870E6BBF-1911-4BC1-88E9-034BE18052CE}" presName="circle1" presStyleLbl="node1" presStyleIdx="0" presStyleCnt="4" custLinFactNeighborX="856" custLinFactNeighborY="-1820"/>
      <dgm:spPr/>
      <dgm:t>
        <a:bodyPr/>
        <a:lstStyle/>
        <a:p>
          <a:endParaRPr lang="el-GR"/>
        </a:p>
      </dgm:t>
    </dgm:pt>
    <dgm:pt modelId="{F34A45E5-E3C6-4D25-AB80-1C3084F1E156}" type="pres">
      <dgm:prSet presAssocID="{870E6BBF-1911-4BC1-88E9-034BE18052CE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84C169E-2378-4DB2-8FE5-38DADCECE4A4}" type="pres">
      <dgm:prSet presAssocID="{870E6BBF-1911-4BC1-88E9-034BE18052CE}" presName="comp2" presStyleCnt="0"/>
      <dgm:spPr/>
    </dgm:pt>
    <dgm:pt modelId="{1CDB76B4-32A6-4F4D-8413-9CFE1EF27BBF}" type="pres">
      <dgm:prSet presAssocID="{870E6BBF-1911-4BC1-88E9-034BE18052CE}" presName="circle2" presStyleLbl="node1" presStyleIdx="1" presStyleCnt="4" custScaleX="126497" custScaleY="113760" custLinFactNeighborX="63" custLinFactNeighborY="6375"/>
      <dgm:spPr/>
      <dgm:t>
        <a:bodyPr/>
        <a:lstStyle/>
        <a:p>
          <a:endParaRPr lang="el-GR"/>
        </a:p>
      </dgm:t>
    </dgm:pt>
    <dgm:pt modelId="{98E0028E-9AEF-449D-8956-E357F55A8084}" type="pres">
      <dgm:prSet presAssocID="{870E6BBF-1911-4BC1-88E9-034BE18052CE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51C4FCD-7A15-4D41-B80B-3C7C986CA5BE}" type="pres">
      <dgm:prSet presAssocID="{870E6BBF-1911-4BC1-88E9-034BE18052CE}" presName="comp3" presStyleCnt="0"/>
      <dgm:spPr/>
    </dgm:pt>
    <dgm:pt modelId="{B64A23BC-7312-4794-A32D-9814E65D53C5}" type="pres">
      <dgm:prSet presAssocID="{870E6BBF-1911-4BC1-88E9-034BE18052CE}" presName="circle3" presStyleLbl="node1" presStyleIdx="2" presStyleCnt="4" custScaleX="127775" custScaleY="131114"/>
      <dgm:spPr/>
      <dgm:t>
        <a:bodyPr/>
        <a:lstStyle/>
        <a:p>
          <a:endParaRPr lang="el-GR"/>
        </a:p>
      </dgm:t>
    </dgm:pt>
    <dgm:pt modelId="{167EF74B-0A41-424D-A67A-9FC2D379A06E}" type="pres">
      <dgm:prSet presAssocID="{870E6BBF-1911-4BC1-88E9-034BE18052CE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58C6183-3035-47F9-AF8F-2A6470F35885}" type="pres">
      <dgm:prSet presAssocID="{870E6BBF-1911-4BC1-88E9-034BE18052CE}" presName="comp4" presStyleCnt="0"/>
      <dgm:spPr/>
    </dgm:pt>
    <dgm:pt modelId="{E6027636-E93B-4F34-97F8-F26DB6C394FA}" type="pres">
      <dgm:prSet presAssocID="{870E6BBF-1911-4BC1-88E9-034BE18052CE}" presName="circle4" presStyleLbl="node1" presStyleIdx="3" presStyleCnt="4" custScaleX="137661" custScaleY="130666" custLinFactNeighborX="4001" custLinFactNeighborY="-504"/>
      <dgm:spPr/>
      <dgm:t>
        <a:bodyPr/>
        <a:lstStyle/>
        <a:p>
          <a:endParaRPr lang="el-GR"/>
        </a:p>
      </dgm:t>
    </dgm:pt>
    <dgm:pt modelId="{962913AA-2F8E-4D4F-BAD6-4C43F0EF0F1A}" type="pres">
      <dgm:prSet presAssocID="{870E6BBF-1911-4BC1-88E9-034BE18052CE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D03C0444-375E-4E63-8ACD-DB7F6AB94CA2}" type="presOf" srcId="{6DE93100-601C-4F41-9892-DF706C1F6938}" destId="{E6027636-E93B-4F34-97F8-F26DB6C394FA}" srcOrd="0" destOrd="0" presId="urn:microsoft.com/office/officeart/2005/8/layout/venn2"/>
    <dgm:cxn modelId="{34E9E13C-C4FB-4C8C-9EBC-CEFFB58A4E9F}" type="presOf" srcId="{66458E9B-F369-410C-9AC2-457BB777A26D}" destId="{167EF74B-0A41-424D-A67A-9FC2D379A06E}" srcOrd="1" destOrd="0" presId="urn:microsoft.com/office/officeart/2005/8/layout/venn2"/>
    <dgm:cxn modelId="{C30019B9-6159-41ED-9455-A31726ABF11D}" type="presOf" srcId="{870E6BBF-1911-4BC1-88E9-034BE18052CE}" destId="{4F0C003F-951C-4412-BD0A-39E15407823F}" srcOrd="0" destOrd="0" presId="urn:microsoft.com/office/officeart/2005/8/layout/venn2"/>
    <dgm:cxn modelId="{0DF8925B-1EDD-414A-905F-AABB8638CB9E}" type="presOf" srcId="{66458E9B-F369-410C-9AC2-457BB777A26D}" destId="{B64A23BC-7312-4794-A32D-9814E65D53C5}" srcOrd="0" destOrd="0" presId="urn:microsoft.com/office/officeart/2005/8/layout/venn2"/>
    <dgm:cxn modelId="{920BF56D-47AD-4493-A866-BAFFD54EF400}" type="presOf" srcId="{818C17E5-BEA3-4C4E-8EF1-0A7FC837A9A5}" destId="{ED19317C-9759-4FE3-AB6A-1C03EDCA8DBF}" srcOrd="0" destOrd="0" presId="urn:microsoft.com/office/officeart/2005/8/layout/venn2"/>
    <dgm:cxn modelId="{7FBB6FE3-7944-40A5-889E-ACDBB11C9DF6}" type="presOf" srcId="{6F41C17D-A29D-4403-B1DF-98D28D166E9F}" destId="{98E0028E-9AEF-449D-8956-E357F55A8084}" srcOrd="1" destOrd="0" presId="urn:microsoft.com/office/officeart/2005/8/layout/venn2"/>
    <dgm:cxn modelId="{8624B0A9-CD0B-44C6-B9DD-1036E0CFFB93}" srcId="{870E6BBF-1911-4BC1-88E9-034BE18052CE}" destId="{66458E9B-F369-410C-9AC2-457BB777A26D}" srcOrd="2" destOrd="0" parTransId="{B66F475F-5B54-4E10-BB2F-3155A63B81AD}" sibTransId="{A5A1AF6E-A587-487C-B536-5BB5AD32E574}"/>
    <dgm:cxn modelId="{E2169FD0-74BC-41AF-A191-CE4DD64879A5}" type="presOf" srcId="{6F41C17D-A29D-4403-B1DF-98D28D166E9F}" destId="{1CDB76B4-32A6-4F4D-8413-9CFE1EF27BBF}" srcOrd="0" destOrd="0" presId="urn:microsoft.com/office/officeart/2005/8/layout/venn2"/>
    <dgm:cxn modelId="{0BB0A001-81A7-42C3-8964-6A2AE6A96DE1}" type="presOf" srcId="{6DE93100-601C-4F41-9892-DF706C1F6938}" destId="{962913AA-2F8E-4D4F-BAD6-4C43F0EF0F1A}" srcOrd="1" destOrd="0" presId="urn:microsoft.com/office/officeart/2005/8/layout/venn2"/>
    <dgm:cxn modelId="{28A961FD-1BC6-495D-AAF3-BD2FCFC760DF}" srcId="{870E6BBF-1911-4BC1-88E9-034BE18052CE}" destId="{818C17E5-BEA3-4C4E-8EF1-0A7FC837A9A5}" srcOrd="0" destOrd="0" parTransId="{A24A96D3-773B-41C5-9AA6-275DF2694B5A}" sibTransId="{70A02FD3-8696-4E23-BED1-326E3C8B7BCD}"/>
    <dgm:cxn modelId="{373754C9-CF48-4B47-8DFE-9F0C5F942831}" type="presOf" srcId="{818C17E5-BEA3-4C4E-8EF1-0A7FC837A9A5}" destId="{F34A45E5-E3C6-4D25-AB80-1C3084F1E156}" srcOrd="1" destOrd="0" presId="urn:microsoft.com/office/officeart/2005/8/layout/venn2"/>
    <dgm:cxn modelId="{478FE036-FBE8-4A9B-A732-55A6821726C2}" srcId="{870E6BBF-1911-4BC1-88E9-034BE18052CE}" destId="{6DE93100-601C-4F41-9892-DF706C1F6938}" srcOrd="3" destOrd="0" parTransId="{7A41957E-ABD8-4828-8F67-B8D4742B6A96}" sibTransId="{A99E5795-10BE-4C96-8135-8094F93C3141}"/>
    <dgm:cxn modelId="{3658AAB6-A9AC-4A05-9C50-111F71F54510}" srcId="{870E6BBF-1911-4BC1-88E9-034BE18052CE}" destId="{6F41C17D-A29D-4403-B1DF-98D28D166E9F}" srcOrd="1" destOrd="0" parTransId="{DF44D87E-1B23-45C6-9D49-6D1B297BBC92}" sibTransId="{50B49B9C-A8DE-4650-828A-10C422D41982}"/>
    <dgm:cxn modelId="{19F68098-96AA-499D-BE61-4C74228345F9}" type="presParOf" srcId="{4F0C003F-951C-4412-BD0A-39E15407823F}" destId="{4A4DF0CE-B7A9-4613-AF19-07B39F8F6985}" srcOrd="0" destOrd="0" presId="urn:microsoft.com/office/officeart/2005/8/layout/venn2"/>
    <dgm:cxn modelId="{CFE1093F-16F6-4B42-8BCD-60C13651F4F5}" type="presParOf" srcId="{4A4DF0CE-B7A9-4613-AF19-07B39F8F6985}" destId="{ED19317C-9759-4FE3-AB6A-1C03EDCA8DBF}" srcOrd="0" destOrd="0" presId="urn:microsoft.com/office/officeart/2005/8/layout/venn2"/>
    <dgm:cxn modelId="{C3D26DC5-A642-45D3-BFF9-72707B3A845D}" type="presParOf" srcId="{4A4DF0CE-B7A9-4613-AF19-07B39F8F6985}" destId="{F34A45E5-E3C6-4D25-AB80-1C3084F1E156}" srcOrd="1" destOrd="0" presId="urn:microsoft.com/office/officeart/2005/8/layout/venn2"/>
    <dgm:cxn modelId="{9FCD86AE-FDBC-4427-A26F-90D3EBFCE789}" type="presParOf" srcId="{4F0C003F-951C-4412-BD0A-39E15407823F}" destId="{F84C169E-2378-4DB2-8FE5-38DADCECE4A4}" srcOrd="1" destOrd="0" presId="urn:microsoft.com/office/officeart/2005/8/layout/venn2"/>
    <dgm:cxn modelId="{5FDBEB47-7CDA-49CF-B72A-32653F556626}" type="presParOf" srcId="{F84C169E-2378-4DB2-8FE5-38DADCECE4A4}" destId="{1CDB76B4-32A6-4F4D-8413-9CFE1EF27BBF}" srcOrd="0" destOrd="0" presId="urn:microsoft.com/office/officeart/2005/8/layout/venn2"/>
    <dgm:cxn modelId="{D5FBE4F0-644F-4A9F-B275-B2DEB2176245}" type="presParOf" srcId="{F84C169E-2378-4DB2-8FE5-38DADCECE4A4}" destId="{98E0028E-9AEF-449D-8956-E357F55A8084}" srcOrd="1" destOrd="0" presId="urn:microsoft.com/office/officeart/2005/8/layout/venn2"/>
    <dgm:cxn modelId="{598E0F3B-85DB-4071-975B-64ADA6DE546C}" type="presParOf" srcId="{4F0C003F-951C-4412-BD0A-39E15407823F}" destId="{A51C4FCD-7A15-4D41-B80B-3C7C986CA5BE}" srcOrd="2" destOrd="0" presId="urn:microsoft.com/office/officeart/2005/8/layout/venn2"/>
    <dgm:cxn modelId="{0CD50123-1908-4C7F-98C5-990E20A4E5EC}" type="presParOf" srcId="{A51C4FCD-7A15-4D41-B80B-3C7C986CA5BE}" destId="{B64A23BC-7312-4794-A32D-9814E65D53C5}" srcOrd="0" destOrd="0" presId="urn:microsoft.com/office/officeart/2005/8/layout/venn2"/>
    <dgm:cxn modelId="{C127279C-3025-4F99-AD15-C6936297D06C}" type="presParOf" srcId="{A51C4FCD-7A15-4D41-B80B-3C7C986CA5BE}" destId="{167EF74B-0A41-424D-A67A-9FC2D379A06E}" srcOrd="1" destOrd="0" presId="urn:microsoft.com/office/officeart/2005/8/layout/venn2"/>
    <dgm:cxn modelId="{87F346BD-167E-40B7-BC2A-A1FA4BFD9F96}" type="presParOf" srcId="{4F0C003F-951C-4412-BD0A-39E15407823F}" destId="{058C6183-3035-47F9-AF8F-2A6470F35885}" srcOrd="3" destOrd="0" presId="urn:microsoft.com/office/officeart/2005/8/layout/venn2"/>
    <dgm:cxn modelId="{9211986D-44C3-4645-8D51-530330CB1187}" type="presParOf" srcId="{058C6183-3035-47F9-AF8F-2A6470F35885}" destId="{E6027636-E93B-4F34-97F8-F26DB6C394FA}" srcOrd="0" destOrd="0" presId="urn:microsoft.com/office/officeart/2005/8/layout/venn2"/>
    <dgm:cxn modelId="{04921420-7022-40F7-86CE-C9121867DEE6}" type="presParOf" srcId="{058C6183-3035-47F9-AF8F-2A6470F35885}" destId="{962913AA-2F8E-4D4F-BAD6-4C43F0EF0F1A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8829AFA-B606-46B1-9248-B32C8E8958F7}" type="doc">
      <dgm:prSet loTypeId="urn:microsoft.com/office/officeart/2005/8/layout/arrow5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70080F3B-A3D5-40E5-A76D-5568893987A5}">
      <dgm:prSet phldrT="[Κείμενο]"/>
      <dgm:spPr/>
      <dgm:t>
        <a:bodyPr/>
        <a:lstStyle/>
        <a:p>
          <a:r>
            <a:rPr lang="el-GR" dirty="0" smtClean="0"/>
            <a:t>Φορείς κοινωνικοποίησης </a:t>
          </a:r>
          <a:endParaRPr lang="el-GR" dirty="0"/>
        </a:p>
      </dgm:t>
    </dgm:pt>
    <dgm:pt modelId="{BCD0654F-155D-474E-B6A5-ADC5D0B5CC06}" type="parTrans" cxnId="{A97EED7C-517D-4E05-8439-7714D6468D17}">
      <dgm:prSet/>
      <dgm:spPr/>
      <dgm:t>
        <a:bodyPr/>
        <a:lstStyle/>
        <a:p>
          <a:endParaRPr lang="el-GR"/>
        </a:p>
      </dgm:t>
    </dgm:pt>
    <dgm:pt modelId="{0EC0FE1E-134D-498C-B213-0608589615A7}" type="sibTrans" cxnId="{A97EED7C-517D-4E05-8439-7714D6468D17}">
      <dgm:prSet/>
      <dgm:spPr/>
      <dgm:t>
        <a:bodyPr/>
        <a:lstStyle/>
        <a:p>
          <a:endParaRPr lang="el-GR"/>
        </a:p>
      </dgm:t>
    </dgm:pt>
    <dgm:pt modelId="{616024A2-03E8-4F31-958B-317CAA478CB6}">
      <dgm:prSet phldrT="[Κείμενο]"/>
      <dgm:spPr/>
      <dgm:t>
        <a:bodyPr/>
        <a:lstStyle/>
        <a:p>
          <a:r>
            <a:rPr lang="el-GR" dirty="0" smtClean="0"/>
            <a:t>Θεσμοί </a:t>
          </a:r>
          <a:endParaRPr lang="el-GR" dirty="0"/>
        </a:p>
      </dgm:t>
    </dgm:pt>
    <dgm:pt modelId="{BCE9F9F6-EBE6-4428-AD0F-9AF4C3F6E1EB}" type="parTrans" cxnId="{B35C91DA-5EDD-4E86-9E48-B351A4DA3E21}">
      <dgm:prSet/>
      <dgm:spPr/>
      <dgm:t>
        <a:bodyPr/>
        <a:lstStyle/>
        <a:p>
          <a:endParaRPr lang="el-GR"/>
        </a:p>
      </dgm:t>
    </dgm:pt>
    <dgm:pt modelId="{D50ADA3B-2233-4A77-ACF4-BA65FBF4CC76}" type="sibTrans" cxnId="{B35C91DA-5EDD-4E86-9E48-B351A4DA3E21}">
      <dgm:prSet/>
      <dgm:spPr/>
      <dgm:t>
        <a:bodyPr/>
        <a:lstStyle/>
        <a:p>
          <a:endParaRPr lang="el-GR"/>
        </a:p>
      </dgm:t>
    </dgm:pt>
    <dgm:pt modelId="{279FD1FF-E721-4AF1-BDBD-5E73DBA58C0B}" type="pres">
      <dgm:prSet presAssocID="{08829AFA-B606-46B1-9248-B32C8E8958F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B8E2A342-B470-4CC9-AF69-0097D167243A}" type="pres">
      <dgm:prSet presAssocID="{70080F3B-A3D5-40E5-A76D-5568893987A5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2863F44-531C-492F-88E9-A4D076DF3C48}" type="pres">
      <dgm:prSet presAssocID="{616024A2-03E8-4F31-958B-317CAA478CB6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4A483CC1-EDA8-40A2-A4B5-4167FB84DE4B}" type="presOf" srcId="{616024A2-03E8-4F31-958B-317CAA478CB6}" destId="{32863F44-531C-492F-88E9-A4D076DF3C48}" srcOrd="0" destOrd="0" presId="urn:microsoft.com/office/officeart/2005/8/layout/arrow5"/>
    <dgm:cxn modelId="{1C6C8276-9630-49A2-8548-741AFC50747D}" type="presOf" srcId="{08829AFA-B606-46B1-9248-B32C8E8958F7}" destId="{279FD1FF-E721-4AF1-BDBD-5E73DBA58C0B}" srcOrd="0" destOrd="0" presId="urn:microsoft.com/office/officeart/2005/8/layout/arrow5"/>
    <dgm:cxn modelId="{A97EED7C-517D-4E05-8439-7714D6468D17}" srcId="{08829AFA-B606-46B1-9248-B32C8E8958F7}" destId="{70080F3B-A3D5-40E5-A76D-5568893987A5}" srcOrd="0" destOrd="0" parTransId="{BCD0654F-155D-474E-B6A5-ADC5D0B5CC06}" sibTransId="{0EC0FE1E-134D-498C-B213-0608589615A7}"/>
    <dgm:cxn modelId="{B122744D-D86E-4C04-B063-0B6923DB9B9D}" type="presOf" srcId="{70080F3B-A3D5-40E5-A76D-5568893987A5}" destId="{B8E2A342-B470-4CC9-AF69-0097D167243A}" srcOrd="0" destOrd="0" presId="urn:microsoft.com/office/officeart/2005/8/layout/arrow5"/>
    <dgm:cxn modelId="{B35C91DA-5EDD-4E86-9E48-B351A4DA3E21}" srcId="{08829AFA-B606-46B1-9248-B32C8E8958F7}" destId="{616024A2-03E8-4F31-958B-317CAA478CB6}" srcOrd="1" destOrd="0" parTransId="{BCE9F9F6-EBE6-4428-AD0F-9AF4C3F6E1EB}" sibTransId="{D50ADA3B-2233-4A77-ACF4-BA65FBF4CC76}"/>
    <dgm:cxn modelId="{5B5723DE-5361-4C27-A7EC-B08748A68CE9}" type="presParOf" srcId="{279FD1FF-E721-4AF1-BDBD-5E73DBA58C0B}" destId="{B8E2A342-B470-4CC9-AF69-0097D167243A}" srcOrd="0" destOrd="0" presId="urn:microsoft.com/office/officeart/2005/8/layout/arrow5"/>
    <dgm:cxn modelId="{89A62588-E331-49D2-8D69-8D5594A12970}" type="presParOf" srcId="{279FD1FF-E721-4AF1-BDBD-5E73DBA58C0B}" destId="{32863F44-531C-492F-88E9-A4D076DF3C48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40A960B-7D75-4BFA-8DA5-029BDF1E40F1}" type="doc">
      <dgm:prSet loTypeId="urn:microsoft.com/office/officeart/2005/8/layout/hProcess6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l-GR"/>
        </a:p>
      </dgm:t>
    </dgm:pt>
    <dgm:pt modelId="{7BD7BF42-AD5C-49EA-BF05-74AB81BC40F1}">
      <dgm:prSet phldrT="[Κείμενο]" custT="1"/>
      <dgm:spPr/>
      <dgm:t>
        <a:bodyPr/>
        <a:lstStyle/>
        <a:p>
          <a:r>
            <a:rPr lang="el-GR" sz="2400" dirty="0" smtClean="0"/>
            <a:t>θεσμοί</a:t>
          </a:r>
          <a:endParaRPr lang="el-GR" sz="2400" dirty="0"/>
        </a:p>
      </dgm:t>
    </dgm:pt>
    <dgm:pt modelId="{206E6729-CE24-4CDC-A69A-F32E01356428}" type="parTrans" cxnId="{7A06EFA1-B8C5-4493-949E-20D36166E10A}">
      <dgm:prSet/>
      <dgm:spPr/>
      <dgm:t>
        <a:bodyPr/>
        <a:lstStyle/>
        <a:p>
          <a:endParaRPr lang="el-GR"/>
        </a:p>
      </dgm:t>
    </dgm:pt>
    <dgm:pt modelId="{1D5E1DBA-DD9F-4AC6-A8EE-C640CCE1292A}" type="sibTrans" cxnId="{7A06EFA1-B8C5-4493-949E-20D36166E10A}">
      <dgm:prSet/>
      <dgm:spPr/>
      <dgm:t>
        <a:bodyPr/>
        <a:lstStyle/>
        <a:p>
          <a:endParaRPr lang="el-GR"/>
        </a:p>
      </dgm:t>
    </dgm:pt>
    <dgm:pt modelId="{2C685B76-2B69-49AA-BC71-C84DD2602335}">
      <dgm:prSet phldrT="[Κείμενο]"/>
      <dgm:spPr/>
      <dgm:t>
        <a:bodyPr/>
        <a:lstStyle/>
        <a:p>
          <a:endParaRPr lang="el-GR" dirty="0"/>
        </a:p>
      </dgm:t>
    </dgm:pt>
    <dgm:pt modelId="{E1D109FB-6EBC-433C-9A2B-61E74DEDEF4B}" type="parTrans" cxnId="{C49F6021-E792-4DE5-92EB-FDC2501A02CD}">
      <dgm:prSet/>
      <dgm:spPr/>
      <dgm:t>
        <a:bodyPr/>
        <a:lstStyle/>
        <a:p>
          <a:endParaRPr lang="el-GR"/>
        </a:p>
      </dgm:t>
    </dgm:pt>
    <dgm:pt modelId="{090192B3-838E-4FD6-9084-535AD8409B53}" type="sibTrans" cxnId="{C49F6021-E792-4DE5-92EB-FDC2501A02CD}">
      <dgm:prSet/>
      <dgm:spPr/>
      <dgm:t>
        <a:bodyPr/>
        <a:lstStyle/>
        <a:p>
          <a:endParaRPr lang="el-GR"/>
        </a:p>
      </dgm:t>
    </dgm:pt>
    <dgm:pt modelId="{BEC24872-7EB4-4E4E-B25E-31EB36C46054}">
      <dgm:prSet phldrT="[Κείμενο]" custT="1"/>
      <dgm:spPr/>
      <dgm:t>
        <a:bodyPr/>
        <a:lstStyle/>
        <a:p>
          <a:r>
            <a:rPr lang="el-GR" sz="2400" dirty="0" smtClean="0"/>
            <a:t>Πρωτογενείς </a:t>
          </a:r>
          <a:endParaRPr lang="el-GR" sz="2400" dirty="0"/>
        </a:p>
      </dgm:t>
    </dgm:pt>
    <dgm:pt modelId="{5ED26A49-FE7B-4710-ADEC-2D7373876BFD}" type="parTrans" cxnId="{742DC28D-F819-4536-B1D2-59562B93BBAE}">
      <dgm:prSet/>
      <dgm:spPr/>
      <dgm:t>
        <a:bodyPr/>
        <a:lstStyle/>
        <a:p>
          <a:endParaRPr lang="el-GR"/>
        </a:p>
      </dgm:t>
    </dgm:pt>
    <dgm:pt modelId="{31FED839-3275-4E92-9329-A2DC64CAB855}" type="sibTrans" cxnId="{742DC28D-F819-4536-B1D2-59562B93BBAE}">
      <dgm:prSet/>
      <dgm:spPr/>
      <dgm:t>
        <a:bodyPr/>
        <a:lstStyle/>
        <a:p>
          <a:endParaRPr lang="el-GR"/>
        </a:p>
      </dgm:t>
    </dgm:pt>
    <dgm:pt modelId="{FA201C04-C590-4BC6-9466-94D805AF9886}">
      <dgm:prSet phldrT="[Κείμενο]"/>
      <dgm:spPr/>
      <dgm:t>
        <a:bodyPr/>
        <a:lstStyle/>
        <a:p>
          <a:endParaRPr lang="el-GR" dirty="0"/>
        </a:p>
      </dgm:t>
    </dgm:pt>
    <dgm:pt modelId="{84F280B8-28DB-44B6-8250-0AD82586F733}" type="parTrans" cxnId="{C0039E2C-8877-40E9-8E36-12CEDA206A69}">
      <dgm:prSet/>
      <dgm:spPr/>
      <dgm:t>
        <a:bodyPr/>
        <a:lstStyle/>
        <a:p>
          <a:endParaRPr lang="el-GR"/>
        </a:p>
      </dgm:t>
    </dgm:pt>
    <dgm:pt modelId="{150BA6AE-FCD7-4325-9CE8-00D27691E027}" type="sibTrans" cxnId="{C0039E2C-8877-40E9-8E36-12CEDA206A69}">
      <dgm:prSet/>
      <dgm:spPr/>
      <dgm:t>
        <a:bodyPr/>
        <a:lstStyle/>
        <a:p>
          <a:endParaRPr lang="el-GR"/>
        </a:p>
      </dgm:t>
    </dgm:pt>
    <dgm:pt modelId="{D6D5E7AB-5DEE-48BC-8602-8D80708AD7EE}">
      <dgm:prSet phldrT="[Κείμενο]" custT="1"/>
      <dgm:spPr/>
      <dgm:t>
        <a:bodyPr/>
        <a:lstStyle/>
        <a:p>
          <a:r>
            <a:rPr lang="el-GR" sz="2400" dirty="0" smtClean="0"/>
            <a:t>δευτερογενείς</a:t>
          </a:r>
          <a:endParaRPr lang="el-GR" sz="2400" dirty="0"/>
        </a:p>
      </dgm:t>
    </dgm:pt>
    <dgm:pt modelId="{568FE033-4015-40CD-A6F5-7ECF1345D79A}" type="parTrans" cxnId="{9AB3F5DD-219A-42D7-BA44-87F6E2ED576E}">
      <dgm:prSet/>
      <dgm:spPr/>
      <dgm:t>
        <a:bodyPr/>
        <a:lstStyle/>
        <a:p>
          <a:endParaRPr lang="el-GR"/>
        </a:p>
      </dgm:t>
    </dgm:pt>
    <dgm:pt modelId="{4B047D77-06F0-49ED-B711-48E8271072CC}" type="sibTrans" cxnId="{9AB3F5DD-219A-42D7-BA44-87F6E2ED576E}">
      <dgm:prSet/>
      <dgm:spPr/>
      <dgm:t>
        <a:bodyPr/>
        <a:lstStyle/>
        <a:p>
          <a:endParaRPr lang="el-GR"/>
        </a:p>
      </dgm:t>
    </dgm:pt>
    <dgm:pt modelId="{97F70A9E-9547-4C24-9A70-7B75ED235634}">
      <dgm:prSet phldrT="[Κείμενο]"/>
      <dgm:spPr/>
      <dgm:t>
        <a:bodyPr/>
        <a:lstStyle/>
        <a:p>
          <a:endParaRPr lang="el-GR" dirty="0"/>
        </a:p>
      </dgm:t>
    </dgm:pt>
    <dgm:pt modelId="{2F08E5E7-FF19-4FA0-B849-C31C837BD248}" type="parTrans" cxnId="{08AE4E7A-11E0-46F5-9743-941E63D8D3D3}">
      <dgm:prSet/>
      <dgm:spPr/>
      <dgm:t>
        <a:bodyPr/>
        <a:lstStyle/>
        <a:p>
          <a:endParaRPr lang="el-GR"/>
        </a:p>
      </dgm:t>
    </dgm:pt>
    <dgm:pt modelId="{5288476C-C513-4742-9DCE-45A6B754EBFB}" type="sibTrans" cxnId="{08AE4E7A-11E0-46F5-9743-941E63D8D3D3}">
      <dgm:prSet/>
      <dgm:spPr/>
      <dgm:t>
        <a:bodyPr/>
        <a:lstStyle/>
        <a:p>
          <a:endParaRPr lang="el-GR"/>
        </a:p>
      </dgm:t>
    </dgm:pt>
    <dgm:pt modelId="{A3553C11-2083-45FA-AFCB-2E54CD064CB2}" type="pres">
      <dgm:prSet presAssocID="{240A960B-7D75-4BFA-8DA5-029BDF1E40F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95F51329-A75C-4B1E-8C48-D0F3EF267737}" type="pres">
      <dgm:prSet presAssocID="{7BD7BF42-AD5C-49EA-BF05-74AB81BC40F1}" presName="compNode" presStyleCnt="0"/>
      <dgm:spPr/>
    </dgm:pt>
    <dgm:pt modelId="{4E955104-FE2D-43E3-A168-17496BBC698B}" type="pres">
      <dgm:prSet presAssocID="{7BD7BF42-AD5C-49EA-BF05-74AB81BC40F1}" presName="noGeometry" presStyleCnt="0"/>
      <dgm:spPr/>
    </dgm:pt>
    <dgm:pt modelId="{F517AFFC-B9B0-4395-B03B-54515E672782}" type="pres">
      <dgm:prSet presAssocID="{7BD7BF42-AD5C-49EA-BF05-74AB81BC40F1}" presName="childTextVisible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9DE6F00-BF5D-49F9-B205-2AD27E50F0D4}" type="pres">
      <dgm:prSet presAssocID="{7BD7BF42-AD5C-49EA-BF05-74AB81BC40F1}" presName="childTextHidden" presStyleLbl="bgAccFollowNode1" presStyleIdx="0" presStyleCnt="3"/>
      <dgm:spPr/>
      <dgm:t>
        <a:bodyPr/>
        <a:lstStyle/>
        <a:p>
          <a:endParaRPr lang="el-GR"/>
        </a:p>
      </dgm:t>
    </dgm:pt>
    <dgm:pt modelId="{1D7A2C0E-D65B-4FFD-80F1-0CD1E951035D}" type="pres">
      <dgm:prSet presAssocID="{7BD7BF42-AD5C-49EA-BF05-74AB81BC40F1}" presName="parentText" presStyleLbl="node1" presStyleIdx="0" presStyleCnt="3" custScaleX="213022" custScaleY="21992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90D8384-EB8A-45E7-B9E0-A4847C2075AF}" type="pres">
      <dgm:prSet presAssocID="{7BD7BF42-AD5C-49EA-BF05-74AB81BC40F1}" presName="aSpace" presStyleCnt="0"/>
      <dgm:spPr/>
    </dgm:pt>
    <dgm:pt modelId="{2D33E7DA-C98B-46B9-8435-43F89A39B330}" type="pres">
      <dgm:prSet presAssocID="{BEC24872-7EB4-4E4E-B25E-31EB36C46054}" presName="compNode" presStyleCnt="0"/>
      <dgm:spPr/>
    </dgm:pt>
    <dgm:pt modelId="{35DFA37B-53E9-41E5-945B-37B38C08047D}" type="pres">
      <dgm:prSet presAssocID="{BEC24872-7EB4-4E4E-B25E-31EB36C46054}" presName="noGeometry" presStyleCnt="0"/>
      <dgm:spPr/>
    </dgm:pt>
    <dgm:pt modelId="{769A7595-9A34-405F-A8B2-79411AE16E7F}" type="pres">
      <dgm:prSet presAssocID="{BEC24872-7EB4-4E4E-B25E-31EB36C46054}" presName="childTextVisible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D8A7C2A-AA5C-47B5-9BD8-92E5D8A8290D}" type="pres">
      <dgm:prSet presAssocID="{BEC24872-7EB4-4E4E-B25E-31EB36C46054}" presName="childTextHidden" presStyleLbl="bgAccFollowNode1" presStyleIdx="1" presStyleCnt="3"/>
      <dgm:spPr/>
      <dgm:t>
        <a:bodyPr/>
        <a:lstStyle/>
        <a:p>
          <a:endParaRPr lang="el-GR"/>
        </a:p>
      </dgm:t>
    </dgm:pt>
    <dgm:pt modelId="{E055C0B6-2B9B-4540-A4FC-62F0734F43BA}" type="pres">
      <dgm:prSet presAssocID="{BEC24872-7EB4-4E4E-B25E-31EB36C46054}" presName="parentText" presStyleLbl="node1" presStyleIdx="1" presStyleCnt="3" custScaleX="262031" custScaleY="272326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C09E856-4D91-41ED-9BDF-20DBA92EB353}" type="pres">
      <dgm:prSet presAssocID="{BEC24872-7EB4-4E4E-B25E-31EB36C46054}" presName="aSpace" presStyleCnt="0"/>
      <dgm:spPr/>
    </dgm:pt>
    <dgm:pt modelId="{2260173F-615C-46EC-A82C-4A5EEDB58FCC}" type="pres">
      <dgm:prSet presAssocID="{D6D5E7AB-5DEE-48BC-8602-8D80708AD7EE}" presName="compNode" presStyleCnt="0"/>
      <dgm:spPr/>
    </dgm:pt>
    <dgm:pt modelId="{D14848EC-E4B8-49B2-9321-AA69097CAFD0}" type="pres">
      <dgm:prSet presAssocID="{D6D5E7AB-5DEE-48BC-8602-8D80708AD7EE}" presName="noGeometry" presStyleCnt="0"/>
      <dgm:spPr/>
    </dgm:pt>
    <dgm:pt modelId="{DBBD6D25-06B4-40BD-B8A1-CCB5CD4FDA00}" type="pres">
      <dgm:prSet presAssocID="{D6D5E7AB-5DEE-48BC-8602-8D80708AD7EE}" presName="childTextVisible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0A7E4A3-157C-4352-AADE-AA4D206FD000}" type="pres">
      <dgm:prSet presAssocID="{D6D5E7AB-5DEE-48BC-8602-8D80708AD7EE}" presName="childTextHidden" presStyleLbl="bgAccFollowNode1" presStyleIdx="2" presStyleCnt="3"/>
      <dgm:spPr/>
      <dgm:t>
        <a:bodyPr/>
        <a:lstStyle/>
        <a:p>
          <a:endParaRPr lang="el-GR"/>
        </a:p>
      </dgm:t>
    </dgm:pt>
    <dgm:pt modelId="{62F49172-9F18-48BE-BEF9-60B6C1F73177}" type="pres">
      <dgm:prSet presAssocID="{D6D5E7AB-5DEE-48BC-8602-8D80708AD7EE}" presName="parentText" presStyleLbl="node1" presStyleIdx="2" presStyleCnt="3" custScaleX="252781" custScaleY="250691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883EC4CA-C4F1-476B-AA56-39B213BD2E4B}" type="presOf" srcId="{FA201C04-C590-4BC6-9466-94D805AF9886}" destId="{6D8A7C2A-AA5C-47B5-9BD8-92E5D8A8290D}" srcOrd="1" destOrd="0" presId="urn:microsoft.com/office/officeart/2005/8/layout/hProcess6"/>
    <dgm:cxn modelId="{79B73BD3-2DE6-4B49-812F-F74F06A21F78}" type="presOf" srcId="{BEC24872-7EB4-4E4E-B25E-31EB36C46054}" destId="{E055C0B6-2B9B-4540-A4FC-62F0734F43BA}" srcOrd="0" destOrd="0" presId="urn:microsoft.com/office/officeart/2005/8/layout/hProcess6"/>
    <dgm:cxn modelId="{04FD0AAC-062F-48BB-A7E0-B3335BC88C60}" type="presOf" srcId="{7BD7BF42-AD5C-49EA-BF05-74AB81BC40F1}" destId="{1D7A2C0E-D65B-4FFD-80F1-0CD1E951035D}" srcOrd="0" destOrd="0" presId="urn:microsoft.com/office/officeart/2005/8/layout/hProcess6"/>
    <dgm:cxn modelId="{75799FC8-517E-4E8F-85E6-2DEFEB31A34F}" type="presOf" srcId="{97F70A9E-9547-4C24-9A70-7B75ED235634}" destId="{F0A7E4A3-157C-4352-AADE-AA4D206FD000}" srcOrd="1" destOrd="0" presId="urn:microsoft.com/office/officeart/2005/8/layout/hProcess6"/>
    <dgm:cxn modelId="{8FF0D774-C156-4B32-A96A-8F442E093959}" type="presOf" srcId="{FA201C04-C590-4BC6-9466-94D805AF9886}" destId="{769A7595-9A34-405F-A8B2-79411AE16E7F}" srcOrd="0" destOrd="0" presId="urn:microsoft.com/office/officeart/2005/8/layout/hProcess6"/>
    <dgm:cxn modelId="{9444A49E-71CD-44B4-A68B-14FE4E751910}" type="presOf" srcId="{2C685B76-2B69-49AA-BC71-C84DD2602335}" destId="{F517AFFC-B9B0-4395-B03B-54515E672782}" srcOrd="0" destOrd="0" presId="urn:microsoft.com/office/officeart/2005/8/layout/hProcess6"/>
    <dgm:cxn modelId="{7A06EFA1-B8C5-4493-949E-20D36166E10A}" srcId="{240A960B-7D75-4BFA-8DA5-029BDF1E40F1}" destId="{7BD7BF42-AD5C-49EA-BF05-74AB81BC40F1}" srcOrd="0" destOrd="0" parTransId="{206E6729-CE24-4CDC-A69A-F32E01356428}" sibTransId="{1D5E1DBA-DD9F-4AC6-A8EE-C640CCE1292A}"/>
    <dgm:cxn modelId="{8DD93B74-BC91-4786-94C9-D4281CD30CF3}" type="presOf" srcId="{D6D5E7AB-5DEE-48BC-8602-8D80708AD7EE}" destId="{62F49172-9F18-48BE-BEF9-60B6C1F73177}" srcOrd="0" destOrd="0" presId="urn:microsoft.com/office/officeart/2005/8/layout/hProcess6"/>
    <dgm:cxn modelId="{08AE4E7A-11E0-46F5-9743-941E63D8D3D3}" srcId="{D6D5E7AB-5DEE-48BC-8602-8D80708AD7EE}" destId="{97F70A9E-9547-4C24-9A70-7B75ED235634}" srcOrd="0" destOrd="0" parTransId="{2F08E5E7-FF19-4FA0-B849-C31C837BD248}" sibTransId="{5288476C-C513-4742-9DCE-45A6B754EBFB}"/>
    <dgm:cxn modelId="{DBE3778A-158B-4F99-8441-3ECB0AB052B6}" type="presOf" srcId="{97F70A9E-9547-4C24-9A70-7B75ED235634}" destId="{DBBD6D25-06B4-40BD-B8A1-CCB5CD4FDA00}" srcOrd="0" destOrd="0" presId="urn:microsoft.com/office/officeart/2005/8/layout/hProcess6"/>
    <dgm:cxn modelId="{C49F6021-E792-4DE5-92EB-FDC2501A02CD}" srcId="{7BD7BF42-AD5C-49EA-BF05-74AB81BC40F1}" destId="{2C685B76-2B69-49AA-BC71-C84DD2602335}" srcOrd="0" destOrd="0" parTransId="{E1D109FB-6EBC-433C-9A2B-61E74DEDEF4B}" sibTransId="{090192B3-838E-4FD6-9084-535AD8409B53}"/>
    <dgm:cxn modelId="{0E63CD73-3C38-42B5-9240-5DC36A43C6AF}" type="presOf" srcId="{240A960B-7D75-4BFA-8DA5-029BDF1E40F1}" destId="{A3553C11-2083-45FA-AFCB-2E54CD064CB2}" srcOrd="0" destOrd="0" presId="urn:microsoft.com/office/officeart/2005/8/layout/hProcess6"/>
    <dgm:cxn modelId="{742DC28D-F819-4536-B1D2-59562B93BBAE}" srcId="{240A960B-7D75-4BFA-8DA5-029BDF1E40F1}" destId="{BEC24872-7EB4-4E4E-B25E-31EB36C46054}" srcOrd="1" destOrd="0" parTransId="{5ED26A49-FE7B-4710-ADEC-2D7373876BFD}" sibTransId="{31FED839-3275-4E92-9329-A2DC64CAB855}"/>
    <dgm:cxn modelId="{5253D495-B3C6-4BBD-9216-E6E97940C388}" type="presOf" srcId="{2C685B76-2B69-49AA-BC71-C84DD2602335}" destId="{F9DE6F00-BF5D-49F9-B205-2AD27E50F0D4}" srcOrd="1" destOrd="0" presId="urn:microsoft.com/office/officeart/2005/8/layout/hProcess6"/>
    <dgm:cxn modelId="{9AB3F5DD-219A-42D7-BA44-87F6E2ED576E}" srcId="{240A960B-7D75-4BFA-8DA5-029BDF1E40F1}" destId="{D6D5E7AB-5DEE-48BC-8602-8D80708AD7EE}" srcOrd="2" destOrd="0" parTransId="{568FE033-4015-40CD-A6F5-7ECF1345D79A}" sibTransId="{4B047D77-06F0-49ED-B711-48E8271072CC}"/>
    <dgm:cxn modelId="{C0039E2C-8877-40E9-8E36-12CEDA206A69}" srcId="{BEC24872-7EB4-4E4E-B25E-31EB36C46054}" destId="{FA201C04-C590-4BC6-9466-94D805AF9886}" srcOrd="0" destOrd="0" parTransId="{84F280B8-28DB-44B6-8250-0AD82586F733}" sibTransId="{150BA6AE-FCD7-4325-9CE8-00D27691E027}"/>
    <dgm:cxn modelId="{6D5DCF74-7B6A-4764-B752-C86D2E63844D}" type="presParOf" srcId="{A3553C11-2083-45FA-AFCB-2E54CD064CB2}" destId="{95F51329-A75C-4B1E-8C48-D0F3EF267737}" srcOrd="0" destOrd="0" presId="urn:microsoft.com/office/officeart/2005/8/layout/hProcess6"/>
    <dgm:cxn modelId="{9003F1F5-3445-443A-9ACF-69443F79EA48}" type="presParOf" srcId="{95F51329-A75C-4B1E-8C48-D0F3EF267737}" destId="{4E955104-FE2D-43E3-A168-17496BBC698B}" srcOrd="0" destOrd="0" presId="urn:microsoft.com/office/officeart/2005/8/layout/hProcess6"/>
    <dgm:cxn modelId="{B99D580B-8A96-41D1-B001-C4A1975324BA}" type="presParOf" srcId="{95F51329-A75C-4B1E-8C48-D0F3EF267737}" destId="{F517AFFC-B9B0-4395-B03B-54515E672782}" srcOrd="1" destOrd="0" presId="urn:microsoft.com/office/officeart/2005/8/layout/hProcess6"/>
    <dgm:cxn modelId="{4FA15F84-D547-4BA8-A133-A1662DC45770}" type="presParOf" srcId="{95F51329-A75C-4B1E-8C48-D0F3EF267737}" destId="{F9DE6F00-BF5D-49F9-B205-2AD27E50F0D4}" srcOrd="2" destOrd="0" presId="urn:microsoft.com/office/officeart/2005/8/layout/hProcess6"/>
    <dgm:cxn modelId="{E8BB00D6-FAE2-4D57-AD53-081EF4A519C8}" type="presParOf" srcId="{95F51329-A75C-4B1E-8C48-D0F3EF267737}" destId="{1D7A2C0E-D65B-4FFD-80F1-0CD1E951035D}" srcOrd="3" destOrd="0" presId="urn:microsoft.com/office/officeart/2005/8/layout/hProcess6"/>
    <dgm:cxn modelId="{241B02C1-41A5-4608-84A3-412B82BAE00B}" type="presParOf" srcId="{A3553C11-2083-45FA-AFCB-2E54CD064CB2}" destId="{890D8384-EB8A-45E7-B9E0-A4847C2075AF}" srcOrd="1" destOrd="0" presId="urn:microsoft.com/office/officeart/2005/8/layout/hProcess6"/>
    <dgm:cxn modelId="{80A59D7C-5AC4-4807-9C51-A0A841225514}" type="presParOf" srcId="{A3553C11-2083-45FA-AFCB-2E54CD064CB2}" destId="{2D33E7DA-C98B-46B9-8435-43F89A39B330}" srcOrd="2" destOrd="0" presId="urn:microsoft.com/office/officeart/2005/8/layout/hProcess6"/>
    <dgm:cxn modelId="{109A3BC9-3C11-49C7-BA80-320BF2F941A2}" type="presParOf" srcId="{2D33E7DA-C98B-46B9-8435-43F89A39B330}" destId="{35DFA37B-53E9-41E5-945B-37B38C08047D}" srcOrd="0" destOrd="0" presId="urn:microsoft.com/office/officeart/2005/8/layout/hProcess6"/>
    <dgm:cxn modelId="{7F90378A-63B2-43DD-995B-33097AF3666B}" type="presParOf" srcId="{2D33E7DA-C98B-46B9-8435-43F89A39B330}" destId="{769A7595-9A34-405F-A8B2-79411AE16E7F}" srcOrd="1" destOrd="0" presId="urn:microsoft.com/office/officeart/2005/8/layout/hProcess6"/>
    <dgm:cxn modelId="{0E9565B1-B584-4488-B4E3-EF17DA2143D3}" type="presParOf" srcId="{2D33E7DA-C98B-46B9-8435-43F89A39B330}" destId="{6D8A7C2A-AA5C-47B5-9BD8-92E5D8A8290D}" srcOrd="2" destOrd="0" presId="urn:microsoft.com/office/officeart/2005/8/layout/hProcess6"/>
    <dgm:cxn modelId="{524A0229-828B-4107-81E1-8E6EF0602D3E}" type="presParOf" srcId="{2D33E7DA-C98B-46B9-8435-43F89A39B330}" destId="{E055C0B6-2B9B-4540-A4FC-62F0734F43BA}" srcOrd="3" destOrd="0" presId="urn:microsoft.com/office/officeart/2005/8/layout/hProcess6"/>
    <dgm:cxn modelId="{F72DF5D1-3C69-48EF-B9B0-A82B54A240F0}" type="presParOf" srcId="{A3553C11-2083-45FA-AFCB-2E54CD064CB2}" destId="{AC09E856-4D91-41ED-9BDF-20DBA92EB353}" srcOrd="3" destOrd="0" presId="urn:microsoft.com/office/officeart/2005/8/layout/hProcess6"/>
    <dgm:cxn modelId="{123ABAC2-B33B-4953-BB13-8A10CB2FE13E}" type="presParOf" srcId="{A3553C11-2083-45FA-AFCB-2E54CD064CB2}" destId="{2260173F-615C-46EC-A82C-4A5EEDB58FCC}" srcOrd="4" destOrd="0" presId="urn:microsoft.com/office/officeart/2005/8/layout/hProcess6"/>
    <dgm:cxn modelId="{516CFEBD-5D46-4EF3-80A9-5F9FA275AE33}" type="presParOf" srcId="{2260173F-615C-46EC-A82C-4A5EEDB58FCC}" destId="{D14848EC-E4B8-49B2-9321-AA69097CAFD0}" srcOrd="0" destOrd="0" presId="urn:microsoft.com/office/officeart/2005/8/layout/hProcess6"/>
    <dgm:cxn modelId="{43A346E5-D22B-4CBF-A6D7-0BF806183F35}" type="presParOf" srcId="{2260173F-615C-46EC-A82C-4A5EEDB58FCC}" destId="{DBBD6D25-06B4-40BD-B8A1-CCB5CD4FDA00}" srcOrd="1" destOrd="0" presId="urn:microsoft.com/office/officeart/2005/8/layout/hProcess6"/>
    <dgm:cxn modelId="{C899B55B-D1A7-40C3-8E79-D380122EED01}" type="presParOf" srcId="{2260173F-615C-46EC-A82C-4A5EEDB58FCC}" destId="{F0A7E4A3-157C-4352-AADE-AA4D206FD000}" srcOrd="2" destOrd="0" presId="urn:microsoft.com/office/officeart/2005/8/layout/hProcess6"/>
    <dgm:cxn modelId="{25A16FFA-569B-4577-A7F6-4BA64316ED96}" type="presParOf" srcId="{2260173F-615C-46EC-A82C-4A5EEDB58FCC}" destId="{62F49172-9F18-48BE-BEF9-60B6C1F73177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EE11DE6-66F7-43A2-BE48-30F939F53B84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1DDC7C49-EF74-408D-80BA-308D7AB1E3A9}">
      <dgm:prSet phldrT="[Κείμενο]"/>
      <dgm:spPr/>
      <dgm:t>
        <a:bodyPr/>
        <a:lstStyle/>
        <a:p>
          <a:r>
            <a:rPr lang="el-GR" dirty="0" smtClean="0"/>
            <a:t>Ε</a:t>
          </a:r>
          <a:endParaRPr lang="el-GR" dirty="0"/>
        </a:p>
      </dgm:t>
    </dgm:pt>
    <dgm:pt modelId="{EEC10B86-C232-450E-BD36-E6F67807750D}" type="parTrans" cxnId="{BCBF0BB5-1DF4-45C4-ADBA-572DBA8FA62E}">
      <dgm:prSet/>
      <dgm:spPr/>
      <dgm:t>
        <a:bodyPr/>
        <a:lstStyle/>
        <a:p>
          <a:endParaRPr lang="el-GR"/>
        </a:p>
      </dgm:t>
    </dgm:pt>
    <dgm:pt modelId="{BE720110-3613-408B-9B71-BFE15C538873}" type="sibTrans" cxnId="{BCBF0BB5-1DF4-45C4-ADBA-572DBA8FA62E}">
      <dgm:prSet/>
      <dgm:spPr/>
      <dgm:t>
        <a:bodyPr/>
        <a:lstStyle/>
        <a:p>
          <a:endParaRPr lang="el-GR"/>
        </a:p>
      </dgm:t>
    </dgm:pt>
    <dgm:pt modelId="{F168759D-B194-418C-B437-37C627245AAC}">
      <dgm:prSet phldrT="[Κείμενο]"/>
      <dgm:spPr/>
      <dgm:t>
        <a:bodyPr/>
        <a:lstStyle/>
        <a:p>
          <a:r>
            <a:rPr lang="el-GR" dirty="0" smtClean="0"/>
            <a:t>Γ</a:t>
          </a:r>
          <a:endParaRPr lang="el-GR" dirty="0"/>
        </a:p>
      </dgm:t>
    </dgm:pt>
    <dgm:pt modelId="{2A55CD64-96D8-4D9C-B7EB-5DCBFB626CD0}" type="parTrans" cxnId="{F5F83B99-2748-4344-9597-3003B39D20DC}">
      <dgm:prSet/>
      <dgm:spPr/>
      <dgm:t>
        <a:bodyPr/>
        <a:lstStyle/>
        <a:p>
          <a:endParaRPr lang="el-GR"/>
        </a:p>
      </dgm:t>
    </dgm:pt>
    <dgm:pt modelId="{CDD2677F-A6F9-4B8D-AC6C-0AE11210A1E0}" type="sibTrans" cxnId="{F5F83B99-2748-4344-9597-3003B39D20DC}">
      <dgm:prSet/>
      <dgm:spPr/>
      <dgm:t>
        <a:bodyPr/>
        <a:lstStyle/>
        <a:p>
          <a:endParaRPr lang="el-GR"/>
        </a:p>
      </dgm:t>
    </dgm:pt>
    <dgm:pt modelId="{E72E05A8-C76C-41E9-AC60-B3713A9CA26C}">
      <dgm:prSet phldrT="[Κείμενο]"/>
      <dgm:spPr/>
      <dgm:t>
        <a:bodyPr/>
        <a:lstStyle/>
        <a:p>
          <a:r>
            <a:rPr lang="el-GR" dirty="0" smtClean="0"/>
            <a:t>Μ</a:t>
          </a:r>
          <a:endParaRPr lang="el-GR" dirty="0"/>
        </a:p>
      </dgm:t>
    </dgm:pt>
    <dgm:pt modelId="{C9EF028F-C98B-47BD-81E2-5920BB83E38C}" type="parTrans" cxnId="{98115F54-33A4-4073-BB2C-633745723068}">
      <dgm:prSet/>
      <dgm:spPr/>
      <dgm:t>
        <a:bodyPr/>
        <a:lstStyle/>
        <a:p>
          <a:endParaRPr lang="el-GR"/>
        </a:p>
      </dgm:t>
    </dgm:pt>
    <dgm:pt modelId="{8D12D0DA-9E65-4A12-9AD3-2126C94DD44E}" type="sibTrans" cxnId="{98115F54-33A4-4073-BB2C-633745723068}">
      <dgm:prSet/>
      <dgm:spPr/>
      <dgm:t>
        <a:bodyPr/>
        <a:lstStyle/>
        <a:p>
          <a:endParaRPr lang="el-GR"/>
        </a:p>
      </dgm:t>
    </dgm:pt>
    <dgm:pt modelId="{C6959411-84BD-4087-9347-C0A8B71D9DF7}">
      <dgm:prSet phldrT="[Κείμενο]"/>
      <dgm:spPr/>
      <dgm:t>
        <a:bodyPr/>
        <a:lstStyle/>
        <a:p>
          <a:r>
            <a:rPr lang="el-GR" dirty="0" smtClean="0"/>
            <a:t>Υ.Π.</a:t>
          </a:r>
          <a:endParaRPr lang="el-GR" dirty="0"/>
        </a:p>
      </dgm:t>
    </dgm:pt>
    <dgm:pt modelId="{E488C490-82DB-480E-920D-41EC09EB4256}" type="parTrans" cxnId="{F300168D-8D34-4BC9-87DD-5684F72682E3}">
      <dgm:prSet/>
      <dgm:spPr/>
      <dgm:t>
        <a:bodyPr/>
        <a:lstStyle/>
        <a:p>
          <a:endParaRPr lang="el-GR"/>
        </a:p>
      </dgm:t>
    </dgm:pt>
    <dgm:pt modelId="{F4AF26B7-6054-454A-8FA1-8556700609DB}" type="sibTrans" cxnId="{F300168D-8D34-4BC9-87DD-5684F72682E3}">
      <dgm:prSet/>
      <dgm:spPr/>
      <dgm:t>
        <a:bodyPr/>
        <a:lstStyle/>
        <a:p>
          <a:endParaRPr lang="el-GR"/>
        </a:p>
      </dgm:t>
    </dgm:pt>
    <dgm:pt modelId="{AA378E0D-C6BD-4988-94D1-FF4CD1A74997}">
      <dgm:prSet phldrT="[Κείμενο]"/>
      <dgm:spPr/>
      <dgm:t>
        <a:bodyPr/>
        <a:lstStyle/>
        <a:p>
          <a:r>
            <a:rPr lang="el-GR" dirty="0" smtClean="0"/>
            <a:t>Π</a:t>
          </a:r>
          <a:endParaRPr lang="el-GR" dirty="0"/>
        </a:p>
      </dgm:t>
    </dgm:pt>
    <dgm:pt modelId="{05EB7D56-5AE6-400C-88AF-F887DD48E941}" type="parTrans" cxnId="{DAACA220-4256-42D0-AF0A-A6BFF08FE79E}">
      <dgm:prSet/>
      <dgm:spPr/>
      <dgm:t>
        <a:bodyPr/>
        <a:lstStyle/>
        <a:p>
          <a:endParaRPr lang="el-GR"/>
        </a:p>
      </dgm:t>
    </dgm:pt>
    <dgm:pt modelId="{F9ACEAAE-5311-46BA-9BDF-65E061C1242B}" type="sibTrans" cxnId="{DAACA220-4256-42D0-AF0A-A6BFF08FE79E}">
      <dgm:prSet/>
      <dgm:spPr/>
      <dgm:t>
        <a:bodyPr/>
        <a:lstStyle/>
        <a:p>
          <a:endParaRPr lang="el-GR"/>
        </a:p>
      </dgm:t>
    </dgm:pt>
    <dgm:pt modelId="{1743A48F-D7D5-4A14-B650-339B0F04A31F}" type="pres">
      <dgm:prSet presAssocID="{AEE11DE6-66F7-43A2-BE48-30F939F53B8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0F06B28F-2770-43E6-A115-F43EC8D887DF}" type="pres">
      <dgm:prSet presAssocID="{1DDC7C49-EF74-408D-80BA-308D7AB1E3A9}" presName="centerShape" presStyleLbl="node0" presStyleIdx="0" presStyleCnt="1"/>
      <dgm:spPr/>
      <dgm:t>
        <a:bodyPr/>
        <a:lstStyle/>
        <a:p>
          <a:endParaRPr lang="el-GR"/>
        </a:p>
      </dgm:t>
    </dgm:pt>
    <dgm:pt modelId="{6F3DEAF2-7754-4963-9A58-940A09B04E6C}" type="pres">
      <dgm:prSet presAssocID="{2A55CD64-96D8-4D9C-B7EB-5DCBFB626CD0}" presName="parTrans" presStyleLbl="sibTrans2D1" presStyleIdx="0" presStyleCnt="4"/>
      <dgm:spPr/>
      <dgm:t>
        <a:bodyPr/>
        <a:lstStyle/>
        <a:p>
          <a:endParaRPr lang="el-GR"/>
        </a:p>
      </dgm:t>
    </dgm:pt>
    <dgm:pt modelId="{6C90B858-252C-4DA9-BE25-76B1206393B0}" type="pres">
      <dgm:prSet presAssocID="{2A55CD64-96D8-4D9C-B7EB-5DCBFB626CD0}" presName="connectorText" presStyleLbl="sibTrans2D1" presStyleIdx="0" presStyleCnt="4"/>
      <dgm:spPr/>
      <dgm:t>
        <a:bodyPr/>
        <a:lstStyle/>
        <a:p>
          <a:endParaRPr lang="el-GR"/>
        </a:p>
      </dgm:t>
    </dgm:pt>
    <dgm:pt modelId="{11BF34C0-C7DD-46FC-B65F-A27701D1A1A0}" type="pres">
      <dgm:prSet presAssocID="{F168759D-B194-418C-B437-37C627245AA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75E7092-CF51-46B8-AA5A-16D1FB2071EE}" type="pres">
      <dgm:prSet presAssocID="{C9EF028F-C98B-47BD-81E2-5920BB83E38C}" presName="parTrans" presStyleLbl="sibTrans2D1" presStyleIdx="1" presStyleCnt="4"/>
      <dgm:spPr/>
      <dgm:t>
        <a:bodyPr/>
        <a:lstStyle/>
        <a:p>
          <a:endParaRPr lang="el-GR"/>
        </a:p>
      </dgm:t>
    </dgm:pt>
    <dgm:pt modelId="{3040FD1D-3581-49FF-880F-701AD1CB0D64}" type="pres">
      <dgm:prSet presAssocID="{C9EF028F-C98B-47BD-81E2-5920BB83E38C}" presName="connectorText" presStyleLbl="sibTrans2D1" presStyleIdx="1" presStyleCnt="4"/>
      <dgm:spPr/>
      <dgm:t>
        <a:bodyPr/>
        <a:lstStyle/>
        <a:p>
          <a:endParaRPr lang="el-GR"/>
        </a:p>
      </dgm:t>
    </dgm:pt>
    <dgm:pt modelId="{C6CDEAC5-8DD7-44E4-B12C-2B09C0ED2DA2}" type="pres">
      <dgm:prSet presAssocID="{E72E05A8-C76C-41E9-AC60-B3713A9CA26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021C729-7AF4-4372-ACB0-2B862E86E066}" type="pres">
      <dgm:prSet presAssocID="{E488C490-82DB-480E-920D-41EC09EB4256}" presName="parTrans" presStyleLbl="sibTrans2D1" presStyleIdx="2" presStyleCnt="4"/>
      <dgm:spPr/>
      <dgm:t>
        <a:bodyPr/>
        <a:lstStyle/>
        <a:p>
          <a:endParaRPr lang="el-GR"/>
        </a:p>
      </dgm:t>
    </dgm:pt>
    <dgm:pt modelId="{E6BD78BE-4324-4E89-8BAD-FDC184A44D17}" type="pres">
      <dgm:prSet presAssocID="{E488C490-82DB-480E-920D-41EC09EB4256}" presName="connectorText" presStyleLbl="sibTrans2D1" presStyleIdx="2" presStyleCnt="4"/>
      <dgm:spPr/>
      <dgm:t>
        <a:bodyPr/>
        <a:lstStyle/>
        <a:p>
          <a:endParaRPr lang="el-GR"/>
        </a:p>
      </dgm:t>
    </dgm:pt>
    <dgm:pt modelId="{B3F78EB0-7EC1-4BE9-A59B-EF474B76823D}" type="pres">
      <dgm:prSet presAssocID="{C6959411-84BD-4087-9347-C0A8B71D9DF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69AC28E-F8B7-4BBF-91D1-6EFC0C8CAD80}" type="pres">
      <dgm:prSet presAssocID="{05EB7D56-5AE6-400C-88AF-F887DD48E941}" presName="parTrans" presStyleLbl="sibTrans2D1" presStyleIdx="3" presStyleCnt="4"/>
      <dgm:spPr/>
      <dgm:t>
        <a:bodyPr/>
        <a:lstStyle/>
        <a:p>
          <a:endParaRPr lang="el-GR"/>
        </a:p>
      </dgm:t>
    </dgm:pt>
    <dgm:pt modelId="{12122984-B225-422D-9ADA-A366286D83EF}" type="pres">
      <dgm:prSet presAssocID="{05EB7D56-5AE6-400C-88AF-F887DD48E941}" presName="connectorText" presStyleLbl="sibTrans2D1" presStyleIdx="3" presStyleCnt="4"/>
      <dgm:spPr/>
      <dgm:t>
        <a:bodyPr/>
        <a:lstStyle/>
        <a:p>
          <a:endParaRPr lang="el-GR"/>
        </a:p>
      </dgm:t>
    </dgm:pt>
    <dgm:pt modelId="{98A56363-0DED-4CE9-9CFD-8FA8E6CA20C4}" type="pres">
      <dgm:prSet presAssocID="{AA378E0D-C6BD-4988-94D1-FF4CD1A7499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98115F54-33A4-4073-BB2C-633745723068}" srcId="{1DDC7C49-EF74-408D-80BA-308D7AB1E3A9}" destId="{E72E05A8-C76C-41E9-AC60-B3713A9CA26C}" srcOrd="1" destOrd="0" parTransId="{C9EF028F-C98B-47BD-81E2-5920BB83E38C}" sibTransId="{8D12D0DA-9E65-4A12-9AD3-2126C94DD44E}"/>
    <dgm:cxn modelId="{6D114534-0999-4244-B336-4A9D78F8D290}" type="presOf" srcId="{2A55CD64-96D8-4D9C-B7EB-5DCBFB626CD0}" destId="{6F3DEAF2-7754-4963-9A58-940A09B04E6C}" srcOrd="0" destOrd="0" presId="urn:microsoft.com/office/officeart/2005/8/layout/radial5"/>
    <dgm:cxn modelId="{96D02A2E-6B2F-4AF3-9757-61F262921D59}" type="presOf" srcId="{05EB7D56-5AE6-400C-88AF-F887DD48E941}" destId="{169AC28E-F8B7-4BBF-91D1-6EFC0C8CAD80}" srcOrd="0" destOrd="0" presId="urn:microsoft.com/office/officeart/2005/8/layout/radial5"/>
    <dgm:cxn modelId="{080BDB4D-7BDF-436E-952F-7A47EBF6ABB8}" type="presOf" srcId="{C6959411-84BD-4087-9347-C0A8B71D9DF7}" destId="{B3F78EB0-7EC1-4BE9-A59B-EF474B76823D}" srcOrd="0" destOrd="0" presId="urn:microsoft.com/office/officeart/2005/8/layout/radial5"/>
    <dgm:cxn modelId="{C007C011-CF04-4405-B07A-7962BC45FA44}" type="presOf" srcId="{E488C490-82DB-480E-920D-41EC09EB4256}" destId="{E6BD78BE-4324-4E89-8BAD-FDC184A44D17}" srcOrd="1" destOrd="0" presId="urn:microsoft.com/office/officeart/2005/8/layout/radial5"/>
    <dgm:cxn modelId="{BCBF0BB5-1DF4-45C4-ADBA-572DBA8FA62E}" srcId="{AEE11DE6-66F7-43A2-BE48-30F939F53B84}" destId="{1DDC7C49-EF74-408D-80BA-308D7AB1E3A9}" srcOrd="0" destOrd="0" parTransId="{EEC10B86-C232-450E-BD36-E6F67807750D}" sibTransId="{BE720110-3613-408B-9B71-BFE15C538873}"/>
    <dgm:cxn modelId="{09AF5840-1AB0-4FE4-8C30-A9096BA41707}" type="presOf" srcId="{05EB7D56-5AE6-400C-88AF-F887DD48E941}" destId="{12122984-B225-422D-9ADA-A366286D83EF}" srcOrd="1" destOrd="0" presId="urn:microsoft.com/office/officeart/2005/8/layout/radial5"/>
    <dgm:cxn modelId="{F5F83B99-2748-4344-9597-3003B39D20DC}" srcId="{1DDC7C49-EF74-408D-80BA-308D7AB1E3A9}" destId="{F168759D-B194-418C-B437-37C627245AAC}" srcOrd="0" destOrd="0" parTransId="{2A55CD64-96D8-4D9C-B7EB-5DCBFB626CD0}" sibTransId="{CDD2677F-A6F9-4B8D-AC6C-0AE11210A1E0}"/>
    <dgm:cxn modelId="{70EA0CD7-0B92-4323-9244-F9939BFDC1CC}" type="presOf" srcId="{C9EF028F-C98B-47BD-81E2-5920BB83E38C}" destId="{F75E7092-CF51-46B8-AA5A-16D1FB2071EE}" srcOrd="0" destOrd="0" presId="urn:microsoft.com/office/officeart/2005/8/layout/radial5"/>
    <dgm:cxn modelId="{F300168D-8D34-4BC9-87DD-5684F72682E3}" srcId="{1DDC7C49-EF74-408D-80BA-308D7AB1E3A9}" destId="{C6959411-84BD-4087-9347-C0A8B71D9DF7}" srcOrd="2" destOrd="0" parTransId="{E488C490-82DB-480E-920D-41EC09EB4256}" sibTransId="{F4AF26B7-6054-454A-8FA1-8556700609DB}"/>
    <dgm:cxn modelId="{C44DE0C6-F2BF-45F4-967B-44F80C4C551E}" type="presOf" srcId="{C9EF028F-C98B-47BD-81E2-5920BB83E38C}" destId="{3040FD1D-3581-49FF-880F-701AD1CB0D64}" srcOrd="1" destOrd="0" presId="urn:microsoft.com/office/officeart/2005/8/layout/radial5"/>
    <dgm:cxn modelId="{6A09A9D6-999D-4E97-AF24-88C77C12B676}" type="presOf" srcId="{E72E05A8-C76C-41E9-AC60-B3713A9CA26C}" destId="{C6CDEAC5-8DD7-44E4-B12C-2B09C0ED2DA2}" srcOrd="0" destOrd="0" presId="urn:microsoft.com/office/officeart/2005/8/layout/radial5"/>
    <dgm:cxn modelId="{647CD911-942C-4627-8A34-72D3FDB7F386}" type="presOf" srcId="{2A55CD64-96D8-4D9C-B7EB-5DCBFB626CD0}" destId="{6C90B858-252C-4DA9-BE25-76B1206393B0}" srcOrd="1" destOrd="0" presId="urn:microsoft.com/office/officeart/2005/8/layout/radial5"/>
    <dgm:cxn modelId="{5776157A-8559-49D2-A2A5-0FEEBE8194F0}" type="presOf" srcId="{F168759D-B194-418C-B437-37C627245AAC}" destId="{11BF34C0-C7DD-46FC-B65F-A27701D1A1A0}" srcOrd="0" destOrd="0" presId="urn:microsoft.com/office/officeart/2005/8/layout/radial5"/>
    <dgm:cxn modelId="{DAACA220-4256-42D0-AF0A-A6BFF08FE79E}" srcId="{1DDC7C49-EF74-408D-80BA-308D7AB1E3A9}" destId="{AA378E0D-C6BD-4988-94D1-FF4CD1A74997}" srcOrd="3" destOrd="0" parTransId="{05EB7D56-5AE6-400C-88AF-F887DD48E941}" sibTransId="{F9ACEAAE-5311-46BA-9BDF-65E061C1242B}"/>
    <dgm:cxn modelId="{986CF53C-53F2-49EC-8BA6-BE210FFAF73E}" type="presOf" srcId="{AA378E0D-C6BD-4988-94D1-FF4CD1A74997}" destId="{98A56363-0DED-4CE9-9CFD-8FA8E6CA20C4}" srcOrd="0" destOrd="0" presId="urn:microsoft.com/office/officeart/2005/8/layout/radial5"/>
    <dgm:cxn modelId="{ABB0A5C1-E031-4976-B634-E1E4F6085B76}" type="presOf" srcId="{AEE11DE6-66F7-43A2-BE48-30F939F53B84}" destId="{1743A48F-D7D5-4A14-B650-339B0F04A31F}" srcOrd="0" destOrd="0" presId="urn:microsoft.com/office/officeart/2005/8/layout/radial5"/>
    <dgm:cxn modelId="{C1EA1520-1072-4518-8918-5DFF780468F9}" type="presOf" srcId="{E488C490-82DB-480E-920D-41EC09EB4256}" destId="{1021C729-7AF4-4372-ACB0-2B862E86E066}" srcOrd="0" destOrd="0" presId="urn:microsoft.com/office/officeart/2005/8/layout/radial5"/>
    <dgm:cxn modelId="{7C948908-ED23-4A73-A881-8581A08185EE}" type="presOf" srcId="{1DDC7C49-EF74-408D-80BA-308D7AB1E3A9}" destId="{0F06B28F-2770-43E6-A115-F43EC8D887DF}" srcOrd="0" destOrd="0" presId="urn:microsoft.com/office/officeart/2005/8/layout/radial5"/>
    <dgm:cxn modelId="{F443CABD-27BD-42B3-8DAD-6FAF6B91FF19}" type="presParOf" srcId="{1743A48F-D7D5-4A14-B650-339B0F04A31F}" destId="{0F06B28F-2770-43E6-A115-F43EC8D887DF}" srcOrd="0" destOrd="0" presId="urn:microsoft.com/office/officeart/2005/8/layout/radial5"/>
    <dgm:cxn modelId="{1D223FD5-B0E5-4C21-B82D-A52ADB25079A}" type="presParOf" srcId="{1743A48F-D7D5-4A14-B650-339B0F04A31F}" destId="{6F3DEAF2-7754-4963-9A58-940A09B04E6C}" srcOrd="1" destOrd="0" presId="urn:microsoft.com/office/officeart/2005/8/layout/radial5"/>
    <dgm:cxn modelId="{0C453732-79B8-4AA6-8D43-6018A575D917}" type="presParOf" srcId="{6F3DEAF2-7754-4963-9A58-940A09B04E6C}" destId="{6C90B858-252C-4DA9-BE25-76B1206393B0}" srcOrd="0" destOrd="0" presId="urn:microsoft.com/office/officeart/2005/8/layout/radial5"/>
    <dgm:cxn modelId="{50B428A4-9A80-4EEB-BCB4-5ABAF0FBF843}" type="presParOf" srcId="{1743A48F-D7D5-4A14-B650-339B0F04A31F}" destId="{11BF34C0-C7DD-46FC-B65F-A27701D1A1A0}" srcOrd="2" destOrd="0" presId="urn:microsoft.com/office/officeart/2005/8/layout/radial5"/>
    <dgm:cxn modelId="{3DA99704-14F4-436B-9834-10E3936C7ED5}" type="presParOf" srcId="{1743A48F-D7D5-4A14-B650-339B0F04A31F}" destId="{F75E7092-CF51-46B8-AA5A-16D1FB2071EE}" srcOrd="3" destOrd="0" presId="urn:microsoft.com/office/officeart/2005/8/layout/radial5"/>
    <dgm:cxn modelId="{4661E418-14D8-4121-BBB2-3091B8DA5A22}" type="presParOf" srcId="{F75E7092-CF51-46B8-AA5A-16D1FB2071EE}" destId="{3040FD1D-3581-49FF-880F-701AD1CB0D64}" srcOrd="0" destOrd="0" presId="urn:microsoft.com/office/officeart/2005/8/layout/radial5"/>
    <dgm:cxn modelId="{5A559B65-6C43-4C8F-B24A-BB0A61D4781A}" type="presParOf" srcId="{1743A48F-D7D5-4A14-B650-339B0F04A31F}" destId="{C6CDEAC5-8DD7-44E4-B12C-2B09C0ED2DA2}" srcOrd="4" destOrd="0" presId="urn:microsoft.com/office/officeart/2005/8/layout/radial5"/>
    <dgm:cxn modelId="{A023CEA1-FCAB-4D8E-B888-DE32EDBC8CF8}" type="presParOf" srcId="{1743A48F-D7D5-4A14-B650-339B0F04A31F}" destId="{1021C729-7AF4-4372-ACB0-2B862E86E066}" srcOrd="5" destOrd="0" presId="urn:microsoft.com/office/officeart/2005/8/layout/radial5"/>
    <dgm:cxn modelId="{DCEAB8A2-D6EC-4926-8061-8B350A36C243}" type="presParOf" srcId="{1021C729-7AF4-4372-ACB0-2B862E86E066}" destId="{E6BD78BE-4324-4E89-8BAD-FDC184A44D17}" srcOrd="0" destOrd="0" presId="urn:microsoft.com/office/officeart/2005/8/layout/radial5"/>
    <dgm:cxn modelId="{1CC841D1-6F32-49BC-A10D-6A693E3A28FA}" type="presParOf" srcId="{1743A48F-D7D5-4A14-B650-339B0F04A31F}" destId="{B3F78EB0-7EC1-4BE9-A59B-EF474B76823D}" srcOrd="6" destOrd="0" presId="urn:microsoft.com/office/officeart/2005/8/layout/radial5"/>
    <dgm:cxn modelId="{B945778B-1D8F-4017-ADAD-C1F016CB5BCF}" type="presParOf" srcId="{1743A48F-D7D5-4A14-B650-339B0F04A31F}" destId="{169AC28E-F8B7-4BBF-91D1-6EFC0C8CAD80}" srcOrd="7" destOrd="0" presId="urn:microsoft.com/office/officeart/2005/8/layout/radial5"/>
    <dgm:cxn modelId="{7E276CB0-C9FF-49B5-9F8A-23C410EE4069}" type="presParOf" srcId="{169AC28E-F8B7-4BBF-91D1-6EFC0C8CAD80}" destId="{12122984-B225-422D-9ADA-A366286D83EF}" srcOrd="0" destOrd="0" presId="urn:microsoft.com/office/officeart/2005/8/layout/radial5"/>
    <dgm:cxn modelId="{B7859D48-A28E-42EE-9FE5-AAB8F91F2F30}" type="presParOf" srcId="{1743A48F-D7D5-4A14-B650-339B0F04A31F}" destId="{98A56363-0DED-4CE9-9CFD-8FA8E6CA20C4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A83356-B9CA-4FAF-AA20-349372D41931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4F884B-DBED-4436-B32C-09781AC90997}">
      <dsp:nvSpPr>
        <dsp:cNvPr id="0" name=""/>
        <dsp:cNvSpPr/>
      </dsp:nvSpPr>
      <dsp:spPr>
        <a:xfrm>
          <a:off x="239689" y="1023884"/>
          <a:ext cx="2828925" cy="1625600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600" kern="1200" dirty="0" smtClean="0"/>
            <a:t>Κοινωνική θέση </a:t>
          </a:r>
          <a:endParaRPr lang="el-GR" sz="3600" kern="1200" dirty="0"/>
        </a:p>
      </dsp:txBody>
      <dsp:txXfrm>
        <a:off x="239689" y="1023884"/>
        <a:ext cx="2828925" cy="1625600"/>
      </dsp:txXfrm>
    </dsp:sp>
    <dsp:sp modelId="{05FA662C-873F-4943-8B8A-4D79B6E85F66}">
      <dsp:nvSpPr>
        <dsp:cNvPr id="0" name=""/>
        <dsp:cNvSpPr/>
      </dsp:nvSpPr>
      <dsp:spPr>
        <a:xfrm>
          <a:off x="3122339" y="1219199"/>
          <a:ext cx="2828925" cy="1625600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4100" kern="1200" dirty="0" smtClean="0"/>
            <a:t>Κοινωνικός ρόλος </a:t>
          </a:r>
          <a:endParaRPr lang="el-GR" sz="4100" kern="1200" dirty="0"/>
        </a:p>
      </dsp:txBody>
      <dsp:txXfrm>
        <a:off x="3122339" y="1219199"/>
        <a:ext cx="2828925" cy="16256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3AF378-746F-4449-91FE-4DC3F59D3FC2}">
      <dsp:nvSpPr>
        <dsp:cNvPr id="0" name=""/>
        <dsp:cNvSpPr/>
      </dsp:nvSpPr>
      <dsp:spPr>
        <a:xfrm>
          <a:off x="2375955" y="2019044"/>
          <a:ext cx="1366242" cy="12007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Κοινωνική θέση </a:t>
          </a:r>
          <a:endParaRPr lang="el-GR" sz="1600" kern="1200" dirty="0"/>
        </a:p>
      </dsp:txBody>
      <dsp:txXfrm>
        <a:off x="2375955" y="2019044"/>
        <a:ext cx="1366242" cy="1200776"/>
      </dsp:txXfrm>
    </dsp:sp>
    <dsp:sp modelId="{6456A798-550B-4689-B7EA-A281BA4EDD13}">
      <dsp:nvSpPr>
        <dsp:cNvPr id="0" name=""/>
        <dsp:cNvSpPr/>
      </dsp:nvSpPr>
      <dsp:spPr>
        <a:xfrm rot="16200000">
          <a:off x="3032697" y="1738503"/>
          <a:ext cx="52759" cy="4645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900" kern="1200"/>
        </a:p>
      </dsp:txBody>
      <dsp:txXfrm rot="16200000">
        <a:off x="3032697" y="1738503"/>
        <a:ext cx="52759" cy="464522"/>
      </dsp:txXfrm>
    </dsp:sp>
    <dsp:sp modelId="{5CFC3D03-DB33-479B-82D2-3056C64C06C9}">
      <dsp:nvSpPr>
        <dsp:cNvPr id="0" name=""/>
        <dsp:cNvSpPr/>
      </dsp:nvSpPr>
      <dsp:spPr>
        <a:xfrm>
          <a:off x="1855922" y="-509625"/>
          <a:ext cx="2406307" cy="24291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Τυπικές συμπεριφορές </a:t>
          </a:r>
          <a:endParaRPr lang="el-GR" sz="2000" kern="1200" dirty="0"/>
        </a:p>
      </dsp:txBody>
      <dsp:txXfrm>
        <a:off x="1855922" y="-509625"/>
        <a:ext cx="2406307" cy="2429123"/>
      </dsp:txXfrm>
    </dsp:sp>
    <dsp:sp modelId="{6A8246C7-2D96-4030-8736-907D5F45B4F7}">
      <dsp:nvSpPr>
        <dsp:cNvPr id="0" name=""/>
        <dsp:cNvSpPr/>
      </dsp:nvSpPr>
      <dsp:spPr>
        <a:xfrm rot="10800000">
          <a:off x="3629228" y="2387172"/>
          <a:ext cx="79832" cy="4645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900" kern="1200"/>
        </a:p>
      </dsp:txBody>
      <dsp:txXfrm rot="10800000">
        <a:off x="3629228" y="2387172"/>
        <a:ext cx="79832" cy="464522"/>
      </dsp:txXfrm>
    </dsp:sp>
    <dsp:sp modelId="{6B52D4B4-61D7-4B3C-BA4E-C9F961F52D9F}">
      <dsp:nvSpPr>
        <dsp:cNvPr id="0" name=""/>
        <dsp:cNvSpPr/>
      </dsp:nvSpPr>
      <dsp:spPr>
        <a:xfrm>
          <a:off x="3591571" y="1606706"/>
          <a:ext cx="2764003" cy="20254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Αναμενόμενες συμπεριφορές  </a:t>
          </a:r>
          <a:endParaRPr lang="el-GR" sz="2000" kern="1200" dirty="0"/>
        </a:p>
      </dsp:txBody>
      <dsp:txXfrm>
        <a:off x="3591571" y="1606706"/>
        <a:ext cx="2764003" cy="2025454"/>
      </dsp:txXfrm>
    </dsp:sp>
    <dsp:sp modelId="{660631D7-F021-4D60-A8AB-A96C79FB1B69}">
      <dsp:nvSpPr>
        <dsp:cNvPr id="0" name=""/>
        <dsp:cNvSpPr/>
      </dsp:nvSpPr>
      <dsp:spPr>
        <a:xfrm rot="5400000">
          <a:off x="3022490" y="3054519"/>
          <a:ext cx="73172" cy="4645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900" kern="1200"/>
        </a:p>
      </dsp:txBody>
      <dsp:txXfrm rot="5400000">
        <a:off x="3022490" y="3054519"/>
        <a:ext cx="73172" cy="464522"/>
      </dsp:txXfrm>
    </dsp:sp>
    <dsp:sp modelId="{066C30CB-6D55-4C75-B9D9-27DCEAEE2357}">
      <dsp:nvSpPr>
        <dsp:cNvPr id="0" name=""/>
        <dsp:cNvSpPr/>
      </dsp:nvSpPr>
      <dsp:spPr>
        <a:xfrm>
          <a:off x="1855922" y="3357881"/>
          <a:ext cx="2406307" cy="23520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 smtClean="0"/>
            <a:t>Κοινωνικά προσδιορισμένες </a:t>
          </a:r>
          <a:endParaRPr lang="el-GR" sz="2800" kern="1200" dirty="0"/>
        </a:p>
      </dsp:txBody>
      <dsp:txXfrm>
        <a:off x="1855922" y="3357881"/>
        <a:ext cx="2406307" cy="2352095"/>
      </dsp:txXfrm>
    </dsp:sp>
    <dsp:sp modelId="{00AD652D-43C0-4552-B885-63C8D8ED1F18}">
      <dsp:nvSpPr>
        <dsp:cNvPr id="0" name=""/>
        <dsp:cNvSpPr/>
      </dsp:nvSpPr>
      <dsp:spPr>
        <a:xfrm rot="136242">
          <a:off x="2437634" y="2365448"/>
          <a:ext cx="147171" cy="4645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900" kern="1200"/>
        </a:p>
      </dsp:txBody>
      <dsp:txXfrm rot="136242">
        <a:off x="2437634" y="2365448"/>
        <a:ext cx="147171" cy="464522"/>
      </dsp:txXfrm>
    </dsp:sp>
    <dsp:sp modelId="{EBB3C2C3-5171-49BD-B798-B0E2E2F60716}">
      <dsp:nvSpPr>
        <dsp:cNvPr id="0" name=""/>
        <dsp:cNvSpPr/>
      </dsp:nvSpPr>
      <dsp:spPr>
        <a:xfrm>
          <a:off x="-152417" y="1442977"/>
          <a:ext cx="2808310" cy="22095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Όλα τα μέλη της </a:t>
          </a:r>
          <a:r>
            <a:rPr lang="el-GR" sz="1800" kern="1200" dirty="0" err="1" smtClean="0"/>
            <a:t>κ.θ</a:t>
          </a:r>
          <a:r>
            <a:rPr lang="el-GR" sz="1800" kern="1200" dirty="0" smtClean="0"/>
            <a:t> είναι στο ίδιο πεδίο  αρνητικής ή θετικής  εκτίμησης </a:t>
          </a:r>
          <a:endParaRPr lang="el-GR" sz="1800" kern="1200" dirty="0"/>
        </a:p>
      </dsp:txBody>
      <dsp:txXfrm>
        <a:off x="-152417" y="1442977"/>
        <a:ext cx="2808310" cy="220958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693074-A3A3-40D0-BCBC-864468340D92}">
      <dsp:nvSpPr>
        <dsp:cNvPr id="0" name=""/>
        <dsp:cNvSpPr/>
      </dsp:nvSpPr>
      <dsp:spPr>
        <a:xfrm rot="16200000">
          <a:off x="-312206" y="269"/>
          <a:ext cx="3743918" cy="4063461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kern="1200" dirty="0" smtClean="0"/>
            <a:t>Πλήρης ταύτιση με αναμενόμενες συμπεριφορές  ρόλων </a:t>
          </a:r>
          <a:endParaRPr lang="el-GR" sz="2300" kern="1200" dirty="0"/>
        </a:p>
      </dsp:txBody>
      <dsp:txXfrm rot="16200000">
        <a:off x="-312206" y="269"/>
        <a:ext cx="3743918" cy="4063461"/>
      </dsp:txXfrm>
    </dsp:sp>
    <dsp:sp modelId="{74243FB3-8FEF-4398-B4F0-8C336A0C4E1C}">
      <dsp:nvSpPr>
        <dsp:cNvPr id="0" name=""/>
        <dsp:cNvSpPr/>
      </dsp:nvSpPr>
      <dsp:spPr>
        <a:xfrm rot="5400000">
          <a:off x="3480993" y="663874"/>
          <a:ext cx="3311932" cy="2736250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kern="1200" dirty="0" smtClean="0"/>
            <a:t>Διαφοροποίηση ή απόκλιση </a:t>
          </a:r>
          <a:endParaRPr lang="el-GR" sz="2300" kern="1200" dirty="0"/>
        </a:p>
      </dsp:txBody>
      <dsp:txXfrm rot="5400000">
        <a:off x="3480993" y="663874"/>
        <a:ext cx="3311932" cy="273625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19317C-9759-4FE3-AB6A-1C03EDCA8DBF}">
      <dsp:nvSpPr>
        <dsp:cNvPr id="0" name=""/>
        <dsp:cNvSpPr/>
      </dsp:nvSpPr>
      <dsp:spPr>
        <a:xfrm>
          <a:off x="1368158" y="-239344"/>
          <a:ext cx="5128344" cy="512834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err="1" smtClean="0"/>
            <a:t>Διευθυντήσςς</a:t>
          </a:r>
          <a:r>
            <a:rPr lang="el-GR" sz="1400" kern="1200" dirty="0" smtClean="0"/>
            <a:t> </a:t>
          </a:r>
          <a:endParaRPr lang="el-GR" sz="1400" kern="1200" dirty="0"/>
        </a:p>
      </dsp:txBody>
      <dsp:txXfrm>
        <a:off x="3215388" y="17072"/>
        <a:ext cx="1433884" cy="769251"/>
      </dsp:txXfrm>
    </dsp:sp>
    <dsp:sp modelId="{1CDB76B4-32A6-4F4D-8413-9CFE1EF27BBF}">
      <dsp:nvSpPr>
        <dsp:cNvPr id="0" name=""/>
        <dsp:cNvSpPr/>
      </dsp:nvSpPr>
      <dsp:spPr>
        <a:xfrm>
          <a:off x="1296136" y="504059"/>
          <a:ext cx="5189761" cy="466720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Καθηγητές </a:t>
          </a:r>
          <a:endParaRPr lang="el-GR" sz="2000" kern="1200" dirty="0"/>
        </a:p>
      </dsp:txBody>
      <dsp:txXfrm>
        <a:off x="2984105" y="784092"/>
        <a:ext cx="1813821" cy="840096"/>
      </dsp:txXfrm>
    </dsp:sp>
    <dsp:sp modelId="{B64A23BC-7312-4794-A32D-9814E65D53C5}">
      <dsp:nvSpPr>
        <dsp:cNvPr id="0" name=""/>
        <dsp:cNvSpPr/>
      </dsp:nvSpPr>
      <dsp:spPr>
        <a:xfrm>
          <a:off x="1922609" y="1333302"/>
          <a:ext cx="3931644" cy="403438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Μαθητές</a:t>
          </a:r>
          <a:r>
            <a:rPr lang="el-GR" sz="1400" kern="1200" dirty="0" smtClean="0"/>
            <a:t> </a:t>
          </a:r>
          <a:endParaRPr lang="el-GR" sz="1400" kern="1200" dirty="0"/>
        </a:p>
      </dsp:txBody>
      <dsp:txXfrm>
        <a:off x="2972358" y="1635881"/>
        <a:ext cx="1832146" cy="907736"/>
      </dsp:txXfrm>
    </dsp:sp>
    <dsp:sp modelId="{E6027636-E93B-4F34-97F8-F26DB6C394FA}">
      <dsp:nvSpPr>
        <dsp:cNvPr id="0" name=""/>
        <dsp:cNvSpPr/>
      </dsp:nvSpPr>
      <dsp:spPr>
        <a:xfrm>
          <a:off x="2558560" y="2512791"/>
          <a:ext cx="2823891" cy="26804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Ιεραρχημένες  κοινωνικές  θέσεις εντός πλαισίου-θεσμού με αναμενόμενες  και τυποποιημένες συμπεριφορές </a:t>
          </a:r>
          <a:endParaRPr lang="el-GR" sz="1800" kern="1200" dirty="0"/>
        </a:p>
      </dsp:txBody>
      <dsp:txXfrm>
        <a:off x="2972109" y="3182891"/>
        <a:ext cx="1996793" cy="13402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E2A342-B470-4CC9-AF69-0097D167243A}">
      <dsp:nvSpPr>
        <dsp:cNvPr id="0" name=""/>
        <dsp:cNvSpPr/>
      </dsp:nvSpPr>
      <dsp:spPr>
        <a:xfrm rot="16200000">
          <a:off x="490" y="336964"/>
          <a:ext cx="3390071" cy="3390071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500" kern="1200" dirty="0" smtClean="0"/>
            <a:t>Φορείς κοινωνικοποίησης </a:t>
          </a:r>
          <a:endParaRPr lang="el-GR" sz="2500" kern="1200" dirty="0"/>
        </a:p>
      </dsp:txBody>
      <dsp:txXfrm rot="16200000">
        <a:off x="490" y="336964"/>
        <a:ext cx="3390071" cy="3390071"/>
      </dsp:txXfrm>
    </dsp:sp>
    <dsp:sp modelId="{32863F44-531C-492F-88E9-A4D076DF3C48}">
      <dsp:nvSpPr>
        <dsp:cNvPr id="0" name=""/>
        <dsp:cNvSpPr/>
      </dsp:nvSpPr>
      <dsp:spPr>
        <a:xfrm rot="5400000">
          <a:off x="3594213" y="336964"/>
          <a:ext cx="3390071" cy="3390071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500" kern="1200" dirty="0" smtClean="0"/>
            <a:t>Θεσμοί </a:t>
          </a:r>
          <a:endParaRPr lang="el-GR" sz="2500" kern="1200" dirty="0"/>
        </a:p>
      </dsp:txBody>
      <dsp:txXfrm rot="5400000">
        <a:off x="3594213" y="336964"/>
        <a:ext cx="3390071" cy="339007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17AFFC-B9B0-4395-B03B-54515E672782}">
      <dsp:nvSpPr>
        <dsp:cNvPr id="0" name=""/>
        <dsp:cNvSpPr/>
      </dsp:nvSpPr>
      <dsp:spPr>
        <a:xfrm>
          <a:off x="659977" y="1493929"/>
          <a:ext cx="1231106" cy="1076141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60" tIns="31115" rIns="62230" bIns="3111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4900" kern="1200" dirty="0"/>
        </a:p>
      </dsp:txBody>
      <dsp:txXfrm>
        <a:off x="967753" y="1493929"/>
        <a:ext cx="923329" cy="1076141"/>
      </dsp:txXfrm>
    </dsp:sp>
    <dsp:sp modelId="{1D7A2C0E-D65B-4FFD-80F1-0CD1E951035D}">
      <dsp:nvSpPr>
        <dsp:cNvPr id="0" name=""/>
        <dsp:cNvSpPr/>
      </dsp:nvSpPr>
      <dsp:spPr>
        <a:xfrm>
          <a:off x="4345" y="1355125"/>
          <a:ext cx="1311263" cy="135374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θεσμοί</a:t>
          </a:r>
          <a:endParaRPr lang="el-GR" sz="2400" kern="1200" dirty="0"/>
        </a:p>
      </dsp:txBody>
      <dsp:txXfrm>
        <a:off x="4345" y="1355125"/>
        <a:ext cx="1311263" cy="1353749"/>
      </dsp:txXfrm>
    </dsp:sp>
    <dsp:sp modelId="{769A7595-9A34-405F-A8B2-79411AE16E7F}">
      <dsp:nvSpPr>
        <dsp:cNvPr id="0" name=""/>
        <dsp:cNvSpPr/>
      </dsp:nvSpPr>
      <dsp:spPr>
        <a:xfrm>
          <a:off x="2774497" y="1493929"/>
          <a:ext cx="1231106" cy="1076141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60" tIns="31115" rIns="62230" bIns="3111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4900" kern="1200" dirty="0"/>
        </a:p>
      </dsp:txBody>
      <dsp:txXfrm>
        <a:off x="3082273" y="1493929"/>
        <a:ext cx="923329" cy="1076141"/>
      </dsp:txXfrm>
    </dsp:sp>
    <dsp:sp modelId="{E055C0B6-2B9B-4540-A4FC-62F0734F43BA}">
      <dsp:nvSpPr>
        <dsp:cNvPr id="0" name=""/>
        <dsp:cNvSpPr/>
      </dsp:nvSpPr>
      <dsp:spPr>
        <a:xfrm>
          <a:off x="1968027" y="1193844"/>
          <a:ext cx="1612940" cy="167631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Πρωτογενείς </a:t>
          </a:r>
          <a:endParaRPr lang="el-GR" sz="2400" kern="1200" dirty="0"/>
        </a:p>
      </dsp:txBody>
      <dsp:txXfrm>
        <a:off x="1968027" y="1193844"/>
        <a:ext cx="1612940" cy="1676311"/>
      </dsp:txXfrm>
    </dsp:sp>
    <dsp:sp modelId="{DBBD6D25-06B4-40BD-B8A1-CCB5CD4FDA00}">
      <dsp:nvSpPr>
        <dsp:cNvPr id="0" name=""/>
        <dsp:cNvSpPr/>
      </dsp:nvSpPr>
      <dsp:spPr>
        <a:xfrm>
          <a:off x="4860548" y="1493929"/>
          <a:ext cx="1231106" cy="1076141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60" tIns="31115" rIns="62230" bIns="3111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4900" kern="1200" dirty="0"/>
        </a:p>
      </dsp:txBody>
      <dsp:txXfrm>
        <a:off x="5168325" y="1493929"/>
        <a:ext cx="923329" cy="1076141"/>
      </dsp:txXfrm>
    </dsp:sp>
    <dsp:sp modelId="{62F49172-9F18-48BE-BEF9-60B6C1F73177}">
      <dsp:nvSpPr>
        <dsp:cNvPr id="0" name=""/>
        <dsp:cNvSpPr/>
      </dsp:nvSpPr>
      <dsp:spPr>
        <a:xfrm>
          <a:off x="4082547" y="1260431"/>
          <a:ext cx="1556001" cy="154313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δευτερογενείς</a:t>
          </a:r>
          <a:endParaRPr lang="el-GR" sz="2400" kern="1200" dirty="0"/>
        </a:p>
      </dsp:txBody>
      <dsp:txXfrm>
        <a:off x="4082547" y="1260431"/>
        <a:ext cx="1556001" cy="1543136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06B28F-2770-43E6-A115-F43EC8D887DF}">
      <dsp:nvSpPr>
        <dsp:cNvPr id="0" name=""/>
        <dsp:cNvSpPr/>
      </dsp:nvSpPr>
      <dsp:spPr>
        <a:xfrm>
          <a:off x="1668149" y="908121"/>
          <a:ext cx="647805" cy="6478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700" kern="1200" dirty="0" smtClean="0"/>
            <a:t>Ε</a:t>
          </a:r>
          <a:endParaRPr lang="el-GR" sz="2700" kern="1200" dirty="0"/>
        </a:p>
      </dsp:txBody>
      <dsp:txXfrm>
        <a:off x="1668149" y="908121"/>
        <a:ext cx="647805" cy="647805"/>
      </dsp:txXfrm>
    </dsp:sp>
    <dsp:sp modelId="{6F3DEAF2-7754-4963-9A58-940A09B04E6C}">
      <dsp:nvSpPr>
        <dsp:cNvPr id="0" name=""/>
        <dsp:cNvSpPr/>
      </dsp:nvSpPr>
      <dsp:spPr>
        <a:xfrm rot="16200000">
          <a:off x="1923326" y="672213"/>
          <a:ext cx="137450" cy="2202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900" kern="1200"/>
        </a:p>
      </dsp:txBody>
      <dsp:txXfrm rot="16200000">
        <a:off x="1923326" y="672213"/>
        <a:ext cx="137450" cy="220254"/>
      </dsp:txXfrm>
    </dsp:sp>
    <dsp:sp modelId="{11BF34C0-C7DD-46FC-B65F-A27701D1A1A0}">
      <dsp:nvSpPr>
        <dsp:cNvPr id="0" name=""/>
        <dsp:cNvSpPr/>
      </dsp:nvSpPr>
      <dsp:spPr>
        <a:xfrm>
          <a:off x="1668149" y="974"/>
          <a:ext cx="647805" cy="6478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/>
            <a:t>Γ</a:t>
          </a:r>
          <a:endParaRPr lang="el-GR" sz="2100" kern="1200" dirty="0"/>
        </a:p>
      </dsp:txBody>
      <dsp:txXfrm>
        <a:off x="1668149" y="974"/>
        <a:ext cx="647805" cy="647805"/>
      </dsp:txXfrm>
    </dsp:sp>
    <dsp:sp modelId="{F75E7092-CF51-46B8-AA5A-16D1FB2071EE}">
      <dsp:nvSpPr>
        <dsp:cNvPr id="0" name=""/>
        <dsp:cNvSpPr/>
      </dsp:nvSpPr>
      <dsp:spPr>
        <a:xfrm>
          <a:off x="2373009" y="1121896"/>
          <a:ext cx="137450" cy="2202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900" kern="1200"/>
        </a:p>
      </dsp:txBody>
      <dsp:txXfrm>
        <a:off x="2373009" y="1121896"/>
        <a:ext cx="137450" cy="220254"/>
      </dsp:txXfrm>
    </dsp:sp>
    <dsp:sp modelId="{C6CDEAC5-8DD7-44E4-B12C-2B09C0ED2DA2}">
      <dsp:nvSpPr>
        <dsp:cNvPr id="0" name=""/>
        <dsp:cNvSpPr/>
      </dsp:nvSpPr>
      <dsp:spPr>
        <a:xfrm>
          <a:off x="2575295" y="908121"/>
          <a:ext cx="647805" cy="6478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/>
            <a:t>Μ</a:t>
          </a:r>
          <a:endParaRPr lang="el-GR" sz="2100" kern="1200" dirty="0"/>
        </a:p>
      </dsp:txBody>
      <dsp:txXfrm>
        <a:off x="2575295" y="908121"/>
        <a:ext cx="647805" cy="647805"/>
      </dsp:txXfrm>
    </dsp:sp>
    <dsp:sp modelId="{1021C729-7AF4-4372-ACB0-2B862E86E066}">
      <dsp:nvSpPr>
        <dsp:cNvPr id="0" name=""/>
        <dsp:cNvSpPr/>
      </dsp:nvSpPr>
      <dsp:spPr>
        <a:xfrm rot="5400000">
          <a:off x="1923326" y="1571580"/>
          <a:ext cx="137450" cy="2202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900" kern="1200"/>
        </a:p>
      </dsp:txBody>
      <dsp:txXfrm rot="5400000">
        <a:off x="1923326" y="1571580"/>
        <a:ext cx="137450" cy="220254"/>
      </dsp:txXfrm>
    </dsp:sp>
    <dsp:sp modelId="{B3F78EB0-7EC1-4BE9-A59B-EF474B76823D}">
      <dsp:nvSpPr>
        <dsp:cNvPr id="0" name=""/>
        <dsp:cNvSpPr/>
      </dsp:nvSpPr>
      <dsp:spPr>
        <a:xfrm>
          <a:off x="1668149" y="1815267"/>
          <a:ext cx="647805" cy="6478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/>
            <a:t>Υ.Π.</a:t>
          </a:r>
          <a:endParaRPr lang="el-GR" sz="2100" kern="1200" dirty="0"/>
        </a:p>
      </dsp:txBody>
      <dsp:txXfrm>
        <a:off x="1668149" y="1815267"/>
        <a:ext cx="647805" cy="647805"/>
      </dsp:txXfrm>
    </dsp:sp>
    <dsp:sp modelId="{169AC28E-F8B7-4BBF-91D1-6EFC0C8CAD80}">
      <dsp:nvSpPr>
        <dsp:cNvPr id="0" name=""/>
        <dsp:cNvSpPr/>
      </dsp:nvSpPr>
      <dsp:spPr>
        <a:xfrm rot="10800000">
          <a:off x="1473643" y="1121896"/>
          <a:ext cx="137450" cy="2202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900" kern="1200"/>
        </a:p>
      </dsp:txBody>
      <dsp:txXfrm rot="10800000">
        <a:off x="1473643" y="1121896"/>
        <a:ext cx="137450" cy="220254"/>
      </dsp:txXfrm>
    </dsp:sp>
    <dsp:sp modelId="{98A56363-0DED-4CE9-9CFD-8FA8E6CA20C4}">
      <dsp:nvSpPr>
        <dsp:cNvPr id="0" name=""/>
        <dsp:cNvSpPr/>
      </dsp:nvSpPr>
      <dsp:spPr>
        <a:xfrm>
          <a:off x="761002" y="908121"/>
          <a:ext cx="647805" cy="6478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/>
            <a:t>Π</a:t>
          </a:r>
          <a:endParaRPr lang="el-GR" sz="2100" kern="1200" dirty="0"/>
        </a:p>
      </dsp:txBody>
      <dsp:txXfrm>
        <a:off x="761002" y="908121"/>
        <a:ext cx="647805" cy="6478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6D21C-0D72-47AA-97FB-F04326A55098}" type="datetimeFigureOut">
              <a:rPr lang="el-GR"/>
              <a:pPr>
                <a:defRPr/>
              </a:pPr>
              <a:t>17/3/2020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43DD2-CC21-4145-9052-17FC15AB2CBE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F55BD-91D0-4C4F-B87E-95A793B97925}" type="datetimeFigureOut">
              <a:rPr lang="el-GR"/>
              <a:pPr>
                <a:defRPr/>
              </a:pPr>
              <a:t>17/3/2020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2D455-E423-4CC1-8C43-AF724FDBAEC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F7673-737C-40F5-A57D-8565C8599D81}" type="datetimeFigureOut">
              <a:rPr lang="el-GR"/>
              <a:pPr>
                <a:defRPr/>
              </a:pPr>
              <a:t>17/3/2020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4912A-D7C5-4974-A119-C1713B7CCC2D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1B211-D02F-4A5F-AB92-8000286D7510}" type="datetimeFigureOut">
              <a:rPr lang="el-GR"/>
              <a:pPr>
                <a:defRPr/>
              </a:pPr>
              <a:t>17/3/2020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B58DE-4FC6-4EAF-956C-BE766F6012EB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CEF10-A23B-4275-9EF4-8F1F42262AAE}" type="datetimeFigureOut">
              <a:rPr lang="el-GR"/>
              <a:pPr>
                <a:defRPr/>
              </a:pPr>
              <a:t>17/3/2020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25695-DD36-44FB-9D78-9935934D9F9C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9C447-FE28-435B-B028-624CED23702C}" type="datetimeFigureOut">
              <a:rPr lang="el-GR"/>
              <a:pPr>
                <a:defRPr/>
              </a:pPr>
              <a:t>17/3/2020</a:t>
            </a:fld>
            <a:endParaRPr lang="el-GR" dirty="0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FA2BE-6F85-4C7E-BEBE-A2B2E87B49DE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0F2A3-069E-4912-9EFD-F47279620E53}" type="datetimeFigureOut">
              <a:rPr lang="el-GR"/>
              <a:pPr>
                <a:defRPr/>
              </a:pPr>
              <a:t>17/3/2020</a:t>
            </a:fld>
            <a:endParaRPr lang="el-GR" dirty="0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BFC11-4FB2-4335-904B-E542F55330F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5D983-E9F1-4D6B-9505-85894A584CE8}" type="datetimeFigureOut">
              <a:rPr lang="el-GR"/>
              <a:pPr>
                <a:defRPr/>
              </a:pPr>
              <a:t>17/3/2020</a:t>
            </a:fld>
            <a:endParaRPr lang="el-GR" dirty="0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318AC-384D-4E23-A5EF-129800BD7D2B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1473C-1A86-4DFE-B865-C3CB5BCE3544}" type="datetimeFigureOut">
              <a:rPr lang="el-GR"/>
              <a:pPr>
                <a:defRPr/>
              </a:pPr>
              <a:t>17/3/2020</a:t>
            </a:fld>
            <a:endParaRPr lang="el-GR" dirty="0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CB96D-44C4-4E24-9490-F744A674D49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C37B0-8C4E-40B0-AF7B-199E915E7D7A}" type="datetimeFigureOut">
              <a:rPr lang="el-GR"/>
              <a:pPr>
                <a:defRPr/>
              </a:pPr>
              <a:t>17/3/2020</a:t>
            </a:fld>
            <a:endParaRPr lang="el-GR" dirty="0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7A0A1-67E4-43EB-B3D0-22EC2A7BED03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0227D-CD84-4143-9DE3-604FFD036841}" type="datetimeFigureOut">
              <a:rPr lang="el-GR"/>
              <a:pPr>
                <a:defRPr/>
              </a:pPr>
              <a:t>17/3/2020</a:t>
            </a:fld>
            <a:endParaRPr lang="el-GR" dirty="0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70ED3-97F3-4C39-895E-B6BFD4AEFCF9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BFBDA9-2661-45E0-A43A-787D04928AB0}" type="datetimeFigureOut">
              <a:rPr lang="el-GR"/>
              <a:pPr>
                <a:defRPr/>
              </a:pPr>
              <a:t>17/3/2020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C7F64B-5BA5-4231-9573-83930936F33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Κεφάλαιο  3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smtClean="0"/>
              <a:t>Ανάπτυξη του κοινωνικού εαυτού-οι διαφορετικές προσεγγίσεις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Μηχανισμοί άμυνας </a:t>
            </a:r>
          </a:p>
        </p:txBody>
      </p:sp>
      <p:sp>
        <p:nvSpPr>
          <p:cNvPr id="11267" name="2 - Θέση περιεχομένου"/>
          <p:cNvSpPr>
            <a:spLocks noGrp="1"/>
          </p:cNvSpPr>
          <p:nvPr>
            <p:ph idx="1"/>
          </p:nvPr>
        </p:nvSpPr>
        <p:spPr>
          <a:xfrm>
            <a:off x="755650" y="1628775"/>
            <a:ext cx="8229600" cy="4525963"/>
          </a:xfrm>
        </p:spPr>
        <p:txBody>
          <a:bodyPr/>
          <a:lstStyle/>
          <a:p>
            <a:pPr eaLnBrk="1" hangingPunct="1"/>
            <a:r>
              <a:rPr lang="el-GR" smtClean="0"/>
              <a:t>Αντιμετώπιση άγχους /έντασης </a:t>
            </a:r>
          </a:p>
          <a:p>
            <a:pPr eaLnBrk="1" hangingPunct="1"/>
            <a:r>
              <a:rPr lang="el-GR" smtClean="0"/>
              <a:t>Εξισορροπητικό έργο του </a:t>
            </a:r>
            <a:r>
              <a:rPr lang="en-US" smtClean="0"/>
              <a:t>ego</a:t>
            </a:r>
          </a:p>
          <a:p>
            <a:pPr eaLnBrk="1" hangingPunct="1"/>
            <a:r>
              <a:rPr lang="el-GR" smtClean="0"/>
              <a:t>Είναι υποσυνείδητοι</a:t>
            </a:r>
          </a:p>
          <a:p>
            <a:pPr eaLnBrk="1" hangingPunct="1"/>
            <a:r>
              <a:rPr lang="el-GR" smtClean="0"/>
              <a:t>Επιδιώκουν ισορροπία</a:t>
            </a:r>
          </a:p>
        </p:txBody>
      </p:sp>
      <p:pic>
        <p:nvPicPr>
          <p:cNvPr id="11268" name="3 - Εικόνα" descr="bnott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3357563"/>
            <a:ext cx="354647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smtClean="0"/>
              <a:t>Συμβολικη αλληλεπίδραση</a:t>
            </a:r>
          </a:p>
        </p:txBody>
      </p:sp>
      <p:pic>
        <p:nvPicPr>
          <p:cNvPr id="12291" name="4 - Θέση περιεχομένου" descr="D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19475" y="333375"/>
            <a:ext cx="2952750" cy="2166938"/>
          </a:xfrm>
        </p:spPr>
      </p:pic>
      <p:sp>
        <p:nvSpPr>
          <p:cNvPr id="12292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sz="2000" smtClean="0"/>
              <a:t>Μήντ</a:t>
            </a:r>
          </a:p>
          <a:p>
            <a:r>
              <a:rPr lang="el-GR" sz="2000" smtClean="0"/>
              <a:t>Κοινωνική αλληλεπίδραση</a:t>
            </a:r>
            <a:r>
              <a:rPr lang="en-US" sz="2000" smtClean="0"/>
              <a:t>:</a:t>
            </a:r>
          </a:p>
          <a:p>
            <a:r>
              <a:rPr lang="el-GR" sz="2000" smtClean="0"/>
              <a:t>Στενή σχέση → ιδιωτική γλώσσα, κώδικα επικοινωνίας</a:t>
            </a:r>
          </a:p>
          <a:p>
            <a:r>
              <a:rPr lang="el-GR" sz="2000" smtClean="0"/>
              <a:t>Σταδία κοινωνικής ανάπτυξης του παιδιού</a:t>
            </a:r>
            <a:r>
              <a:rPr lang="en-US" sz="2000" smtClean="0"/>
              <a:t>:</a:t>
            </a:r>
          </a:p>
          <a:p>
            <a:r>
              <a:rPr lang="el-GR" sz="2000" smtClean="0"/>
              <a:t>Α) προπαρασκευαστικό</a:t>
            </a:r>
          </a:p>
          <a:p>
            <a:r>
              <a:rPr lang="el-GR" sz="2000" smtClean="0"/>
              <a:t>Β)ατομικού παιχνιδιού</a:t>
            </a:r>
          </a:p>
          <a:p>
            <a:r>
              <a:rPr lang="el-GR" sz="2000" smtClean="0"/>
              <a:t>Γ) ομαδικού παιχνιδιού </a:t>
            </a:r>
            <a:endParaRPr lang="en-US" sz="2000" smtClean="0"/>
          </a:p>
          <a:p>
            <a:endParaRPr lang="el-GR" sz="2000" smtClean="0"/>
          </a:p>
        </p:txBody>
      </p:sp>
      <p:pic>
        <p:nvPicPr>
          <p:cNvPr id="12293" name="5 - Εικόνα" descr="φωτό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1052513"/>
            <a:ext cx="20272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6 - Εικόνα" descr="αρχείο λήψης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6325" y="2663825"/>
            <a:ext cx="191135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7 - Εικόνα" descr="image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625" y="3284538"/>
            <a:ext cx="33845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Λειτουργιστές </a:t>
            </a:r>
          </a:p>
        </p:txBody>
      </p:sp>
      <p:pic>
        <p:nvPicPr>
          <p:cNvPr id="13315" name="4 - Θέση περιεχομένου" descr="68b62085e41e8f225811766f8d5eb2bb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35375" y="1196975"/>
            <a:ext cx="5111750" cy="3398838"/>
          </a:xfrm>
        </p:spPr>
      </p:pic>
      <p:sp>
        <p:nvSpPr>
          <p:cNvPr id="13316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 sz="2000" smtClean="0"/>
          </a:p>
          <a:p>
            <a:r>
              <a:rPr lang="el-GR" sz="2000" smtClean="0"/>
              <a:t>Έμφαση στην επίδραση του κοινωνικού περιβάλλοντος στο άτομο</a:t>
            </a:r>
          </a:p>
          <a:p>
            <a:endParaRPr lang="el-GR" sz="2000" smtClean="0"/>
          </a:p>
          <a:p>
            <a:r>
              <a:rPr lang="el-GR" sz="2000" smtClean="0"/>
              <a:t>Η κοινωνικοποίηση αποσκοπεί…</a:t>
            </a:r>
          </a:p>
          <a:p>
            <a:endParaRPr lang="el-GR" sz="2000" smtClean="0"/>
          </a:p>
          <a:p>
            <a:endParaRPr lang="el-GR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smtClean="0"/>
              <a:t>Μαρξιστές </a:t>
            </a:r>
          </a:p>
        </p:txBody>
      </p:sp>
      <p:sp>
        <p:nvSpPr>
          <p:cNvPr id="14339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sz="2800" smtClean="0"/>
              <a:t>Αποδοχή οικογενειακής καταγωγής </a:t>
            </a:r>
          </a:p>
          <a:p>
            <a:r>
              <a:rPr lang="el-GR" sz="2800" smtClean="0"/>
              <a:t>Αποδοχή της κοινωνικής θέσης πριν τη συνειδητοποίηση των οικονομικών σχέσεων κυριαρχίας </a:t>
            </a:r>
          </a:p>
        </p:txBody>
      </p:sp>
      <p:pic>
        <p:nvPicPr>
          <p:cNvPr id="14340" name="Picture 2" descr="C:\Users\stavr\Desktop\article_show_synergasia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56100" y="908050"/>
            <a:ext cx="3671888" cy="446563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Κεφαλαιο  3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smtClean="0"/>
              <a:t>3.3.  Φορείς κοινωνικοποίησης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mtClean="0"/>
              <a:t>Η κοινωνικοποίηση πραγματοποιείται σε όλη τη διάρκεια της ζωής του ατόμου το οποίο αναλαμβάνει πολλούς και διαφορετικούς κοινωνικούς ρόλους ( σύνολο συμπεριφορών  που απορρέουν από μία συγκεκριμένη κοινωνική θέση )</a:t>
            </a:r>
          </a:p>
          <a:p>
            <a:endParaRPr lang="el-GR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- Διάγραμμα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Διάγραμμα"/>
          <p:cNvGraphicFramePr/>
          <p:nvPr/>
        </p:nvGraphicFramePr>
        <p:xfrm>
          <a:off x="1524000" y="260648"/>
          <a:ext cx="6096000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2 - Εικόνα" descr="αρχείο λήψης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404813"/>
            <a:ext cx="4967288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Διάγραμμα"/>
          <p:cNvGraphicFramePr/>
          <p:nvPr/>
        </p:nvGraphicFramePr>
        <p:xfrm>
          <a:off x="1259632" y="1412776"/>
          <a:ext cx="64807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483" name="2 - TextBox"/>
          <p:cNvSpPr txBox="1">
            <a:spLocks noChangeArrowheads="1"/>
          </p:cNvSpPr>
          <p:nvPr/>
        </p:nvSpPr>
        <p:spPr bwMode="auto">
          <a:xfrm>
            <a:off x="2555875" y="765175"/>
            <a:ext cx="44640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>
                <a:latin typeface="Calibri" pitchFamily="34" charset="0"/>
              </a:rPr>
              <a:t>     </a:t>
            </a:r>
            <a:r>
              <a:rPr lang="el-GR" sz="2400">
                <a:latin typeface="Calibri" pitchFamily="34" charset="0"/>
              </a:rPr>
              <a:t>Κοινωνικοί ρόλοι</a:t>
            </a:r>
            <a:r>
              <a:rPr lang="en-US" sz="2400">
                <a:latin typeface="Calibri" pitchFamily="34" charset="0"/>
              </a:rPr>
              <a:t>: </a:t>
            </a:r>
            <a:r>
              <a:rPr lang="el-GR" sz="2400">
                <a:latin typeface="Calibri" pitchFamily="34" charset="0"/>
              </a:rPr>
              <a:t>αναμενόμενες συμπεριφορές που απορρέουν από τις κ.θ.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Η επίδραση του κοινωνικού περιβάλλοντος  στην εξέλιξη του κοινωνικού εαυτού και της αυτοεικόνας </a:t>
            </a:r>
          </a:p>
        </p:txBody>
      </p:sp>
      <p:pic>
        <p:nvPicPr>
          <p:cNvPr id="3075" name="4 - Θέση περιεχομένου" descr="φρουντ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51275" y="692150"/>
            <a:ext cx="2584450" cy="2016125"/>
          </a:xfrm>
        </p:spPr>
      </p:pic>
      <p:sp>
        <p:nvSpPr>
          <p:cNvPr id="3076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l-GR" sz="2400" smtClean="0"/>
              <a:t>Σημαντικές θεωρίες- έμφαση σε διαφορετικές πτυχές </a:t>
            </a:r>
            <a:r>
              <a:rPr lang="en-US" sz="2400" smtClean="0"/>
              <a:t>  </a:t>
            </a:r>
            <a:r>
              <a:rPr lang="el-GR" sz="2400" smtClean="0"/>
              <a:t>(Ψυχίατροι, Κοιν/γοι, Φιλόσοφοι , παιδαγωγοί )</a:t>
            </a:r>
          </a:p>
          <a:p>
            <a:pPr eaLnBrk="1" hangingPunct="1"/>
            <a:endParaRPr lang="el-GR" sz="2400" smtClean="0"/>
          </a:p>
          <a:p>
            <a:pPr eaLnBrk="1" hangingPunct="1"/>
            <a:r>
              <a:rPr lang="el-GR" sz="2400" smtClean="0"/>
              <a:t>Συμφωνούν στην επίδραση του κοινωνικού περιβάλλοντος στο άτομο</a:t>
            </a:r>
          </a:p>
        </p:txBody>
      </p:sp>
      <p:pic>
        <p:nvPicPr>
          <p:cNvPr id="3077" name="5 - Εικόνα" descr="Αλτουσερ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2492375"/>
            <a:ext cx="194310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6 - Εικόνα" descr="Πιαζε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476250"/>
            <a:ext cx="1800225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7 - Εικόνα" descr="μηντ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425" y="3141663"/>
            <a:ext cx="251936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Διάγραμμα"/>
          <p:cNvGraphicFramePr/>
          <p:nvPr/>
        </p:nvGraphicFramePr>
        <p:xfrm>
          <a:off x="323528" y="980728"/>
          <a:ext cx="7776864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507" name="2 - TextBox"/>
          <p:cNvSpPr txBox="1">
            <a:spLocks noChangeArrowheads="1"/>
          </p:cNvSpPr>
          <p:nvPr/>
        </p:nvSpPr>
        <p:spPr bwMode="auto">
          <a:xfrm>
            <a:off x="3059113" y="981075"/>
            <a:ext cx="25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1 - Εικόνα" descr="«Το-σχολείο-του-χωριού»-πίνακας-του-Ελβετού-ζωγράφου-Αλμπέρ-Άνκερ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868363"/>
            <a:ext cx="7315200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Διάγραμμα"/>
          <p:cNvGraphicFramePr/>
          <p:nvPr/>
        </p:nvGraphicFramePr>
        <p:xfrm>
          <a:off x="971600" y="1397000"/>
          <a:ext cx="69847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Διάγραμμα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1 - Εικόνα" descr="αρχείο λήψης (1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620713"/>
            <a:ext cx="68421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1 - Εικόνα" descr="ΠΑΓΚΟΣΜΙΑ ΗΜΕΡΑ ΟΙΚΟΓΕΝΕΙΑΣ _Σελίδα_24 (1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- TextBox"/>
          <p:cNvSpPr txBox="1">
            <a:spLocks noChangeArrowheads="1"/>
          </p:cNvSpPr>
          <p:nvPr/>
        </p:nvSpPr>
        <p:spPr bwMode="auto">
          <a:xfrm>
            <a:off x="755650" y="1341438"/>
            <a:ext cx="76739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3600">
                <a:latin typeface="Calibri" pitchFamily="34" charset="0"/>
              </a:rPr>
              <a:t>Μείωση της σημασίας κάποιων θεσμών</a:t>
            </a:r>
          </a:p>
        </p:txBody>
      </p:sp>
      <p:sp>
        <p:nvSpPr>
          <p:cNvPr id="27651" name="2 - TextBox"/>
          <p:cNvSpPr txBox="1">
            <a:spLocks noChangeArrowheads="1"/>
          </p:cNvSpPr>
          <p:nvPr/>
        </p:nvSpPr>
        <p:spPr bwMode="auto">
          <a:xfrm>
            <a:off x="900113" y="2420938"/>
            <a:ext cx="77438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3600">
                <a:latin typeface="Calibri" pitchFamily="34" charset="0"/>
              </a:rPr>
              <a:t>Σύγκρουση  προβαλλόμενων πρότυπων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3.3.1 Πρωτογενείς φορείς κοινωνικοποίησης 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Οικογένεια –παρέα </a:t>
            </a:r>
            <a:r>
              <a:rPr lang="el-GR" dirty="0" err="1" smtClean="0"/>
              <a:t>συνομιλήκων</a:t>
            </a:r>
            <a:r>
              <a:rPr lang="el-GR" dirty="0" smtClean="0"/>
              <a:t> </a:t>
            </a:r>
            <a:endParaRPr lang="el-G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2800" smtClean="0"/>
              <a:t>Οικογένεια </a:t>
            </a:r>
          </a:p>
        </p:txBody>
      </p:sp>
      <p:pic>
        <p:nvPicPr>
          <p:cNvPr id="29699" name="4 - Θέση περιεχομένου" descr="boterosos66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51275" y="836613"/>
            <a:ext cx="5041900" cy="4752975"/>
          </a:xfrm>
        </p:spPr>
      </p:pic>
      <p:sp>
        <p:nvSpPr>
          <p:cNvPr id="29700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394075" cy="4691063"/>
          </a:xfrm>
        </p:spPr>
        <p:txBody>
          <a:bodyPr/>
          <a:lstStyle/>
          <a:p>
            <a:pPr eaLnBrk="1" hangingPunct="1"/>
            <a:r>
              <a:rPr lang="el-GR" sz="2000" smtClean="0"/>
              <a:t>Διαμορφώνει κανόνες/ συνήθειες/αξίες/αντιλήψεις </a:t>
            </a:r>
          </a:p>
          <a:p>
            <a:pPr eaLnBrk="1" hangingPunct="1"/>
            <a:endParaRPr lang="el-GR" sz="2000" smtClean="0"/>
          </a:p>
          <a:p>
            <a:pPr eaLnBrk="1" hangingPunct="1"/>
            <a:r>
              <a:rPr lang="el-GR" sz="2000" smtClean="0"/>
              <a:t>Όροι συγγένειας, δομή , μέγεθος → διαμόρφωση τρόπων συμπεριφοράς </a:t>
            </a:r>
          </a:p>
          <a:p>
            <a:pPr eaLnBrk="1" hangingPunct="1"/>
            <a:endParaRPr lang="el-GR" sz="2000" smtClean="0"/>
          </a:p>
          <a:p>
            <a:pPr eaLnBrk="1" hangingPunct="1"/>
            <a:r>
              <a:rPr lang="el-GR" sz="2000" smtClean="0"/>
              <a:t>Καταφύγιο αλληλεγγύης παρά τη χαλαρή σύνδεση των μελών</a:t>
            </a:r>
          </a:p>
          <a:p>
            <a:pPr eaLnBrk="1" hangingPunct="1"/>
            <a:endParaRPr lang="el-GR" sz="2000" smtClean="0"/>
          </a:p>
          <a:p>
            <a:pPr eaLnBrk="1" hangingPunct="1"/>
            <a:r>
              <a:rPr lang="el-GR" sz="2000" smtClean="0"/>
              <a:t>Έρευνα ΕΚΚΕ → ανάγκη των νέων να επικοινωνούν με τους γονείς τους </a:t>
            </a:r>
          </a:p>
          <a:p>
            <a:pPr eaLnBrk="1" hangingPunct="1"/>
            <a:endParaRPr lang="el-GR" smtClean="0"/>
          </a:p>
          <a:p>
            <a:pPr eaLnBrk="1" hangingPunct="1"/>
            <a:endParaRPr lang="el-GR" smtClean="0"/>
          </a:p>
        </p:txBody>
      </p:sp>
      <p:sp>
        <p:nvSpPr>
          <p:cNvPr id="29701" name="5 - TextBox"/>
          <p:cNvSpPr txBox="1">
            <a:spLocks noChangeArrowheads="1"/>
          </p:cNvSpPr>
          <p:nvPr/>
        </p:nvSpPr>
        <p:spPr bwMode="auto">
          <a:xfrm>
            <a:off x="4067175" y="6092825"/>
            <a:ext cx="2174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Φερνάντο Μποτέρο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Παρέα συνομηλίκων </a:t>
            </a:r>
          </a:p>
        </p:txBody>
      </p:sp>
      <p:pic>
        <p:nvPicPr>
          <p:cNvPr id="30723" name="4 - Θέση περιεχομένου" descr="paidikes-filies-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08625" y="620713"/>
            <a:ext cx="3322638" cy="3067050"/>
          </a:xfrm>
        </p:spPr>
      </p:pic>
      <p:sp>
        <p:nvSpPr>
          <p:cNvPr id="30724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Παρέα , διαμορφώνει → τρόπο επικοινωνίας, πρότυπα συμπεριφοράς, ανεξαρτητοποιεί, ανάπτυξη αυτοπεποίθησης και κοινωνικών δεξιοτήτων , αλλά και αρνητικά πρότυπα συμπεριφοράς </a:t>
            </a:r>
          </a:p>
          <a:p>
            <a:pPr eaLnBrk="1" hangingPunct="1"/>
            <a:endParaRPr lang="el-GR" smtClean="0"/>
          </a:p>
          <a:p>
            <a:pPr eaLnBrk="1" hangingPunct="1"/>
            <a:r>
              <a:rPr lang="el-GR" smtClean="0"/>
              <a:t>Αποδοχή κανόνων της παρέας → αίσθηση του ανήκειν</a:t>
            </a:r>
          </a:p>
          <a:p>
            <a:pPr eaLnBrk="1" hangingPunct="1"/>
            <a:endParaRPr lang="el-GR" smtClean="0"/>
          </a:p>
          <a:p>
            <a:pPr eaLnBrk="1" hangingPunct="1"/>
            <a:r>
              <a:rPr lang="el-GR" smtClean="0"/>
              <a:t>Συχνότητα επαφής → αποτελεσματικότητα επιρροής </a:t>
            </a:r>
          </a:p>
          <a:p>
            <a:pPr eaLnBrk="1" hangingPunct="1"/>
            <a:r>
              <a:rPr lang="el-GR" smtClean="0"/>
              <a:t>Παιδί, έφηβος , ενήλικος → ταξινόμηση , κατηγορίες φάσης ωρίμανσης ή γήρανσης </a:t>
            </a:r>
          </a:p>
          <a:p>
            <a:pPr eaLnBrk="1" hangingPunct="1"/>
            <a:endParaRPr lang="el-GR" smtClean="0"/>
          </a:p>
          <a:p>
            <a:pPr eaLnBrk="1" hangingPunct="1"/>
            <a:r>
              <a:rPr lang="el-GR" smtClean="0"/>
              <a:t>Η εμπειρία κοινωνικοποίησης → οριοθετεί τις παραπάνω κατηγορίες </a:t>
            </a:r>
          </a:p>
          <a:p>
            <a:pPr eaLnBrk="1" hangingPunct="1"/>
            <a:endParaRPr lang="el-GR" smtClean="0"/>
          </a:p>
          <a:p>
            <a:pPr eaLnBrk="1" hangingPunct="1"/>
            <a:r>
              <a:rPr lang="el-GR" smtClean="0"/>
              <a:t>Παρέες και σύλλογοι→ καθορισμός επιλογών, αίσθηση του ανήκειν , σκιαγράφηση κοινωνικού εαυτού ( ροκάδες </a:t>
            </a:r>
          </a:p>
          <a:p>
            <a:pPr eaLnBrk="1" hangingPunct="1"/>
            <a:endParaRPr lang="el-GR" smtClean="0"/>
          </a:p>
        </p:txBody>
      </p:sp>
      <p:pic>
        <p:nvPicPr>
          <p:cNvPr id="30725" name="5 - Εικόνα" descr="vallia_valli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789363"/>
            <a:ext cx="2952750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6 - Εικόνα" descr="childre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1412875"/>
            <a:ext cx="2808288" cy="328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Φρουντ , Ψυχαναλυτική θεωρία</a:t>
            </a:r>
          </a:p>
        </p:txBody>
      </p:sp>
      <p:pic>
        <p:nvPicPr>
          <p:cNvPr id="4099" name="4 - Θέση περιεχομένου" descr="thilasm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48038" y="476250"/>
            <a:ext cx="2952750" cy="2376488"/>
          </a:xfrm>
        </p:spPr>
      </p:pic>
      <p:sp>
        <p:nvSpPr>
          <p:cNvPr id="4100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251200" cy="4691063"/>
          </a:xfrm>
        </p:spPr>
        <p:txBody>
          <a:bodyPr/>
          <a:lstStyle/>
          <a:p>
            <a:pPr eaLnBrk="1" hangingPunct="1"/>
            <a:r>
              <a:rPr lang="el-GR" sz="2000" b="1" smtClean="0"/>
              <a:t>Ψυχοσεξουαλικά στάδια ανάπτυξης προσωπικότητας </a:t>
            </a:r>
          </a:p>
          <a:p>
            <a:pPr eaLnBrk="1" hangingPunct="1"/>
            <a:r>
              <a:rPr lang="el-GR" sz="2000" smtClean="0"/>
              <a:t>•Στοματικό  ( 0-1 )</a:t>
            </a:r>
          </a:p>
          <a:p>
            <a:pPr eaLnBrk="1" hangingPunct="1"/>
            <a:r>
              <a:rPr lang="el-GR" sz="2000" smtClean="0"/>
              <a:t>•Πρωκτικό  ( 2-3 )</a:t>
            </a:r>
          </a:p>
          <a:p>
            <a:pPr eaLnBrk="1" hangingPunct="1"/>
            <a:r>
              <a:rPr lang="el-GR" sz="2000" smtClean="0"/>
              <a:t>•Φαλλικό( 3-7 )</a:t>
            </a:r>
          </a:p>
          <a:p>
            <a:pPr eaLnBrk="1" hangingPunct="1"/>
            <a:r>
              <a:rPr lang="el-GR" sz="2000" smtClean="0"/>
              <a:t>•Λανθάνουσα σεξουαλικότητα  ( 7-11 )</a:t>
            </a:r>
          </a:p>
          <a:p>
            <a:pPr eaLnBrk="1" hangingPunct="1"/>
            <a:r>
              <a:rPr lang="el-GR" sz="2000" smtClean="0"/>
              <a:t>•Γενετήσια σεξουαλικότητα ( εφηβεία  ( ζώνες σωματικές ) </a:t>
            </a:r>
          </a:p>
          <a:p>
            <a:pPr eaLnBrk="1" hangingPunct="1"/>
            <a:r>
              <a:rPr lang="el-GR" sz="2000" smtClean="0"/>
              <a:t>Φυσιολογική ανάπτυξη → καταστολή  → κοινωνικά αποδεκτά  πρότυπα και κοινωνική συνείδηση </a:t>
            </a:r>
          </a:p>
        </p:txBody>
      </p:sp>
      <p:pic>
        <p:nvPicPr>
          <p:cNvPr id="4101" name="5 - Εικόνα" descr="πρωκτικο στάδιο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692150"/>
            <a:ext cx="252095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6 - Εικόνα" descr="φαλλικο σταδιο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2708275"/>
            <a:ext cx="2736850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7 - Εικόνα" descr="λανθανουσα.jpe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3050" y="2349500"/>
            <a:ext cx="252095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8 - Εικόνα" descr="εφηβεία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625" y="5013325"/>
            <a:ext cx="30448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mtClean="0"/>
              <a:t>Δευτερογενείς φορείς κοινωνικοποίησης 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Σχολείο, θρησκεία, ΜΜΕ</a:t>
            </a:r>
            <a:r>
              <a:rPr lang="el-GR" smtClean="0"/>
              <a:t>, κράτος </a:t>
            </a:r>
            <a:endParaRPr lang="el-GR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2800" smtClean="0"/>
              <a:t>Σχολείο</a:t>
            </a:r>
          </a:p>
        </p:txBody>
      </p:sp>
      <p:sp>
        <p:nvSpPr>
          <p:cNvPr id="32771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l-GR" sz="1800" smtClean="0"/>
              <a:t>Εκπαιδευτικό σύστημα → μεταβίβαση παραδόσεων/ συσσωρευμένης γνώσης / σύνδεση του με επαγγ. κοινωνικοποίηση/ απόκτηση κοινωνικών δεξιοτήτων  </a:t>
            </a:r>
          </a:p>
          <a:p>
            <a:pPr eaLnBrk="1" hangingPunct="1"/>
            <a:endParaRPr lang="el-GR" sz="1800" smtClean="0"/>
          </a:p>
          <a:p>
            <a:pPr eaLnBrk="1" hangingPunct="1"/>
            <a:r>
              <a:rPr lang="el-GR" sz="1800" smtClean="0"/>
              <a:t>Προβιομηχανικές →  εμπειρική μετάδοση γνώσεων</a:t>
            </a:r>
          </a:p>
          <a:p>
            <a:pPr eaLnBrk="1" hangingPunct="1"/>
            <a:endParaRPr lang="el-GR" sz="1800" smtClean="0"/>
          </a:p>
          <a:p>
            <a:pPr eaLnBrk="1" hangingPunct="1"/>
            <a:r>
              <a:rPr lang="el-GR" sz="1800" smtClean="0"/>
              <a:t>Σχολείο → δημιούργημα του 19</a:t>
            </a:r>
            <a:r>
              <a:rPr lang="el-GR" sz="1800" baseline="30000" smtClean="0"/>
              <a:t>ου</a:t>
            </a:r>
            <a:r>
              <a:rPr lang="el-GR" sz="1800" smtClean="0"/>
              <a:t> αι. .→ γενικεύεται τον 20</a:t>
            </a:r>
            <a:r>
              <a:rPr lang="el-GR" sz="1800" baseline="30000" smtClean="0"/>
              <a:t>ο</a:t>
            </a:r>
            <a:endParaRPr lang="el-GR" sz="1800" smtClean="0"/>
          </a:p>
          <a:p>
            <a:pPr eaLnBrk="1" hangingPunct="1"/>
            <a:endParaRPr lang="el-GR" sz="1800" smtClean="0"/>
          </a:p>
          <a:p>
            <a:pPr eaLnBrk="1" hangingPunct="1"/>
            <a:r>
              <a:rPr lang="el-GR" sz="1800" smtClean="0"/>
              <a:t>Εκπαίδευση → συμπληρωματική της οικογένειας </a:t>
            </a:r>
          </a:p>
          <a:p>
            <a:pPr eaLnBrk="1" hangingPunct="1"/>
            <a:endParaRPr lang="el-GR" sz="1800" smtClean="0"/>
          </a:p>
        </p:txBody>
      </p:sp>
      <p:pic>
        <p:nvPicPr>
          <p:cNvPr id="32772" name="8 - Θέση περιεχομένου" descr="3.-ΩΡΑΙΟΚΑΣΤΡΟ-Θεσσαλονίκη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5050" y="1052513"/>
            <a:ext cx="5111750" cy="446405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Θρησκεία </a:t>
            </a:r>
          </a:p>
        </p:txBody>
      </p:sp>
      <p:pic>
        <p:nvPicPr>
          <p:cNvPr id="33795" name="4 - Θέση περιεχομένου" descr="2883559199_911ff5c225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24300" y="908050"/>
            <a:ext cx="4762500" cy="4033838"/>
          </a:xfrm>
        </p:spPr>
      </p:pic>
      <p:sp>
        <p:nvSpPr>
          <p:cNvPr id="33796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11188" y="1484313"/>
            <a:ext cx="3168650" cy="4691062"/>
          </a:xfrm>
        </p:spPr>
        <p:txBody>
          <a:bodyPr/>
          <a:lstStyle/>
          <a:p>
            <a:pPr eaLnBrk="1" hangingPunct="1"/>
            <a:r>
              <a:rPr lang="el-GR" smtClean="0"/>
              <a:t>Κοινωνικός θεσμός </a:t>
            </a:r>
            <a:r>
              <a:rPr lang="en-US" smtClean="0"/>
              <a:t>:</a:t>
            </a:r>
          </a:p>
          <a:p>
            <a:pPr eaLnBrk="1" hangingPunct="1"/>
            <a:r>
              <a:rPr lang="el-GR" smtClean="0"/>
              <a:t>Πραγματεύεται τη γνώση ανθρώπων με το θείο</a:t>
            </a:r>
          </a:p>
          <a:p>
            <a:pPr eaLnBrk="1" hangingPunct="1"/>
            <a:r>
              <a:rPr lang="el-GR" smtClean="0"/>
              <a:t>Η θεοποίηση της κοινωνίας ( Ντυρκέμ )</a:t>
            </a:r>
          </a:p>
          <a:p>
            <a:pPr eaLnBrk="1" hangingPunct="1"/>
            <a:endParaRPr lang="el-GR" smtClean="0"/>
          </a:p>
          <a:p>
            <a:pPr eaLnBrk="1" hangingPunct="1"/>
            <a:r>
              <a:rPr lang="el-GR" smtClean="0"/>
              <a:t>Δογματική διδασκαλία → επιβεβαιώνει τη συλλογική ταυτότητα των ομοθρήσκων , ενισχύει τα ιδανικά και αξίες της κοινωνίας </a:t>
            </a:r>
          </a:p>
          <a:p>
            <a:pPr eaLnBrk="1" hangingPunct="1"/>
            <a:r>
              <a:rPr lang="el-GR" smtClean="0"/>
              <a:t>Θρησκεία → στενά δεμένη με την εμπειρία της κοινότητας  ( ενισχύει δεσμούς / ενώνει ομόθρησκους )</a:t>
            </a:r>
          </a:p>
          <a:p>
            <a:pPr eaLnBrk="1" hangingPunct="1"/>
            <a:r>
              <a:rPr lang="el-GR" smtClean="0"/>
              <a:t>Βέμπερ → η προτεσταντική ηθική και το πνεύμα του καπιταλισμού</a:t>
            </a:r>
          </a:p>
          <a:p>
            <a:pPr eaLnBrk="1" hangingPunct="1"/>
            <a:r>
              <a:rPr lang="el-GR" smtClean="0"/>
              <a:t>Λειτουργιστική θεωρία → σύνδεση μελών, ενοποίηση  και συνοχή </a:t>
            </a:r>
          </a:p>
          <a:p>
            <a:pPr eaLnBrk="1" hangingPunct="1"/>
            <a:endParaRPr lang="el-GR" smtClean="0"/>
          </a:p>
          <a:p>
            <a:pPr eaLnBrk="1" hangingPunct="1"/>
            <a:r>
              <a:rPr lang="el-GR" smtClean="0"/>
              <a:t>Θρησκευτικός λόγος και κοινωνική διαμαρτυρία </a:t>
            </a:r>
          </a:p>
          <a:p>
            <a:pPr eaLnBrk="1" hangingPunct="1"/>
            <a:r>
              <a:rPr lang="el-GR" smtClean="0"/>
              <a:t>Θρησκεία → στήριξη στις αντιφάσεις της ζωής </a:t>
            </a:r>
            <a:endParaRPr lang="en-US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ΜΜΕ </a:t>
            </a:r>
          </a:p>
        </p:txBody>
      </p:sp>
      <p:pic>
        <p:nvPicPr>
          <p:cNvPr id="34819" name="4 - Θέση περιεχομένου" descr="αρχείο λήψη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08400" y="1052513"/>
            <a:ext cx="4608513" cy="4968875"/>
          </a:xfrm>
        </p:spPr>
      </p:pic>
      <p:sp>
        <p:nvSpPr>
          <p:cNvPr id="34820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sz="2400" smtClean="0"/>
              <a:t>Ψυχαγωγούν/ενημερώνουν/μορφώνουν /διδασκουν κριτική/προβάλλουν πρότυπα συμπεριφοράς → εγρήγορση πολιτών και δημοσιογράφων για έλεγχο ποιότητας </a:t>
            </a:r>
          </a:p>
          <a:p>
            <a:r>
              <a:rPr lang="el-GR" sz="2400" smtClean="0"/>
              <a:t>Οι νέοι μιμούνται –ταυτίζονται με είδωλα → αντανακλούν τις ανάγκες της αγοράς </a:t>
            </a:r>
          </a:p>
          <a:p>
            <a:endParaRPr lang="el-GR" sz="240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smtClean="0"/>
              <a:t>Κράτος </a:t>
            </a:r>
          </a:p>
        </p:txBody>
      </p:sp>
      <p:pic>
        <p:nvPicPr>
          <p:cNvPr id="35843" name="4 - Θέση περιεχομένου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35375" y="1700213"/>
            <a:ext cx="5184775" cy="4537075"/>
          </a:xfrm>
        </p:spPr>
      </p:pic>
      <p:sp>
        <p:nvSpPr>
          <p:cNvPr id="35844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sz="1800" smtClean="0"/>
              <a:t>Ασκεί επίδραση → οικογένεια/ σχολείο /ΜΜΕ </a:t>
            </a:r>
          </a:p>
          <a:p>
            <a:endParaRPr lang="el-GR" sz="1800" smtClean="0"/>
          </a:p>
          <a:p>
            <a:r>
              <a:rPr lang="el-GR" sz="1800" smtClean="0"/>
              <a:t>Διαμορφώνει πρότυπα συμπεριφοράς  των κυβερνωμένων  ( ήθος , αίσθημα δικαίου ή , υπονομεύει τη διαφάνεια και την ισονομία </a:t>
            </a:r>
          </a:p>
          <a:p>
            <a:endParaRPr lang="el-GR" sz="1800" smtClean="0"/>
          </a:p>
          <a:p>
            <a:r>
              <a:rPr lang="el-GR" sz="1800" smtClean="0"/>
              <a:t>Επιβάλλει κανόνες σε όλα τα επίπεδα</a:t>
            </a:r>
          </a:p>
          <a:p>
            <a:endParaRPr lang="el-GR" sz="1800" smtClean="0"/>
          </a:p>
          <a:p>
            <a:r>
              <a:rPr lang="el-GR" sz="1800" smtClean="0"/>
              <a:t>Επηρεάζει τις ανθρώπινες σχέσεις σε πολιτικό-κοινωνικό-οικονομικό επίπεδο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Τι είναι ο κοινωνικός έλεγχος </a:t>
            </a:r>
          </a:p>
        </p:txBody>
      </p:sp>
      <p:sp>
        <p:nvSpPr>
          <p:cNvPr id="36867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mtClean="0"/>
              <a:t>Υιοθέτηση προτύπων συμπεριφοράς → αποφασιστικής σημασίας για την κοινωνική συνοχή</a:t>
            </a:r>
          </a:p>
          <a:p>
            <a:r>
              <a:rPr lang="el-GR" smtClean="0"/>
              <a:t>Μη εσωτερίκευση αξιών/ κανόνων → αποκλίσεις από τα αποδεκτά πρότυπα συμπεριφοράς → άσκηση κ.ε.</a:t>
            </a:r>
          </a:p>
          <a:p>
            <a:r>
              <a:rPr lang="el-GR" smtClean="0"/>
              <a:t>κ.ε. → μηχανισμοί → μεσοπόλεμος /νεανική παραβατικότητα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Τι είναι ο κ.ε. ( συνέχεια )</a:t>
            </a:r>
          </a:p>
        </p:txBody>
      </p:sp>
      <p:sp>
        <p:nvSpPr>
          <p:cNvPr id="37891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mtClean="0"/>
              <a:t>Στόχος κ.ε.</a:t>
            </a:r>
          </a:p>
          <a:p>
            <a:r>
              <a:rPr lang="el-GR" smtClean="0"/>
              <a:t>Α) τήρηση κανόνων/αξιών</a:t>
            </a:r>
          </a:p>
          <a:p>
            <a:r>
              <a:rPr lang="el-GR" smtClean="0"/>
              <a:t>Β)αποτροπή παραβίασής τους </a:t>
            </a:r>
          </a:p>
          <a:p>
            <a:r>
              <a:rPr lang="el-GR" smtClean="0"/>
              <a:t>Επίτευξη στόχου →μέσω θεσμών και μηχανισμών</a:t>
            </a:r>
          </a:p>
          <a:p>
            <a:r>
              <a:rPr lang="el-GR" smtClean="0"/>
              <a:t>Δράση μηχανισμών→ προληπτική /κατασταλτική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Μορφές κ.ε.</a:t>
            </a:r>
          </a:p>
        </p:txBody>
      </p:sp>
      <p:sp>
        <p:nvSpPr>
          <p:cNvPr id="38915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mtClean="0"/>
              <a:t>Τυπικός </a:t>
            </a:r>
          </a:p>
          <a:p>
            <a:r>
              <a:rPr lang="el-GR" smtClean="0"/>
              <a:t>Άτυπος </a:t>
            </a:r>
          </a:p>
          <a:p>
            <a:r>
              <a:rPr lang="el-GR" smtClean="0"/>
              <a:t>αυτοέλεγχος</a:t>
            </a:r>
          </a:p>
        </p:txBody>
      </p:sp>
      <p:pic>
        <p:nvPicPr>
          <p:cNvPr id="38916" name="3 - Εικόνα" descr="7a5c2e419f090b118acc2b77721a3a9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196975"/>
            <a:ext cx="4284662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4 - Εικόνα" descr="187639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3716338"/>
            <a:ext cx="3455988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5 - Εικόνα" descr="αρχείο λήψης (1)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292600"/>
            <a:ext cx="338455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Μέσα άσκησης κ.ε.</a:t>
            </a:r>
          </a:p>
        </p:txBody>
      </p:sp>
      <p:sp>
        <p:nvSpPr>
          <p:cNvPr id="39939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l-GR" smtClean="0"/>
              <a:t>Κυρώσεις </a:t>
            </a:r>
          </a:p>
          <a:p>
            <a:pPr>
              <a:buFont typeface="Arial" charset="0"/>
              <a:buNone/>
            </a:pPr>
            <a:r>
              <a:rPr lang="el-GR" smtClean="0"/>
              <a:t>Επιβραβεύσεις   </a:t>
            </a:r>
          </a:p>
        </p:txBody>
      </p:sp>
      <p:pic>
        <p:nvPicPr>
          <p:cNvPr id="39940" name="3 - Εικόνα" descr="depositphotos_115598334-stock-photo-bad-behavior-punishmen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1628775"/>
            <a:ext cx="476567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5 - Εικόνα" descr="παλαμάκια-smiley-διανυσματικό-αρχείο-clipart_csp1016906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3500438"/>
            <a:ext cx="2592387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3.5 Η κοινωνικοποίηση ως συνεχής διαδικασία κοινωνικής  μάθησης </a:t>
            </a:r>
          </a:p>
        </p:txBody>
      </p:sp>
      <p:sp>
        <p:nvSpPr>
          <p:cNvPr id="4096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mtClean="0"/>
          </a:p>
          <a:p>
            <a:pPr>
              <a:buFont typeface="Arial" charset="0"/>
              <a:buNone/>
            </a:pPr>
            <a:r>
              <a:rPr lang="el-GR" sz="1400" smtClean="0"/>
              <a:t>         Ο κάτοχος μιας κοινωνικής θέσεις πρέπει να ανταποκριθεί σε έναν σύνθετο ρόλο, καθώς εμπλέκεται σε σχέσεις με πολλές άλλες θέσεις και ρόλους. Ένας εκπαιδευτικός (E) εμπλέκεται ταυτόχρονα με: • τους μαθητές (M) • τους γονείς (Γ) • τον διευθυντή του σχολείου (Δ) • τον προϊστάμενο Περιοχής (Π) • το υπουργείο (Υ.Π.) Η κοινωνική του θέση οδηγεί σε έναν ρόλο σύνθετο με πολλά καθήκοντα. Αντίστοιχα, σύνθετοι είναι οι υπόλοιποι ρόλοι που «διαδραματίζουν» οι άνθρωποι στις σύγχρονες κοινωνίες. Συνέπεια της </a:t>
            </a:r>
            <a:r>
              <a:rPr lang="el-GR" sz="1400" smtClean="0">
                <a:solidFill>
                  <a:srgbClr val="FF0000"/>
                </a:solidFill>
              </a:rPr>
              <a:t>πολλαπλότητας</a:t>
            </a:r>
            <a:r>
              <a:rPr lang="el-GR" sz="1400" smtClean="0"/>
              <a:t> των ρόλων είναι το φαινόμενο της σύγκρουσής τους. Οι υποχρεώσεις ενός ρόλου συγκρούονται με αυτές των υπόλοιπων ρόλων που ασκεί το άτομο. </a:t>
            </a:r>
          </a:p>
          <a:p>
            <a:pPr>
              <a:buFont typeface="Arial" charset="0"/>
              <a:buNone/>
            </a:pPr>
            <a:endParaRPr lang="el-GR" sz="1400" smtClean="0"/>
          </a:p>
          <a:p>
            <a:pPr>
              <a:buFont typeface="Arial" charset="0"/>
              <a:buNone/>
            </a:pPr>
            <a:endParaRPr lang="el-GR" sz="1400" smtClean="0"/>
          </a:p>
          <a:p>
            <a:pPr>
              <a:buFont typeface="Arial" charset="0"/>
              <a:buNone/>
            </a:pPr>
            <a:endParaRPr lang="el-GR" sz="1400" smtClean="0"/>
          </a:p>
          <a:p>
            <a:pPr>
              <a:buFont typeface="Arial" charset="0"/>
              <a:buNone/>
            </a:pPr>
            <a:endParaRPr lang="el-GR" sz="1400" smtClean="0"/>
          </a:p>
          <a:p>
            <a:pPr>
              <a:buFont typeface="Arial" charset="0"/>
              <a:buNone/>
            </a:pPr>
            <a:endParaRPr lang="el-GR" sz="1400" smtClean="0"/>
          </a:p>
          <a:p>
            <a:pPr>
              <a:buFont typeface="Arial" charset="0"/>
              <a:buNone/>
            </a:pPr>
            <a:endParaRPr lang="el-GR" sz="1400" smtClean="0"/>
          </a:p>
          <a:p>
            <a:pPr>
              <a:buFont typeface="Arial" charset="0"/>
              <a:buNone/>
            </a:pPr>
            <a:endParaRPr lang="el-GR" sz="1400" smtClean="0"/>
          </a:p>
        </p:txBody>
      </p:sp>
      <p:sp>
        <p:nvSpPr>
          <p:cNvPr id="40964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sz="2400" smtClean="0"/>
              <a:t>Η κοινωνικοποίηση πραγματοποιείται σε όλη τη διάρκεια της ζωής του ατόμου το οποίο αναλαμβάνει πολλούς και διαφορετικούς κοινωνικούς ρόλους ( σύνολο συμπεριφορών  που απορρέουν από μία συγκεκριμένη κοινωνική θέση </a:t>
            </a:r>
            <a:r>
              <a:rPr lang="el-GR" smtClean="0"/>
              <a:t>)</a:t>
            </a:r>
          </a:p>
        </p:txBody>
      </p:sp>
      <p:graphicFrame>
        <p:nvGraphicFramePr>
          <p:cNvPr id="5" name="4 - Διάγραμμα"/>
          <p:cNvGraphicFramePr/>
          <p:nvPr/>
        </p:nvGraphicFramePr>
        <p:xfrm>
          <a:off x="4211960" y="3645024"/>
          <a:ext cx="3984104" cy="2464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1 - Εικόνα" descr="φρούντ_στάδια-προσωπικότητας_socialpolicy.gr_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1538" y="652463"/>
            <a:ext cx="7400925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2 - TextBox"/>
          <p:cNvSpPr txBox="1">
            <a:spLocks noChangeArrowheads="1"/>
          </p:cNvSpPr>
          <p:nvPr/>
        </p:nvSpPr>
        <p:spPr bwMode="auto">
          <a:xfrm>
            <a:off x="900113" y="6308725"/>
            <a:ext cx="1971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latin typeface="Calibri" pitchFamily="34" charset="0"/>
              </a:rPr>
              <a:t>Πηγή </a:t>
            </a:r>
            <a:r>
              <a:rPr lang="en-US">
                <a:latin typeface="Calibri" pitchFamily="34" charset="0"/>
              </a:rPr>
              <a:t>:  socialpolicy</a:t>
            </a:r>
            <a:endParaRPr lang="el-GR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l-GR" smtClean="0"/>
              <a:t>   Μέσω των διαφορετικών κοινωνικών ρόλων που αναλαμβάνει, το άτομο </a:t>
            </a:r>
          </a:p>
          <a:p>
            <a:r>
              <a:rPr lang="el-GR" smtClean="0"/>
              <a:t> εσωτερικεύει πρότυπα συμπεριφοράς </a:t>
            </a:r>
          </a:p>
          <a:p>
            <a:r>
              <a:rPr lang="el-GR" smtClean="0"/>
              <a:t> οριοθετεί τις ενέργειές του</a:t>
            </a:r>
          </a:p>
          <a:p>
            <a:r>
              <a:rPr lang="el-GR" smtClean="0"/>
              <a:t> από τους ρόλους του απορρέουν διαφορετικές υποχρεώσεις, προσδοκίες , απαιτήσεις , δεξιότητες , δικαιώματα που το άτομο θα πρέπει να γνωρίσει</a:t>
            </a:r>
          </a:p>
          <a:p>
            <a:endParaRPr lang="el-GR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1 - Εικόνα" descr="mafaldaschoolantikleidi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04850"/>
            <a:ext cx="914400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l-GR" smtClean="0"/>
              <a:t>    Επανακοινωνικοποίηση, η διαδικασία επανασύνδεσης με το κοινωνικό σύνολο ύστερα από ανάληψη ρόλων υποχρεωτικών ή έκτακτων σε συνθήκες οργανωμένης διαβίωσης</a:t>
            </a:r>
          </a:p>
          <a:p>
            <a:pPr>
              <a:buFont typeface="Arial" charset="0"/>
              <a:buNone/>
            </a:pPr>
            <a:endParaRPr lang="el-GR" smtClean="0"/>
          </a:p>
          <a:p>
            <a:pPr>
              <a:buFont typeface="Arial" charset="0"/>
              <a:buNone/>
            </a:pPr>
            <a:r>
              <a:rPr lang="el-GR" smtClean="0"/>
              <a:t> </a:t>
            </a:r>
          </a:p>
          <a:p>
            <a:pPr>
              <a:buFont typeface="Arial" charset="0"/>
              <a:buNone/>
            </a:pPr>
            <a:endParaRPr lang="el-GR" smtClean="0"/>
          </a:p>
        </p:txBody>
      </p:sp>
      <p:pic>
        <p:nvPicPr>
          <p:cNvPr id="44035" name="3 - Εικόνα" descr="depositphotos_76023855-stock-photo-silhouettes-couples-holding-hands-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573463"/>
            <a:ext cx="3527425" cy="243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5 - Εικόνα" descr="pris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3357563"/>
            <a:ext cx="4105275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4 - TextBox"/>
          <p:cNvSpPr txBox="1">
            <a:spLocks noChangeArrowheads="1"/>
          </p:cNvSpPr>
          <p:nvPr/>
        </p:nvSpPr>
        <p:spPr bwMode="auto">
          <a:xfrm>
            <a:off x="4067175" y="4724400"/>
            <a:ext cx="415925" cy="36988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→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mtClean="0"/>
              <a:t>Ρόλοι </a:t>
            </a:r>
          </a:p>
          <a:p>
            <a:r>
              <a:rPr lang="el-GR" smtClean="0"/>
              <a:t>Σενάρια </a:t>
            </a:r>
          </a:p>
          <a:p>
            <a:r>
              <a:rPr lang="el-GR" smtClean="0"/>
              <a:t>Υποκριτική       </a:t>
            </a:r>
          </a:p>
        </p:txBody>
      </p:sp>
      <p:pic>
        <p:nvPicPr>
          <p:cNvPr id="45059" name="3 - Εικόνα" descr="hqdefaul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1484313"/>
            <a:ext cx="3529012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r>
              <a:rPr lang="el-GR" smtClean="0"/>
              <a:t>Κοινωνιολογία</a:t>
            </a:r>
            <a:r>
              <a:rPr lang="en-US" smtClean="0"/>
              <a:t>: </a:t>
            </a:r>
            <a:r>
              <a:rPr lang="el-GR" smtClean="0"/>
              <a:t>Συνεχής και αδιάλειπτη η διαμόρφωση του χαρακτήρα</a:t>
            </a:r>
            <a:endParaRPr lang="en-US" smtClean="0"/>
          </a:p>
          <a:p>
            <a:pPr>
              <a:buFont typeface="Arial" charset="0"/>
              <a:buNone/>
            </a:pPr>
            <a:r>
              <a:rPr lang="en-US" smtClean="0"/>
              <a:t>                          </a:t>
            </a:r>
            <a:r>
              <a:rPr lang="el-GR" smtClean="0"/>
              <a:t>      </a:t>
            </a:r>
            <a:r>
              <a:rPr lang="en-US" smtClean="0"/>
              <a:t> VS</a:t>
            </a:r>
          </a:p>
          <a:p>
            <a:r>
              <a:rPr lang="el-GR" smtClean="0"/>
              <a:t>Ψυχαναλυτική προσέγγιση </a:t>
            </a:r>
            <a:r>
              <a:rPr lang="en-US" smtClean="0"/>
              <a:t>: o</a:t>
            </a:r>
            <a:r>
              <a:rPr lang="el-GR" smtClean="0"/>
              <a:t> χαρακτήρας διαμορφώνεται στην παιδική ηλικία </a:t>
            </a:r>
          </a:p>
          <a:p>
            <a:endParaRPr lang="el-GR" smtClean="0"/>
          </a:p>
          <a:p>
            <a:pPr>
              <a:buFont typeface="Arial" charset="0"/>
              <a:buNone/>
            </a:pPr>
            <a:r>
              <a:rPr lang="el-GR" smtClean="0"/>
              <a:t>                         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Η Ψυχική οργάνωση της προσωπικότητας </a:t>
            </a:r>
          </a:p>
        </p:txBody>
      </p:sp>
      <p:pic>
        <p:nvPicPr>
          <p:cNvPr id="6147" name="4 - Θέση περιεχομένου" descr="Η+ΦΡΟΫΔΙΚΗ+ΘΕΩΡΗΣΗ+ΤΗΣ+ΑΝΘΡΩΠΙΝΗΣ+ΦΥΣΗΣ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19475" y="692150"/>
            <a:ext cx="5329238" cy="5545138"/>
          </a:xfrm>
        </p:spPr>
      </p:pic>
      <p:sp>
        <p:nvSpPr>
          <p:cNvPr id="6148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l-GR" smtClean="0"/>
              <a:t>                             </a:t>
            </a:r>
            <a:r>
              <a:rPr lang="el-GR" sz="3600" smtClean="0"/>
              <a:t>↓</a:t>
            </a:r>
          </a:p>
          <a:p>
            <a:pPr eaLnBrk="1" hangingPunct="1"/>
            <a:endParaRPr lang="el-GR" smtClean="0"/>
          </a:p>
          <a:p>
            <a:pPr eaLnBrk="1" hangingPunct="1"/>
            <a:endParaRPr lang="el-GR" smtClean="0"/>
          </a:p>
          <a:p>
            <a:pPr eaLnBrk="1" hangingPunct="1"/>
            <a:r>
              <a:rPr lang="el-GR" sz="1800" smtClean="0"/>
              <a:t>Ανάπτυξη του κοινωνικού εαυτού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id</a:t>
            </a:r>
            <a:endParaRPr lang="el-GR" smtClean="0"/>
          </a:p>
        </p:txBody>
      </p:sp>
      <p:pic>
        <p:nvPicPr>
          <p:cNvPr id="7171" name="3 - Θέση περιεχομένου" descr="ασυνείδητο ...εκθέτοντας όσα βρίσκονται κάτω απόβτις υπόγειες διαβάσει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33525" y="1963738"/>
            <a:ext cx="6076950" cy="3800475"/>
          </a:xfrm>
        </p:spPr>
      </p:pic>
      <p:sp>
        <p:nvSpPr>
          <p:cNvPr id="7172" name="4 - TextBox"/>
          <p:cNvSpPr txBox="1">
            <a:spLocks noChangeArrowheads="1"/>
          </p:cNvSpPr>
          <p:nvPr/>
        </p:nvSpPr>
        <p:spPr bwMode="auto">
          <a:xfrm>
            <a:off x="468313" y="6308725"/>
            <a:ext cx="6140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A</a:t>
            </a:r>
            <a:r>
              <a:rPr lang="el-GR">
                <a:latin typeface="Calibri" pitchFamily="34" charset="0"/>
              </a:rPr>
              <a:t>συνείδητο</a:t>
            </a:r>
            <a:r>
              <a:rPr lang="en-US">
                <a:latin typeface="Calibri" pitchFamily="34" charset="0"/>
              </a:rPr>
              <a:t>…</a:t>
            </a:r>
            <a:r>
              <a:rPr lang="el-GR" i="1">
                <a:latin typeface="Calibri" pitchFamily="34" charset="0"/>
              </a:rPr>
              <a:t>όσα βρίσκονται κάτω από τις υπόγειες διαβάσεις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1 - Εικόνα" descr="1110180_KalosKlio_2012_Pinelope_in_Cyberland_Digital-print-on-Hahnemühle-archival-paper_120x120cm-cop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95250"/>
            <a:ext cx="6667500" cy="556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2 - TextBox"/>
          <p:cNvSpPr txBox="1">
            <a:spLocks noChangeArrowheads="1"/>
          </p:cNvSpPr>
          <p:nvPr/>
        </p:nvSpPr>
        <p:spPr bwMode="auto">
          <a:xfrm>
            <a:off x="755650" y="6165850"/>
            <a:ext cx="13398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Kalos &amp; Klio </a:t>
            </a:r>
            <a:endParaRPr lang="el-GR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superego</a:t>
            </a:r>
            <a:endParaRPr lang="el-GR" smtClean="0"/>
          </a:p>
        </p:txBody>
      </p:sp>
      <p:pic>
        <p:nvPicPr>
          <p:cNvPr id="9219" name="3 - Θέση περιεχομένου" descr="Αρετη και κακια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1268413"/>
            <a:ext cx="6480175" cy="4464050"/>
          </a:xfrm>
        </p:spPr>
      </p:pic>
      <p:sp>
        <p:nvSpPr>
          <p:cNvPr id="9220" name="4 - TextBox"/>
          <p:cNvSpPr txBox="1">
            <a:spLocks noChangeArrowheads="1"/>
          </p:cNvSpPr>
          <p:nvPr/>
        </p:nvSpPr>
        <p:spPr bwMode="auto">
          <a:xfrm>
            <a:off x="827088" y="6165850"/>
            <a:ext cx="3514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O </a:t>
            </a:r>
            <a:r>
              <a:rPr lang="el-GR">
                <a:latin typeface="Calibri" pitchFamily="34" charset="0"/>
              </a:rPr>
              <a:t>μύθος της Αρετής και της Κακίας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ego</a:t>
            </a:r>
            <a:endParaRPr lang="el-GR" smtClean="0"/>
          </a:p>
        </p:txBody>
      </p:sp>
      <p:pic>
        <p:nvPicPr>
          <p:cNvPr id="10243" name="3 - Θέση περιεχομένου" descr="master-of-eg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1050" y="1679575"/>
            <a:ext cx="4824413" cy="436721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974</Words>
  <Application>Microsoft Office PowerPoint</Application>
  <PresentationFormat>Προβολή στην οθόνη (4:3)</PresentationFormat>
  <Paragraphs>174</Paragraphs>
  <Slides>44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44</vt:i4>
      </vt:variant>
    </vt:vector>
  </HeadingPairs>
  <TitlesOfParts>
    <vt:vector size="47" baseType="lpstr">
      <vt:lpstr>Arial</vt:lpstr>
      <vt:lpstr>Calibri</vt:lpstr>
      <vt:lpstr>Θέμα του Office</vt:lpstr>
      <vt:lpstr>Κεφάλαιο  3</vt:lpstr>
      <vt:lpstr>Η επίδραση του κοινωνικού περιβάλλοντος  στην εξέλιξη του κοινωνικού εαυτού και της αυτοεικόνας </vt:lpstr>
      <vt:lpstr>Φρουντ , Ψυχαναλυτική θεωρία</vt:lpstr>
      <vt:lpstr>Διαφάνεια 4</vt:lpstr>
      <vt:lpstr>Η Ψυχική οργάνωση της προσωπικότητας </vt:lpstr>
      <vt:lpstr>id</vt:lpstr>
      <vt:lpstr>Διαφάνεια 7</vt:lpstr>
      <vt:lpstr>superego</vt:lpstr>
      <vt:lpstr>ego</vt:lpstr>
      <vt:lpstr>Μηχανισμοί άμυνας </vt:lpstr>
      <vt:lpstr>Συμβολικη αλληλεπίδραση</vt:lpstr>
      <vt:lpstr>Λειτουργιστές </vt:lpstr>
      <vt:lpstr>Μαρξιστές </vt:lpstr>
      <vt:lpstr>Κεφαλαιο  3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3.3.1 Πρωτογενείς φορείς κοινωνικοποίησης </vt:lpstr>
      <vt:lpstr>Οικογένεια </vt:lpstr>
      <vt:lpstr>Παρέα συνομηλίκων </vt:lpstr>
      <vt:lpstr>Δευτερογενείς φορείς κοινωνικοποίησης </vt:lpstr>
      <vt:lpstr>Σχολείο</vt:lpstr>
      <vt:lpstr>Θρησκεία </vt:lpstr>
      <vt:lpstr>ΜΜΕ </vt:lpstr>
      <vt:lpstr>Κράτος </vt:lpstr>
      <vt:lpstr>Τι είναι ο κοινωνικός έλεγχος </vt:lpstr>
      <vt:lpstr>Τι είναι ο κ.ε. ( συνέχεια )</vt:lpstr>
      <vt:lpstr>Μορφές κ.ε.</vt:lpstr>
      <vt:lpstr>Μέσα άσκησης κ.ε.</vt:lpstr>
      <vt:lpstr>3.5 Η κοινωνικοποίηση ως συνεχής διαδικασία κοινωνικής  μάθησης </vt:lpstr>
      <vt:lpstr>Διαφάνεια 40</vt:lpstr>
      <vt:lpstr>Διαφάνεια 41</vt:lpstr>
      <vt:lpstr>Διαφάνεια 42</vt:lpstr>
      <vt:lpstr>Διαφάνεια 43</vt:lpstr>
      <vt:lpstr>Διαφάνεια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stavr</dc:creator>
  <cp:lastModifiedBy>Customer</cp:lastModifiedBy>
  <cp:revision>58</cp:revision>
  <dcterms:created xsi:type="dcterms:W3CDTF">2019-10-14T20:58:13Z</dcterms:created>
  <dcterms:modified xsi:type="dcterms:W3CDTF">2020-03-17T16:28:35Z</dcterms:modified>
</cp:coreProperties>
</file>