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56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27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80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935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73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150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89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53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51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42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18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3823-0A35-4906-B393-8A1033468BE2}" type="datetimeFigureOut">
              <a:rPr lang="el-GR" smtClean="0"/>
              <a:t>22/4/2020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BB17-83C1-4D5F-9407-BA6A8BE5A4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754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Εκπαίδευση: Παράγοντας και αλλαγής της κοινωνίας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0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8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9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4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2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4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1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8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6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144000" cy="66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7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1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0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0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2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1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2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2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4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</Words>
  <Application>Microsoft Office PowerPoint</Application>
  <PresentationFormat>Προβολή στην οθόνη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Εκπαίδευση: Παράγοντας και αλλαγής της κοινωνίας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Εκπαίδευση: Παράγοντας και αλλαγής της κοινωνίας</dc:title>
  <dc:creator>User</dc:creator>
  <cp:lastModifiedBy>User</cp:lastModifiedBy>
  <cp:revision>29</cp:revision>
  <dcterms:created xsi:type="dcterms:W3CDTF">2020-04-22T09:36:16Z</dcterms:created>
  <dcterms:modified xsi:type="dcterms:W3CDTF">2020-04-22T11:22:40Z</dcterms:modified>
</cp:coreProperties>
</file>