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4E22F0-11BE-4126-8549-D549D2E751CB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171CB6A4-063B-4E6C-85B3-B0A458316CEE}">
      <dgm:prSet phldrT="[Κείμενο]"/>
      <dgm:spPr/>
      <dgm:t>
        <a:bodyPr/>
        <a:lstStyle/>
        <a:p>
          <a:r>
            <a:rPr lang="en-US" dirty="0" smtClean="0"/>
            <a:t>The rule is adding the suffix -</a:t>
          </a:r>
          <a:r>
            <a:rPr lang="en-US" b="1" dirty="0" err="1" smtClean="0">
              <a:solidFill>
                <a:srgbClr val="FF0000"/>
              </a:solidFill>
            </a:rPr>
            <a:t>ing</a:t>
          </a:r>
          <a:endParaRPr lang="el-GR" b="1" dirty="0">
            <a:solidFill>
              <a:srgbClr val="FF0000"/>
            </a:solidFill>
          </a:endParaRPr>
        </a:p>
      </dgm:t>
    </dgm:pt>
    <dgm:pt modelId="{923FCEB6-1628-4A8E-AEFE-8CA7C80A7EEE}" type="parTrans" cxnId="{0DFDCA76-CEE2-45A8-A7E1-3E38CA616A75}">
      <dgm:prSet/>
      <dgm:spPr/>
      <dgm:t>
        <a:bodyPr/>
        <a:lstStyle/>
        <a:p>
          <a:endParaRPr lang="el-GR"/>
        </a:p>
      </dgm:t>
    </dgm:pt>
    <dgm:pt modelId="{284CF4FD-2649-4086-B91C-911D7BE32C4F}" type="sibTrans" cxnId="{0DFDCA76-CEE2-45A8-A7E1-3E38CA616A75}">
      <dgm:prSet/>
      <dgm:spPr/>
      <dgm:t>
        <a:bodyPr/>
        <a:lstStyle/>
        <a:p>
          <a:endParaRPr lang="el-GR"/>
        </a:p>
      </dgm:t>
    </dgm:pt>
    <dgm:pt modelId="{E932A136-BDCF-4614-907D-B94AE177F706}">
      <dgm:prSet phldrT="[Κείμενο]"/>
      <dgm:spPr/>
      <dgm:t>
        <a:bodyPr/>
        <a:lstStyle/>
        <a:p>
          <a:r>
            <a:rPr lang="en-US" dirty="0" smtClean="0"/>
            <a:t>Paint - paint</a:t>
          </a:r>
          <a:r>
            <a:rPr lang="en-US" b="1" dirty="0" smtClean="0">
              <a:solidFill>
                <a:srgbClr val="FF0000"/>
              </a:solidFill>
            </a:rPr>
            <a:t>ing</a:t>
          </a:r>
          <a:endParaRPr lang="el-GR" b="1" dirty="0"/>
        </a:p>
      </dgm:t>
    </dgm:pt>
    <dgm:pt modelId="{448A0B22-F59E-4A50-8B04-000E7E5E1D3B}" type="parTrans" cxnId="{2CA2A442-2549-4347-88B4-AD7E73E6EA1F}">
      <dgm:prSet/>
      <dgm:spPr/>
      <dgm:t>
        <a:bodyPr/>
        <a:lstStyle/>
        <a:p>
          <a:endParaRPr lang="el-GR"/>
        </a:p>
      </dgm:t>
    </dgm:pt>
    <dgm:pt modelId="{C1AFD864-6F60-4AC6-A81C-DC2A2C10A1CB}" type="sibTrans" cxnId="{2CA2A442-2549-4347-88B4-AD7E73E6EA1F}">
      <dgm:prSet/>
      <dgm:spPr/>
      <dgm:t>
        <a:bodyPr/>
        <a:lstStyle/>
        <a:p>
          <a:endParaRPr lang="el-GR"/>
        </a:p>
      </dgm:t>
    </dgm:pt>
    <dgm:pt modelId="{FF70ECD1-CC26-4ADB-B8A5-2B067EE40FB3}">
      <dgm:prSet phldrT="[Κείμενο]"/>
      <dgm:spPr/>
      <dgm:t>
        <a:bodyPr/>
        <a:lstStyle/>
        <a:p>
          <a:r>
            <a:rPr lang="en-US" dirty="0" smtClean="0"/>
            <a:t>Play - play</a:t>
          </a:r>
          <a:r>
            <a:rPr lang="en-US" b="1" dirty="0" smtClean="0">
              <a:solidFill>
                <a:srgbClr val="FF0000"/>
              </a:solidFill>
            </a:rPr>
            <a:t>ing</a:t>
          </a:r>
          <a:endParaRPr lang="el-GR" b="1" dirty="0">
            <a:solidFill>
              <a:srgbClr val="FF0000"/>
            </a:solidFill>
          </a:endParaRPr>
        </a:p>
      </dgm:t>
    </dgm:pt>
    <dgm:pt modelId="{6400613A-2409-4DCD-8120-48C7997645E5}" type="parTrans" cxnId="{A261C35D-DC07-4D8F-B2D3-26EAD0B7DF47}">
      <dgm:prSet/>
      <dgm:spPr/>
      <dgm:t>
        <a:bodyPr/>
        <a:lstStyle/>
        <a:p>
          <a:endParaRPr lang="el-GR"/>
        </a:p>
      </dgm:t>
    </dgm:pt>
    <dgm:pt modelId="{877AE5EE-B5B9-4784-8654-4FE0ACAB10A8}" type="sibTrans" cxnId="{A261C35D-DC07-4D8F-B2D3-26EAD0B7DF47}">
      <dgm:prSet/>
      <dgm:spPr/>
      <dgm:t>
        <a:bodyPr/>
        <a:lstStyle/>
        <a:p>
          <a:endParaRPr lang="el-GR"/>
        </a:p>
      </dgm:t>
    </dgm:pt>
    <dgm:pt modelId="{865243CF-5013-402B-8204-4DDA227369B1}">
      <dgm:prSet phldrT="[Κείμενο]"/>
      <dgm:spPr/>
      <dgm:t>
        <a:bodyPr/>
        <a:lstStyle/>
        <a:p>
          <a:r>
            <a:rPr lang="en-US" dirty="0" smtClean="0"/>
            <a:t>Verbs ending in </a:t>
          </a:r>
          <a:r>
            <a:rPr lang="en-US" b="1" dirty="0" smtClean="0">
              <a:solidFill>
                <a:srgbClr val="FF0000"/>
              </a:solidFill>
            </a:rPr>
            <a:t>–e </a:t>
          </a:r>
          <a:r>
            <a:rPr lang="en-US" dirty="0" smtClean="0"/>
            <a:t>drop it before adding the suffix.</a:t>
          </a:r>
          <a:endParaRPr lang="el-GR" dirty="0"/>
        </a:p>
      </dgm:t>
    </dgm:pt>
    <dgm:pt modelId="{2A0E4BB2-DE02-4FAB-B4E4-B1F4A32D33C8}" type="parTrans" cxnId="{6D37C8DF-6418-4775-8CFA-CF1916374E29}">
      <dgm:prSet/>
      <dgm:spPr/>
      <dgm:t>
        <a:bodyPr/>
        <a:lstStyle/>
        <a:p>
          <a:endParaRPr lang="el-GR"/>
        </a:p>
      </dgm:t>
    </dgm:pt>
    <dgm:pt modelId="{B5954E30-BA68-46DE-9EDC-4CB4C9C38F87}" type="sibTrans" cxnId="{6D37C8DF-6418-4775-8CFA-CF1916374E29}">
      <dgm:prSet/>
      <dgm:spPr/>
      <dgm:t>
        <a:bodyPr/>
        <a:lstStyle/>
        <a:p>
          <a:endParaRPr lang="el-GR"/>
        </a:p>
      </dgm:t>
    </dgm:pt>
    <dgm:pt modelId="{0804DA57-FAF9-4C5F-A59F-5BE5A32CDE5A}">
      <dgm:prSet phldrT="[Κείμενο]"/>
      <dgm:spPr/>
      <dgm:t>
        <a:bodyPr/>
        <a:lstStyle/>
        <a:p>
          <a:r>
            <a:rPr lang="en-US" dirty="0" smtClean="0"/>
            <a:t>Com</a:t>
          </a:r>
          <a:r>
            <a:rPr lang="en-US" b="1" dirty="0" smtClean="0">
              <a:solidFill>
                <a:srgbClr val="FF0000"/>
              </a:solidFill>
            </a:rPr>
            <a:t>e</a:t>
          </a:r>
          <a:r>
            <a:rPr lang="en-US" dirty="0" smtClean="0"/>
            <a:t> - com</a:t>
          </a:r>
          <a:r>
            <a:rPr lang="en-US" b="1" dirty="0" smtClean="0">
              <a:solidFill>
                <a:srgbClr val="FF0000"/>
              </a:solidFill>
            </a:rPr>
            <a:t>ing</a:t>
          </a:r>
          <a:endParaRPr lang="el-GR" b="1" dirty="0">
            <a:solidFill>
              <a:srgbClr val="FF0000"/>
            </a:solidFill>
          </a:endParaRPr>
        </a:p>
      </dgm:t>
    </dgm:pt>
    <dgm:pt modelId="{BDEDEAE8-43EA-4C46-AB45-F2D1766ECAE3}" type="parTrans" cxnId="{3485AF8C-2739-4F20-A394-3A273D1C8CAF}">
      <dgm:prSet/>
      <dgm:spPr/>
      <dgm:t>
        <a:bodyPr/>
        <a:lstStyle/>
        <a:p>
          <a:endParaRPr lang="el-GR"/>
        </a:p>
      </dgm:t>
    </dgm:pt>
    <dgm:pt modelId="{479B8FA5-31B4-4E61-A0B9-E89D686FD191}" type="sibTrans" cxnId="{3485AF8C-2739-4F20-A394-3A273D1C8CAF}">
      <dgm:prSet/>
      <dgm:spPr/>
      <dgm:t>
        <a:bodyPr/>
        <a:lstStyle/>
        <a:p>
          <a:endParaRPr lang="el-GR"/>
        </a:p>
      </dgm:t>
    </dgm:pt>
    <dgm:pt modelId="{6A6C22BB-7BD8-4C73-960E-104264841C6A}">
      <dgm:prSet phldrT="[Κείμενο]"/>
      <dgm:spPr/>
      <dgm:t>
        <a:bodyPr/>
        <a:lstStyle/>
        <a:p>
          <a:r>
            <a:rPr lang="en-US" dirty="0" smtClean="0"/>
            <a:t>Cycl</a:t>
          </a:r>
          <a:r>
            <a:rPr lang="en-US" b="1" dirty="0" smtClean="0">
              <a:solidFill>
                <a:srgbClr val="FF0000"/>
              </a:solidFill>
            </a:rPr>
            <a:t>e</a:t>
          </a:r>
          <a:r>
            <a:rPr lang="en-US" dirty="0" smtClean="0"/>
            <a:t> - cycl</a:t>
          </a:r>
          <a:r>
            <a:rPr lang="en-US" b="1" dirty="0" smtClean="0">
              <a:solidFill>
                <a:srgbClr val="FF0000"/>
              </a:solidFill>
            </a:rPr>
            <a:t>ing</a:t>
          </a:r>
          <a:endParaRPr lang="el-GR" b="1" dirty="0">
            <a:solidFill>
              <a:srgbClr val="FF0000"/>
            </a:solidFill>
          </a:endParaRPr>
        </a:p>
      </dgm:t>
    </dgm:pt>
    <dgm:pt modelId="{D840C727-A3B1-47F6-BFE5-CE149D25DD1A}" type="parTrans" cxnId="{9D37087C-2F6F-4BBA-B8E8-E70F26B33756}">
      <dgm:prSet/>
      <dgm:spPr/>
      <dgm:t>
        <a:bodyPr/>
        <a:lstStyle/>
        <a:p>
          <a:endParaRPr lang="el-GR"/>
        </a:p>
      </dgm:t>
    </dgm:pt>
    <dgm:pt modelId="{878EE402-169C-4E20-988F-86CCC4269EBA}" type="sibTrans" cxnId="{9D37087C-2F6F-4BBA-B8E8-E70F26B33756}">
      <dgm:prSet/>
      <dgm:spPr/>
      <dgm:t>
        <a:bodyPr/>
        <a:lstStyle/>
        <a:p>
          <a:endParaRPr lang="el-GR"/>
        </a:p>
      </dgm:t>
    </dgm:pt>
    <dgm:pt modelId="{3EF31B28-5A61-4161-91C8-9AF4734A81DB}">
      <dgm:prSet phldrT="[Κείμενο]" custT="1"/>
      <dgm:spPr/>
      <dgm:t>
        <a:bodyPr/>
        <a:lstStyle/>
        <a:p>
          <a:r>
            <a:rPr lang="en-US" sz="1400" dirty="0" smtClean="0"/>
            <a:t>Verbs ending in </a:t>
          </a:r>
          <a:r>
            <a:rPr lang="en-US" sz="1400" b="1" dirty="0" smtClean="0">
              <a:solidFill>
                <a:srgbClr val="FF0000"/>
              </a:solidFill>
            </a:rPr>
            <a:t>consonant-vowel-consonant</a:t>
          </a:r>
          <a:r>
            <a:rPr lang="en-US" sz="1400" dirty="0" smtClean="0"/>
            <a:t>, double the final consonant.</a:t>
          </a:r>
          <a:endParaRPr lang="el-GR" sz="1400" dirty="0"/>
        </a:p>
      </dgm:t>
    </dgm:pt>
    <dgm:pt modelId="{BF99FDE2-F79D-4E93-93E7-3E6813B3F7BF}" type="parTrans" cxnId="{6ABA9B3F-086B-4A4E-A8E9-A1690A6E9081}">
      <dgm:prSet/>
      <dgm:spPr/>
      <dgm:t>
        <a:bodyPr/>
        <a:lstStyle/>
        <a:p>
          <a:endParaRPr lang="el-GR"/>
        </a:p>
      </dgm:t>
    </dgm:pt>
    <dgm:pt modelId="{30F76FE6-9B1A-42DD-8A13-D197E74DA693}" type="sibTrans" cxnId="{6ABA9B3F-086B-4A4E-A8E9-A1690A6E9081}">
      <dgm:prSet/>
      <dgm:spPr/>
      <dgm:t>
        <a:bodyPr/>
        <a:lstStyle/>
        <a:p>
          <a:endParaRPr lang="el-GR"/>
        </a:p>
      </dgm:t>
    </dgm:pt>
    <dgm:pt modelId="{19EA35EC-4EC9-443E-A11D-7E0F014C2E0E}">
      <dgm:prSet phldrT="[Κείμενο]" custT="1"/>
      <dgm:spPr/>
      <dgm:t>
        <a:bodyPr/>
        <a:lstStyle/>
        <a:p>
          <a:r>
            <a:rPr lang="en-US" sz="1100" dirty="0" smtClean="0"/>
            <a:t>C</a:t>
          </a:r>
          <a:r>
            <a:rPr lang="en-US" sz="1400" b="1" dirty="0" smtClean="0">
              <a:solidFill>
                <a:srgbClr val="FF0000"/>
              </a:solidFill>
            </a:rPr>
            <a:t>hat</a:t>
          </a:r>
          <a:r>
            <a:rPr lang="en-US" sz="1100" dirty="0" smtClean="0"/>
            <a:t> – cha</a:t>
          </a:r>
          <a:r>
            <a:rPr lang="en-US" sz="1200" b="1" dirty="0" smtClean="0">
              <a:solidFill>
                <a:srgbClr val="FF0000"/>
              </a:solidFill>
            </a:rPr>
            <a:t>tting</a:t>
          </a:r>
          <a:endParaRPr lang="el-GR" sz="1100" b="1" dirty="0">
            <a:solidFill>
              <a:srgbClr val="FF0000"/>
            </a:solidFill>
          </a:endParaRPr>
        </a:p>
      </dgm:t>
    </dgm:pt>
    <dgm:pt modelId="{900B6CCD-3F0A-43BC-81FC-43E5F4F33179}" type="parTrans" cxnId="{BC155B0E-C970-4059-A5C7-4A1ED6C6068B}">
      <dgm:prSet/>
      <dgm:spPr/>
      <dgm:t>
        <a:bodyPr/>
        <a:lstStyle/>
        <a:p>
          <a:endParaRPr lang="el-GR"/>
        </a:p>
      </dgm:t>
    </dgm:pt>
    <dgm:pt modelId="{F19ACD72-D38A-4196-B027-949CE4C4025D}" type="sibTrans" cxnId="{BC155B0E-C970-4059-A5C7-4A1ED6C6068B}">
      <dgm:prSet/>
      <dgm:spPr/>
      <dgm:t>
        <a:bodyPr/>
        <a:lstStyle/>
        <a:p>
          <a:endParaRPr lang="el-GR"/>
        </a:p>
      </dgm:t>
    </dgm:pt>
    <dgm:pt modelId="{FBFE0FB9-2FF8-449A-A095-9F69B6CFA3E0}">
      <dgm:prSet phldrT="[Κείμενο]" custT="1"/>
      <dgm:spPr/>
      <dgm:t>
        <a:bodyPr/>
        <a:lstStyle/>
        <a:p>
          <a:r>
            <a:rPr lang="en-US" sz="1100" dirty="0" smtClean="0"/>
            <a:t>S</a:t>
          </a:r>
          <a:r>
            <a:rPr lang="en-US" sz="1400" b="1" dirty="0" smtClean="0">
              <a:solidFill>
                <a:srgbClr val="FF0000"/>
              </a:solidFill>
            </a:rPr>
            <a:t>top</a:t>
          </a:r>
          <a:r>
            <a:rPr lang="en-US" sz="1100" dirty="0" smtClean="0"/>
            <a:t> – sto</a:t>
          </a:r>
          <a:r>
            <a:rPr lang="en-US" sz="1200" b="1" dirty="0" smtClean="0">
              <a:solidFill>
                <a:srgbClr val="FF0000"/>
              </a:solidFill>
            </a:rPr>
            <a:t>pping</a:t>
          </a:r>
          <a:endParaRPr lang="el-GR" sz="1100" b="1" dirty="0">
            <a:solidFill>
              <a:srgbClr val="FF0000"/>
            </a:solidFill>
          </a:endParaRPr>
        </a:p>
      </dgm:t>
    </dgm:pt>
    <dgm:pt modelId="{07644E9B-2D19-4398-91CE-BC4CF3FC5445}" type="parTrans" cxnId="{48221894-E3E1-4214-BB19-0659DC5753DF}">
      <dgm:prSet/>
      <dgm:spPr/>
      <dgm:t>
        <a:bodyPr/>
        <a:lstStyle/>
        <a:p>
          <a:endParaRPr lang="el-GR"/>
        </a:p>
      </dgm:t>
    </dgm:pt>
    <dgm:pt modelId="{F88BD953-E4E3-4220-9972-5DE993CB4372}" type="sibTrans" cxnId="{48221894-E3E1-4214-BB19-0659DC5753DF}">
      <dgm:prSet/>
      <dgm:spPr/>
      <dgm:t>
        <a:bodyPr/>
        <a:lstStyle/>
        <a:p>
          <a:endParaRPr lang="el-GR"/>
        </a:p>
      </dgm:t>
    </dgm:pt>
    <dgm:pt modelId="{6F88C404-1893-4B4A-8961-1916B79ABBD3}">
      <dgm:prSet phldrT="[Κείμενο]" custT="1"/>
      <dgm:spPr/>
      <dgm:t>
        <a:bodyPr/>
        <a:lstStyle/>
        <a:p>
          <a:endParaRPr lang="el-GR" sz="1100" b="1" dirty="0">
            <a:solidFill>
              <a:srgbClr val="FF0000"/>
            </a:solidFill>
          </a:endParaRPr>
        </a:p>
      </dgm:t>
    </dgm:pt>
    <dgm:pt modelId="{F4ED0E76-0B01-4BB4-8866-983998B8FC70}" type="parTrans" cxnId="{CE85A197-96B2-42CC-A8A6-3F8854F9ADE4}">
      <dgm:prSet/>
      <dgm:spPr/>
      <dgm:t>
        <a:bodyPr/>
        <a:lstStyle/>
        <a:p>
          <a:endParaRPr lang="el-GR"/>
        </a:p>
      </dgm:t>
    </dgm:pt>
    <dgm:pt modelId="{B389650E-B3BF-4CD0-AD15-169E1C8172E8}" type="sibTrans" cxnId="{CE85A197-96B2-42CC-A8A6-3F8854F9ADE4}">
      <dgm:prSet/>
      <dgm:spPr/>
      <dgm:t>
        <a:bodyPr/>
        <a:lstStyle/>
        <a:p>
          <a:endParaRPr lang="el-GR"/>
        </a:p>
      </dgm:t>
    </dgm:pt>
    <dgm:pt modelId="{EFCA61F4-961B-4E90-A5A7-6A79E7E00448}" type="pres">
      <dgm:prSet presAssocID="{744E22F0-11BE-4126-8549-D549D2E751CB}" presName="linear" presStyleCnt="0">
        <dgm:presLayoutVars>
          <dgm:dir/>
          <dgm:resizeHandles val="exact"/>
        </dgm:presLayoutVars>
      </dgm:prSet>
      <dgm:spPr/>
    </dgm:pt>
    <dgm:pt modelId="{587C91E2-115F-4DC6-A216-29E8C0378F57}" type="pres">
      <dgm:prSet presAssocID="{171CB6A4-063B-4E6C-85B3-B0A458316CEE}" presName="comp" presStyleCnt="0"/>
      <dgm:spPr/>
    </dgm:pt>
    <dgm:pt modelId="{6CF99186-72A5-4462-A424-DD380ABF3E19}" type="pres">
      <dgm:prSet presAssocID="{171CB6A4-063B-4E6C-85B3-B0A458316CEE}" presName="box" presStyleLbl="node1" presStyleIdx="0" presStyleCnt="3"/>
      <dgm:spPr/>
      <dgm:t>
        <a:bodyPr/>
        <a:lstStyle/>
        <a:p>
          <a:endParaRPr lang="el-GR"/>
        </a:p>
      </dgm:t>
    </dgm:pt>
    <dgm:pt modelId="{A9A7DBF6-B89B-4DAE-AD7B-A4327A19898B}" type="pres">
      <dgm:prSet presAssocID="{171CB6A4-063B-4E6C-85B3-B0A458316CEE}" presName="img" presStyleLbl="fgImgPlace1" presStyleIdx="0" presStyleCnt="3" custFlipVert="1" custFlipHor="1" custScaleX="31477" custScaleY="26734" custLinFactNeighborX="-35364" custLinFactNeighborY="-3624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C378C388-3C63-4D11-9F70-0DE05AD356DE}" type="pres">
      <dgm:prSet presAssocID="{171CB6A4-063B-4E6C-85B3-B0A458316CEE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0BE84FB-5939-4587-8846-D342D4BF6F92}" type="pres">
      <dgm:prSet presAssocID="{284CF4FD-2649-4086-B91C-911D7BE32C4F}" presName="spacer" presStyleCnt="0"/>
      <dgm:spPr/>
    </dgm:pt>
    <dgm:pt modelId="{9D6AF2CF-45AC-4AEE-A49A-4B5D1C522E17}" type="pres">
      <dgm:prSet presAssocID="{865243CF-5013-402B-8204-4DDA227369B1}" presName="comp" presStyleCnt="0"/>
      <dgm:spPr/>
    </dgm:pt>
    <dgm:pt modelId="{FFC18FDF-E421-46C9-8460-DF5776DD0A25}" type="pres">
      <dgm:prSet presAssocID="{865243CF-5013-402B-8204-4DDA227369B1}" presName="box" presStyleLbl="node1" presStyleIdx="1" presStyleCnt="3"/>
      <dgm:spPr/>
    </dgm:pt>
    <dgm:pt modelId="{8AFDFB4F-BFCD-47E0-91BB-01497AB85A32}" type="pres">
      <dgm:prSet presAssocID="{865243CF-5013-402B-8204-4DDA227369B1}" presName="img" presStyleLbl="fgImgPlace1" presStyleIdx="1" presStyleCnt="3" custFlipVert="1" custFlipHor="1" custScaleX="31477" custScaleY="26259" custLinFactNeighborX="-35364" custLinFactNeighborY="-3624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0E11E8D0-5D8B-4599-8531-FF8071DE83DB}" type="pres">
      <dgm:prSet presAssocID="{865243CF-5013-402B-8204-4DDA227369B1}" presName="text" presStyleLbl="node1" presStyleIdx="1" presStyleCnt="3">
        <dgm:presLayoutVars>
          <dgm:bulletEnabled val="1"/>
        </dgm:presLayoutVars>
      </dgm:prSet>
      <dgm:spPr/>
    </dgm:pt>
    <dgm:pt modelId="{9C7AC9E1-7785-4A35-BEBA-F81A05F9E9D5}" type="pres">
      <dgm:prSet presAssocID="{B5954E30-BA68-46DE-9EDC-4CB4C9C38F87}" presName="spacer" presStyleCnt="0"/>
      <dgm:spPr/>
    </dgm:pt>
    <dgm:pt modelId="{9CFB9373-BF8E-43E8-B3FE-114D05B49502}" type="pres">
      <dgm:prSet presAssocID="{3EF31B28-5A61-4161-91C8-9AF4734A81DB}" presName="comp" presStyleCnt="0"/>
      <dgm:spPr/>
    </dgm:pt>
    <dgm:pt modelId="{418CFE27-530E-4F72-A12B-3473D9ABD617}" type="pres">
      <dgm:prSet presAssocID="{3EF31B28-5A61-4161-91C8-9AF4734A81DB}" presName="box" presStyleLbl="node1" presStyleIdx="2" presStyleCnt="3"/>
      <dgm:spPr/>
      <dgm:t>
        <a:bodyPr/>
        <a:lstStyle/>
        <a:p>
          <a:endParaRPr lang="el-GR"/>
        </a:p>
      </dgm:t>
    </dgm:pt>
    <dgm:pt modelId="{99EE85CF-C043-4426-8476-8A858EB4FCEA}" type="pres">
      <dgm:prSet presAssocID="{3EF31B28-5A61-4161-91C8-9AF4734A81DB}" presName="img" presStyleLbl="fgImgPlace1" presStyleIdx="2" presStyleCnt="3" custScaleX="31477" custScaleY="32211" custLinFactNeighborX="-35364" custLinFactNeighborY="-3303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E2C14EFE-D21A-4F07-9F5B-73142ACE9E1D}" type="pres">
      <dgm:prSet presAssocID="{3EF31B28-5A61-4161-91C8-9AF4734A81DB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CE85A197-96B2-42CC-A8A6-3F8854F9ADE4}" srcId="{3EF31B28-5A61-4161-91C8-9AF4734A81DB}" destId="{6F88C404-1893-4B4A-8961-1916B79ABBD3}" srcOrd="2" destOrd="0" parTransId="{F4ED0E76-0B01-4BB4-8866-983998B8FC70}" sibTransId="{B389650E-B3BF-4CD0-AD15-169E1C8172E8}"/>
    <dgm:cxn modelId="{65BE9FB8-E9BB-4D93-B43E-C749F2268369}" type="presOf" srcId="{FBFE0FB9-2FF8-449A-A095-9F69B6CFA3E0}" destId="{E2C14EFE-D21A-4F07-9F5B-73142ACE9E1D}" srcOrd="1" destOrd="2" presId="urn:microsoft.com/office/officeart/2005/8/layout/vList4"/>
    <dgm:cxn modelId="{2EF144E4-D867-43B6-9365-3B0D651025D3}" type="presOf" srcId="{6A6C22BB-7BD8-4C73-960E-104264841C6A}" destId="{0E11E8D0-5D8B-4599-8531-FF8071DE83DB}" srcOrd="1" destOrd="2" presId="urn:microsoft.com/office/officeart/2005/8/layout/vList4"/>
    <dgm:cxn modelId="{6D37C8DF-6418-4775-8CFA-CF1916374E29}" srcId="{744E22F0-11BE-4126-8549-D549D2E751CB}" destId="{865243CF-5013-402B-8204-4DDA227369B1}" srcOrd="1" destOrd="0" parTransId="{2A0E4BB2-DE02-4FAB-B4E4-B1F4A32D33C8}" sibTransId="{B5954E30-BA68-46DE-9EDC-4CB4C9C38F87}"/>
    <dgm:cxn modelId="{7CAFEC07-BB63-4EC9-B948-C734F5813380}" type="presOf" srcId="{0804DA57-FAF9-4C5F-A59F-5BE5A32CDE5A}" destId="{FFC18FDF-E421-46C9-8460-DF5776DD0A25}" srcOrd="0" destOrd="1" presId="urn:microsoft.com/office/officeart/2005/8/layout/vList4"/>
    <dgm:cxn modelId="{2CA2A442-2549-4347-88B4-AD7E73E6EA1F}" srcId="{171CB6A4-063B-4E6C-85B3-B0A458316CEE}" destId="{E932A136-BDCF-4614-907D-B94AE177F706}" srcOrd="0" destOrd="0" parTransId="{448A0B22-F59E-4A50-8B04-000E7E5E1D3B}" sibTransId="{C1AFD864-6F60-4AC6-A81C-DC2A2C10A1CB}"/>
    <dgm:cxn modelId="{BF729595-A2E9-431E-A56B-7C9FF5B3DF1A}" type="presOf" srcId="{171CB6A4-063B-4E6C-85B3-B0A458316CEE}" destId="{C378C388-3C63-4D11-9F70-0DE05AD356DE}" srcOrd="1" destOrd="0" presId="urn:microsoft.com/office/officeart/2005/8/layout/vList4"/>
    <dgm:cxn modelId="{3485AF8C-2739-4F20-A394-3A273D1C8CAF}" srcId="{865243CF-5013-402B-8204-4DDA227369B1}" destId="{0804DA57-FAF9-4C5F-A59F-5BE5A32CDE5A}" srcOrd="0" destOrd="0" parTransId="{BDEDEAE8-43EA-4C46-AB45-F2D1766ECAE3}" sibTransId="{479B8FA5-31B4-4E61-A0B9-E89D686FD191}"/>
    <dgm:cxn modelId="{183244EF-C713-4774-9119-9C237D60D5EC}" type="presOf" srcId="{171CB6A4-063B-4E6C-85B3-B0A458316CEE}" destId="{6CF99186-72A5-4462-A424-DD380ABF3E19}" srcOrd="0" destOrd="0" presId="urn:microsoft.com/office/officeart/2005/8/layout/vList4"/>
    <dgm:cxn modelId="{1765BF83-9FDC-49F8-8149-59BFF600BFF8}" type="presOf" srcId="{3EF31B28-5A61-4161-91C8-9AF4734A81DB}" destId="{E2C14EFE-D21A-4F07-9F5B-73142ACE9E1D}" srcOrd="1" destOrd="0" presId="urn:microsoft.com/office/officeart/2005/8/layout/vList4"/>
    <dgm:cxn modelId="{E06D8C3D-058E-44F8-9822-7F32C36534AC}" type="presOf" srcId="{FF70ECD1-CC26-4ADB-B8A5-2B067EE40FB3}" destId="{6CF99186-72A5-4462-A424-DD380ABF3E19}" srcOrd="0" destOrd="2" presId="urn:microsoft.com/office/officeart/2005/8/layout/vList4"/>
    <dgm:cxn modelId="{17A69D40-CBF5-4573-9E6C-6F90AAFB441D}" type="presOf" srcId="{6F88C404-1893-4B4A-8961-1916B79ABBD3}" destId="{418CFE27-530E-4F72-A12B-3473D9ABD617}" srcOrd="0" destOrd="3" presId="urn:microsoft.com/office/officeart/2005/8/layout/vList4"/>
    <dgm:cxn modelId="{BF835842-11D9-450B-92DC-999E6497C220}" type="presOf" srcId="{6F88C404-1893-4B4A-8961-1916B79ABBD3}" destId="{E2C14EFE-D21A-4F07-9F5B-73142ACE9E1D}" srcOrd="1" destOrd="3" presId="urn:microsoft.com/office/officeart/2005/8/layout/vList4"/>
    <dgm:cxn modelId="{A261C35D-DC07-4D8F-B2D3-26EAD0B7DF47}" srcId="{171CB6A4-063B-4E6C-85B3-B0A458316CEE}" destId="{FF70ECD1-CC26-4ADB-B8A5-2B067EE40FB3}" srcOrd="1" destOrd="0" parTransId="{6400613A-2409-4DCD-8120-48C7997645E5}" sibTransId="{877AE5EE-B5B9-4784-8654-4FE0ACAB10A8}"/>
    <dgm:cxn modelId="{EFE59524-DEFD-4BCB-ACD5-A1F4AD62A888}" type="presOf" srcId="{6A6C22BB-7BD8-4C73-960E-104264841C6A}" destId="{FFC18FDF-E421-46C9-8460-DF5776DD0A25}" srcOrd="0" destOrd="2" presId="urn:microsoft.com/office/officeart/2005/8/layout/vList4"/>
    <dgm:cxn modelId="{0DFDCA76-CEE2-45A8-A7E1-3E38CA616A75}" srcId="{744E22F0-11BE-4126-8549-D549D2E751CB}" destId="{171CB6A4-063B-4E6C-85B3-B0A458316CEE}" srcOrd="0" destOrd="0" parTransId="{923FCEB6-1628-4A8E-AEFE-8CA7C80A7EEE}" sibTransId="{284CF4FD-2649-4086-B91C-911D7BE32C4F}"/>
    <dgm:cxn modelId="{6ABA9B3F-086B-4A4E-A8E9-A1690A6E9081}" srcId="{744E22F0-11BE-4126-8549-D549D2E751CB}" destId="{3EF31B28-5A61-4161-91C8-9AF4734A81DB}" srcOrd="2" destOrd="0" parTransId="{BF99FDE2-F79D-4E93-93E7-3E6813B3F7BF}" sibTransId="{30F76FE6-9B1A-42DD-8A13-D197E74DA693}"/>
    <dgm:cxn modelId="{C7253A75-933F-4FCC-81F6-C9BF2B0DD1F4}" type="presOf" srcId="{0804DA57-FAF9-4C5F-A59F-5BE5A32CDE5A}" destId="{0E11E8D0-5D8B-4599-8531-FF8071DE83DB}" srcOrd="1" destOrd="1" presId="urn:microsoft.com/office/officeart/2005/8/layout/vList4"/>
    <dgm:cxn modelId="{58F8E9B2-EE4F-4834-AAF7-99EB4DBC76B4}" type="presOf" srcId="{E932A136-BDCF-4614-907D-B94AE177F706}" destId="{6CF99186-72A5-4462-A424-DD380ABF3E19}" srcOrd="0" destOrd="1" presId="urn:microsoft.com/office/officeart/2005/8/layout/vList4"/>
    <dgm:cxn modelId="{B5D8A9D4-866F-4284-9EEE-CFC11BDDA343}" type="presOf" srcId="{FF70ECD1-CC26-4ADB-B8A5-2B067EE40FB3}" destId="{C378C388-3C63-4D11-9F70-0DE05AD356DE}" srcOrd="1" destOrd="2" presId="urn:microsoft.com/office/officeart/2005/8/layout/vList4"/>
    <dgm:cxn modelId="{586E7C63-603D-42D9-B22E-B01F68D4A3BC}" type="presOf" srcId="{E932A136-BDCF-4614-907D-B94AE177F706}" destId="{C378C388-3C63-4D11-9F70-0DE05AD356DE}" srcOrd="1" destOrd="1" presId="urn:microsoft.com/office/officeart/2005/8/layout/vList4"/>
    <dgm:cxn modelId="{F7A20808-FEE5-45A5-BBE1-F876333BAAE8}" type="presOf" srcId="{19EA35EC-4EC9-443E-A11D-7E0F014C2E0E}" destId="{418CFE27-530E-4F72-A12B-3473D9ABD617}" srcOrd="0" destOrd="1" presId="urn:microsoft.com/office/officeart/2005/8/layout/vList4"/>
    <dgm:cxn modelId="{A72FCE7F-7600-4A47-807B-A3DA5ADBCF40}" type="presOf" srcId="{3EF31B28-5A61-4161-91C8-9AF4734A81DB}" destId="{418CFE27-530E-4F72-A12B-3473D9ABD617}" srcOrd="0" destOrd="0" presId="urn:microsoft.com/office/officeart/2005/8/layout/vList4"/>
    <dgm:cxn modelId="{0AB4B78F-BAE4-4F17-881A-3660611C80B1}" type="presOf" srcId="{19EA35EC-4EC9-443E-A11D-7E0F014C2E0E}" destId="{E2C14EFE-D21A-4F07-9F5B-73142ACE9E1D}" srcOrd="1" destOrd="1" presId="urn:microsoft.com/office/officeart/2005/8/layout/vList4"/>
    <dgm:cxn modelId="{A6403F3B-3411-4DAA-8647-CEADDFF345A3}" type="presOf" srcId="{FBFE0FB9-2FF8-449A-A095-9F69B6CFA3E0}" destId="{418CFE27-530E-4F72-A12B-3473D9ABD617}" srcOrd="0" destOrd="2" presId="urn:microsoft.com/office/officeart/2005/8/layout/vList4"/>
    <dgm:cxn modelId="{BBCC5BAF-0A92-48D2-994E-DBBE9151ACBE}" type="presOf" srcId="{865243CF-5013-402B-8204-4DDA227369B1}" destId="{0E11E8D0-5D8B-4599-8531-FF8071DE83DB}" srcOrd="1" destOrd="0" presId="urn:microsoft.com/office/officeart/2005/8/layout/vList4"/>
    <dgm:cxn modelId="{7023225C-C70A-4A61-884C-AC19DEA9D6AE}" type="presOf" srcId="{865243CF-5013-402B-8204-4DDA227369B1}" destId="{FFC18FDF-E421-46C9-8460-DF5776DD0A25}" srcOrd="0" destOrd="0" presId="urn:microsoft.com/office/officeart/2005/8/layout/vList4"/>
    <dgm:cxn modelId="{9D37087C-2F6F-4BBA-B8E8-E70F26B33756}" srcId="{865243CF-5013-402B-8204-4DDA227369B1}" destId="{6A6C22BB-7BD8-4C73-960E-104264841C6A}" srcOrd="1" destOrd="0" parTransId="{D840C727-A3B1-47F6-BFE5-CE149D25DD1A}" sibTransId="{878EE402-169C-4E20-988F-86CCC4269EBA}"/>
    <dgm:cxn modelId="{48221894-E3E1-4214-BB19-0659DC5753DF}" srcId="{3EF31B28-5A61-4161-91C8-9AF4734A81DB}" destId="{FBFE0FB9-2FF8-449A-A095-9F69B6CFA3E0}" srcOrd="1" destOrd="0" parTransId="{07644E9B-2D19-4398-91CE-BC4CF3FC5445}" sibTransId="{F88BD953-E4E3-4220-9972-5DE993CB4372}"/>
    <dgm:cxn modelId="{BC155B0E-C970-4059-A5C7-4A1ED6C6068B}" srcId="{3EF31B28-5A61-4161-91C8-9AF4734A81DB}" destId="{19EA35EC-4EC9-443E-A11D-7E0F014C2E0E}" srcOrd="0" destOrd="0" parTransId="{900B6CCD-3F0A-43BC-81FC-43E5F4F33179}" sibTransId="{F19ACD72-D38A-4196-B027-949CE4C4025D}"/>
    <dgm:cxn modelId="{7E28D6CF-499E-4463-B1B7-AA78D8DC8F90}" type="presOf" srcId="{744E22F0-11BE-4126-8549-D549D2E751CB}" destId="{EFCA61F4-961B-4E90-A5A7-6A79E7E00448}" srcOrd="0" destOrd="0" presId="urn:microsoft.com/office/officeart/2005/8/layout/vList4"/>
    <dgm:cxn modelId="{7A6700A1-7828-4A95-A2D7-BE77FD6C7158}" type="presParOf" srcId="{EFCA61F4-961B-4E90-A5A7-6A79E7E00448}" destId="{587C91E2-115F-4DC6-A216-29E8C0378F57}" srcOrd="0" destOrd="0" presId="urn:microsoft.com/office/officeart/2005/8/layout/vList4"/>
    <dgm:cxn modelId="{57974C06-75C2-4822-9DEE-E8ADA7C62384}" type="presParOf" srcId="{587C91E2-115F-4DC6-A216-29E8C0378F57}" destId="{6CF99186-72A5-4462-A424-DD380ABF3E19}" srcOrd="0" destOrd="0" presId="urn:microsoft.com/office/officeart/2005/8/layout/vList4"/>
    <dgm:cxn modelId="{FA3E36AC-0F1D-4783-B44B-0B52434F3D8C}" type="presParOf" srcId="{587C91E2-115F-4DC6-A216-29E8C0378F57}" destId="{A9A7DBF6-B89B-4DAE-AD7B-A4327A19898B}" srcOrd="1" destOrd="0" presId="urn:microsoft.com/office/officeart/2005/8/layout/vList4"/>
    <dgm:cxn modelId="{A381D425-C3AF-4F69-AABB-DB4520206753}" type="presParOf" srcId="{587C91E2-115F-4DC6-A216-29E8C0378F57}" destId="{C378C388-3C63-4D11-9F70-0DE05AD356DE}" srcOrd="2" destOrd="0" presId="urn:microsoft.com/office/officeart/2005/8/layout/vList4"/>
    <dgm:cxn modelId="{1BF5975A-BC96-4890-A684-70CD5A77136C}" type="presParOf" srcId="{EFCA61F4-961B-4E90-A5A7-6A79E7E00448}" destId="{40BE84FB-5939-4587-8846-D342D4BF6F92}" srcOrd="1" destOrd="0" presId="urn:microsoft.com/office/officeart/2005/8/layout/vList4"/>
    <dgm:cxn modelId="{651C1FB3-6F8F-4E8E-941D-989B7B516128}" type="presParOf" srcId="{EFCA61F4-961B-4E90-A5A7-6A79E7E00448}" destId="{9D6AF2CF-45AC-4AEE-A49A-4B5D1C522E17}" srcOrd="2" destOrd="0" presId="urn:microsoft.com/office/officeart/2005/8/layout/vList4"/>
    <dgm:cxn modelId="{AC62D8B8-E0FF-4A5D-9DF7-5059495EAB38}" type="presParOf" srcId="{9D6AF2CF-45AC-4AEE-A49A-4B5D1C522E17}" destId="{FFC18FDF-E421-46C9-8460-DF5776DD0A25}" srcOrd="0" destOrd="0" presId="urn:microsoft.com/office/officeart/2005/8/layout/vList4"/>
    <dgm:cxn modelId="{CE43FE60-4808-4A4F-9976-E5F89B0B7DA1}" type="presParOf" srcId="{9D6AF2CF-45AC-4AEE-A49A-4B5D1C522E17}" destId="{8AFDFB4F-BFCD-47E0-91BB-01497AB85A32}" srcOrd="1" destOrd="0" presId="urn:microsoft.com/office/officeart/2005/8/layout/vList4"/>
    <dgm:cxn modelId="{EB6FFE18-CECE-43C9-AD3B-F92D6D08F418}" type="presParOf" srcId="{9D6AF2CF-45AC-4AEE-A49A-4B5D1C522E17}" destId="{0E11E8D0-5D8B-4599-8531-FF8071DE83DB}" srcOrd="2" destOrd="0" presId="urn:microsoft.com/office/officeart/2005/8/layout/vList4"/>
    <dgm:cxn modelId="{87A0E743-432D-4F11-88B2-09F3C4796F1A}" type="presParOf" srcId="{EFCA61F4-961B-4E90-A5A7-6A79E7E00448}" destId="{9C7AC9E1-7785-4A35-BEBA-F81A05F9E9D5}" srcOrd="3" destOrd="0" presId="urn:microsoft.com/office/officeart/2005/8/layout/vList4"/>
    <dgm:cxn modelId="{E71B0D49-7D47-41C3-A21C-4CD5D087EEC5}" type="presParOf" srcId="{EFCA61F4-961B-4E90-A5A7-6A79E7E00448}" destId="{9CFB9373-BF8E-43E8-B3FE-114D05B49502}" srcOrd="4" destOrd="0" presId="urn:microsoft.com/office/officeart/2005/8/layout/vList4"/>
    <dgm:cxn modelId="{DE7C8380-85F3-4421-A837-8A68E8608858}" type="presParOf" srcId="{9CFB9373-BF8E-43E8-B3FE-114D05B49502}" destId="{418CFE27-530E-4F72-A12B-3473D9ABD617}" srcOrd="0" destOrd="0" presId="urn:microsoft.com/office/officeart/2005/8/layout/vList4"/>
    <dgm:cxn modelId="{5E8A39E4-D9EE-406D-AA0F-DD7B7C446730}" type="presParOf" srcId="{9CFB9373-BF8E-43E8-B3FE-114D05B49502}" destId="{99EE85CF-C043-4426-8476-8A858EB4FCEA}" srcOrd="1" destOrd="0" presId="urn:microsoft.com/office/officeart/2005/8/layout/vList4"/>
    <dgm:cxn modelId="{002564DC-82ED-4BD1-B66E-B3A99DCE7FBB}" type="presParOf" srcId="{9CFB9373-BF8E-43E8-B3FE-114D05B49502}" destId="{E2C14EFE-D21A-4F07-9F5B-73142ACE9E1D}" srcOrd="2" destOrd="0" presId="urn:microsoft.com/office/officeart/2005/8/layout/vList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194FE9-EF32-44AD-ADB3-6DE74699FABE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D8B4A7F0-0479-41A9-AE5D-A86740C31419}">
      <dgm:prSet phldrT="[Κείμενο]" custT="1"/>
      <dgm:spPr/>
      <dgm:t>
        <a:bodyPr/>
        <a:lstStyle/>
        <a:p>
          <a:r>
            <a:rPr lang="en-US" sz="1800" dirty="0" smtClean="0"/>
            <a:t>row –rowing</a:t>
          </a:r>
        </a:p>
        <a:p>
          <a:r>
            <a:rPr lang="en-US" sz="1800" dirty="0" smtClean="0"/>
            <a:t>fix - fixing</a:t>
          </a:r>
          <a:endParaRPr lang="el-GR" sz="1800" dirty="0"/>
        </a:p>
      </dgm:t>
    </dgm:pt>
    <dgm:pt modelId="{135B69E4-5439-4582-B4DF-E8CF1D5FDF04}" type="parTrans" cxnId="{C25FBDC8-4D39-412F-A0F3-E13FCBBB54DA}">
      <dgm:prSet/>
      <dgm:spPr/>
      <dgm:t>
        <a:bodyPr/>
        <a:lstStyle/>
        <a:p>
          <a:endParaRPr lang="el-GR"/>
        </a:p>
      </dgm:t>
    </dgm:pt>
    <dgm:pt modelId="{A5C571DB-0075-48CC-8757-A1A992783FB7}" type="sibTrans" cxnId="{C25FBDC8-4D39-412F-A0F3-E13FCBBB54DA}">
      <dgm:prSet/>
      <dgm:spPr/>
      <dgm:t>
        <a:bodyPr/>
        <a:lstStyle/>
        <a:p>
          <a:endParaRPr lang="el-GR"/>
        </a:p>
      </dgm:t>
    </dgm:pt>
    <dgm:pt modelId="{72733A27-7F9B-4A35-8906-578156B183C0}">
      <dgm:prSet phldrT="[Κείμενο]" custT="1"/>
      <dgm:spPr/>
      <dgm:t>
        <a:bodyPr/>
        <a:lstStyle/>
        <a:p>
          <a:r>
            <a:rPr lang="en-US" sz="1800" dirty="0" smtClean="0"/>
            <a:t>Travel - travelling</a:t>
          </a:r>
          <a:endParaRPr lang="el-GR" sz="1800" dirty="0"/>
        </a:p>
      </dgm:t>
    </dgm:pt>
    <dgm:pt modelId="{F13B32BE-28E1-4D1F-BDE4-E77CCAACB8F3}" type="parTrans" cxnId="{A8A74B5D-9751-409D-BB72-AD12FE5385FA}">
      <dgm:prSet/>
      <dgm:spPr/>
      <dgm:t>
        <a:bodyPr/>
        <a:lstStyle/>
        <a:p>
          <a:endParaRPr lang="el-GR"/>
        </a:p>
      </dgm:t>
    </dgm:pt>
    <dgm:pt modelId="{9FF917EC-2C29-45DD-B2C4-C6DF2C7F847F}" type="sibTrans" cxnId="{A8A74B5D-9751-409D-BB72-AD12FE5385FA}">
      <dgm:prSet/>
      <dgm:spPr/>
      <dgm:t>
        <a:bodyPr/>
        <a:lstStyle/>
        <a:p>
          <a:endParaRPr lang="el-GR"/>
        </a:p>
      </dgm:t>
    </dgm:pt>
    <dgm:pt modelId="{1249B20C-41F2-4CD4-AD86-B118746EEE66}">
      <dgm:prSet phldrT="[Κείμενο]" custT="1"/>
      <dgm:spPr/>
      <dgm:t>
        <a:bodyPr/>
        <a:lstStyle/>
        <a:p>
          <a:r>
            <a:rPr lang="en-US" sz="1800" dirty="0" smtClean="0"/>
            <a:t>Lie - lying</a:t>
          </a:r>
          <a:endParaRPr lang="el-GR" sz="1800" dirty="0"/>
        </a:p>
      </dgm:t>
    </dgm:pt>
    <dgm:pt modelId="{DD04F83E-042B-473B-B32F-DD29A8A40245}" type="parTrans" cxnId="{38D4F406-FF33-49F5-9572-784BE10EA809}">
      <dgm:prSet/>
      <dgm:spPr/>
      <dgm:t>
        <a:bodyPr/>
        <a:lstStyle/>
        <a:p>
          <a:endParaRPr lang="el-GR"/>
        </a:p>
      </dgm:t>
    </dgm:pt>
    <dgm:pt modelId="{C51B3767-F6AA-473A-BBB6-4DF86B011F0F}" type="sibTrans" cxnId="{38D4F406-FF33-49F5-9572-784BE10EA809}">
      <dgm:prSet/>
      <dgm:spPr/>
      <dgm:t>
        <a:bodyPr/>
        <a:lstStyle/>
        <a:p>
          <a:endParaRPr lang="el-GR"/>
        </a:p>
      </dgm:t>
    </dgm:pt>
    <dgm:pt modelId="{2E299DE4-364E-4DC3-91CA-F750E169D34E}" type="pres">
      <dgm:prSet presAssocID="{32194FE9-EF32-44AD-ADB3-6DE74699FABE}" presName="linearFlow" presStyleCnt="0">
        <dgm:presLayoutVars>
          <dgm:dir/>
          <dgm:resizeHandles val="exact"/>
        </dgm:presLayoutVars>
      </dgm:prSet>
      <dgm:spPr/>
    </dgm:pt>
    <dgm:pt modelId="{AE65218D-F3CC-4F7F-A472-FC8B35156DCC}" type="pres">
      <dgm:prSet presAssocID="{D8B4A7F0-0479-41A9-AE5D-A86740C31419}" presName="composite" presStyleCnt="0"/>
      <dgm:spPr/>
    </dgm:pt>
    <dgm:pt modelId="{C5E27E6C-0FD6-4C00-BA30-B61CFC528E12}" type="pres">
      <dgm:prSet presAssocID="{D8B4A7F0-0479-41A9-AE5D-A86740C31419}" presName="imgShp" presStyleLbl="fgImgPlace1" presStyleIdx="0" presStyleCnt="3" custScaleX="61230" custScaleY="8728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9EE06705-A5CC-4911-AD83-D57DBEAB155B}" type="pres">
      <dgm:prSet presAssocID="{D8B4A7F0-0479-41A9-AE5D-A86740C31419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E34C84C-F728-4380-91FE-814430BC18C0}" type="pres">
      <dgm:prSet presAssocID="{A5C571DB-0075-48CC-8757-A1A992783FB7}" presName="spacing" presStyleCnt="0"/>
      <dgm:spPr/>
    </dgm:pt>
    <dgm:pt modelId="{355484C9-1358-4CF4-BDEC-B07738806657}" type="pres">
      <dgm:prSet presAssocID="{72733A27-7F9B-4A35-8906-578156B183C0}" presName="composite" presStyleCnt="0"/>
      <dgm:spPr/>
    </dgm:pt>
    <dgm:pt modelId="{5906F1EB-F03F-4F32-82E1-EBC5321E1B29}" type="pres">
      <dgm:prSet presAssocID="{72733A27-7F9B-4A35-8906-578156B183C0}" presName="imgShp" presStyleLbl="fgImgPlace1" presStyleIdx="1" presStyleCnt="3" custScaleX="67564" custScaleY="5988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B600AF31-5F7C-43FA-8342-F77C1D450793}" type="pres">
      <dgm:prSet presAssocID="{72733A27-7F9B-4A35-8906-578156B183C0}" presName="txShp" presStyleLbl="node1" presStyleIdx="1" presStyleCnt="3">
        <dgm:presLayoutVars>
          <dgm:bulletEnabled val="1"/>
        </dgm:presLayoutVars>
      </dgm:prSet>
      <dgm:spPr/>
    </dgm:pt>
    <dgm:pt modelId="{D23F0C1E-FE55-45D0-8D9A-BDC129A3D3FA}" type="pres">
      <dgm:prSet presAssocID="{9FF917EC-2C29-45DD-B2C4-C6DF2C7F847F}" presName="spacing" presStyleCnt="0"/>
      <dgm:spPr/>
    </dgm:pt>
    <dgm:pt modelId="{698A9CAD-964D-496D-8B99-00CA47BEC1F1}" type="pres">
      <dgm:prSet presAssocID="{1249B20C-41F2-4CD4-AD86-B118746EEE66}" presName="composite" presStyleCnt="0"/>
      <dgm:spPr/>
    </dgm:pt>
    <dgm:pt modelId="{8C8E99C3-CA49-4DE3-A6AC-54D054A9C46D}" type="pres">
      <dgm:prSet presAssocID="{1249B20C-41F2-4CD4-AD86-B118746EEE66}" presName="imgShp" presStyleLbl="fgImgPlace1" presStyleIdx="2" presStyleCnt="3" custScaleX="61230" custScaleY="7163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6A239F5A-0DF3-4E14-8356-528B8226675F}" type="pres">
      <dgm:prSet presAssocID="{1249B20C-41F2-4CD4-AD86-B118746EEE66}" presName="txShp" presStyleLbl="node1" presStyleIdx="2" presStyleCnt="3">
        <dgm:presLayoutVars>
          <dgm:bulletEnabled val="1"/>
        </dgm:presLayoutVars>
      </dgm:prSet>
      <dgm:spPr/>
    </dgm:pt>
  </dgm:ptLst>
  <dgm:cxnLst>
    <dgm:cxn modelId="{3BB33B32-6C1D-4E5B-819A-EE08CFA7361F}" type="presOf" srcId="{D8B4A7F0-0479-41A9-AE5D-A86740C31419}" destId="{9EE06705-A5CC-4911-AD83-D57DBEAB155B}" srcOrd="0" destOrd="0" presId="urn:microsoft.com/office/officeart/2005/8/layout/vList3"/>
    <dgm:cxn modelId="{BE3F6F5D-7E8E-494E-A0F8-08C949D5F74C}" type="presOf" srcId="{1249B20C-41F2-4CD4-AD86-B118746EEE66}" destId="{6A239F5A-0DF3-4E14-8356-528B8226675F}" srcOrd="0" destOrd="0" presId="urn:microsoft.com/office/officeart/2005/8/layout/vList3"/>
    <dgm:cxn modelId="{C25FBDC8-4D39-412F-A0F3-E13FCBBB54DA}" srcId="{32194FE9-EF32-44AD-ADB3-6DE74699FABE}" destId="{D8B4A7F0-0479-41A9-AE5D-A86740C31419}" srcOrd="0" destOrd="0" parTransId="{135B69E4-5439-4582-B4DF-E8CF1D5FDF04}" sibTransId="{A5C571DB-0075-48CC-8757-A1A992783FB7}"/>
    <dgm:cxn modelId="{A8A74B5D-9751-409D-BB72-AD12FE5385FA}" srcId="{32194FE9-EF32-44AD-ADB3-6DE74699FABE}" destId="{72733A27-7F9B-4A35-8906-578156B183C0}" srcOrd="1" destOrd="0" parTransId="{F13B32BE-28E1-4D1F-BDE4-E77CCAACB8F3}" sibTransId="{9FF917EC-2C29-45DD-B2C4-C6DF2C7F847F}"/>
    <dgm:cxn modelId="{38D4F406-FF33-49F5-9572-784BE10EA809}" srcId="{32194FE9-EF32-44AD-ADB3-6DE74699FABE}" destId="{1249B20C-41F2-4CD4-AD86-B118746EEE66}" srcOrd="2" destOrd="0" parTransId="{DD04F83E-042B-473B-B32F-DD29A8A40245}" sibTransId="{C51B3767-F6AA-473A-BBB6-4DF86B011F0F}"/>
    <dgm:cxn modelId="{8C57225C-51EF-4771-909E-6696547C847A}" type="presOf" srcId="{72733A27-7F9B-4A35-8906-578156B183C0}" destId="{B600AF31-5F7C-43FA-8342-F77C1D450793}" srcOrd="0" destOrd="0" presId="urn:microsoft.com/office/officeart/2005/8/layout/vList3"/>
    <dgm:cxn modelId="{40B5A08D-DD30-4E55-A527-FC7BEF7E7130}" type="presOf" srcId="{32194FE9-EF32-44AD-ADB3-6DE74699FABE}" destId="{2E299DE4-364E-4DC3-91CA-F750E169D34E}" srcOrd="0" destOrd="0" presId="urn:microsoft.com/office/officeart/2005/8/layout/vList3"/>
    <dgm:cxn modelId="{3D22B302-1039-43D9-8C54-938860412637}" type="presParOf" srcId="{2E299DE4-364E-4DC3-91CA-F750E169D34E}" destId="{AE65218D-F3CC-4F7F-A472-FC8B35156DCC}" srcOrd="0" destOrd="0" presId="urn:microsoft.com/office/officeart/2005/8/layout/vList3"/>
    <dgm:cxn modelId="{263D4083-54D0-4705-B9BB-E7A01D6A0B29}" type="presParOf" srcId="{AE65218D-F3CC-4F7F-A472-FC8B35156DCC}" destId="{C5E27E6C-0FD6-4C00-BA30-B61CFC528E12}" srcOrd="0" destOrd="0" presId="urn:microsoft.com/office/officeart/2005/8/layout/vList3"/>
    <dgm:cxn modelId="{61507819-84B3-4358-A5DF-297343A846E2}" type="presParOf" srcId="{AE65218D-F3CC-4F7F-A472-FC8B35156DCC}" destId="{9EE06705-A5CC-4911-AD83-D57DBEAB155B}" srcOrd="1" destOrd="0" presId="urn:microsoft.com/office/officeart/2005/8/layout/vList3"/>
    <dgm:cxn modelId="{64AD9D57-D95A-4C2D-A901-06CE1D55B28D}" type="presParOf" srcId="{2E299DE4-364E-4DC3-91CA-F750E169D34E}" destId="{0E34C84C-F728-4380-91FE-814430BC18C0}" srcOrd="1" destOrd="0" presId="urn:microsoft.com/office/officeart/2005/8/layout/vList3"/>
    <dgm:cxn modelId="{270DFC29-F2B3-4BE2-A348-CD0B5D1EF559}" type="presParOf" srcId="{2E299DE4-364E-4DC3-91CA-F750E169D34E}" destId="{355484C9-1358-4CF4-BDEC-B07738806657}" srcOrd="2" destOrd="0" presId="urn:microsoft.com/office/officeart/2005/8/layout/vList3"/>
    <dgm:cxn modelId="{06C167D5-2AD4-4FDE-8D03-02C8A20484F9}" type="presParOf" srcId="{355484C9-1358-4CF4-BDEC-B07738806657}" destId="{5906F1EB-F03F-4F32-82E1-EBC5321E1B29}" srcOrd="0" destOrd="0" presId="urn:microsoft.com/office/officeart/2005/8/layout/vList3"/>
    <dgm:cxn modelId="{38C2F95D-9A8E-4CAB-88F8-E6A827130FB3}" type="presParOf" srcId="{355484C9-1358-4CF4-BDEC-B07738806657}" destId="{B600AF31-5F7C-43FA-8342-F77C1D450793}" srcOrd="1" destOrd="0" presId="urn:microsoft.com/office/officeart/2005/8/layout/vList3"/>
    <dgm:cxn modelId="{BA90B7F2-16EA-4D80-90C1-C24D7ECA3155}" type="presParOf" srcId="{2E299DE4-364E-4DC3-91CA-F750E169D34E}" destId="{D23F0C1E-FE55-45D0-8D9A-BDC129A3D3FA}" srcOrd="3" destOrd="0" presId="urn:microsoft.com/office/officeart/2005/8/layout/vList3"/>
    <dgm:cxn modelId="{771EC8FE-AC16-4BE8-A2AF-4D0CEE507C7A}" type="presParOf" srcId="{2E299DE4-364E-4DC3-91CA-F750E169D34E}" destId="{698A9CAD-964D-496D-8B99-00CA47BEC1F1}" srcOrd="4" destOrd="0" presId="urn:microsoft.com/office/officeart/2005/8/layout/vList3"/>
    <dgm:cxn modelId="{6702AFC9-CB79-48E5-AD61-2ECD0070CFBF}" type="presParOf" srcId="{698A9CAD-964D-496D-8B99-00CA47BEC1F1}" destId="{8C8E99C3-CA49-4DE3-A6AC-54D054A9C46D}" srcOrd="0" destOrd="0" presId="urn:microsoft.com/office/officeart/2005/8/layout/vList3"/>
    <dgm:cxn modelId="{146204A2-E245-46B4-B874-0AE3F1711A18}" type="presParOf" srcId="{698A9CAD-964D-496D-8B99-00CA47BEC1F1}" destId="{6A239F5A-0DF3-4E14-8356-528B8226675F}" srcOrd="1" destOrd="0" presId="urn:microsoft.com/office/officeart/2005/8/layout/vList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B2E447-C8FB-4B8D-88FF-37B1E686C091}" type="datetimeFigureOut">
              <a:rPr lang="el-GR" smtClean="0"/>
              <a:t>24/1/2022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DE633-ED2F-43E3-B130-BAEF9D38979F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0D9197E-9073-42E4-8D69-A4088738917A}" type="datetimeFigureOut">
              <a:rPr lang="el-GR" smtClean="0"/>
              <a:t>23/1/2022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7D781ED-DD90-43B1-95C5-7E17D9860CA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D9197E-9073-42E4-8D69-A4088738917A}" type="datetimeFigureOut">
              <a:rPr lang="el-GR" smtClean="0"/>
              <a:t>23/1/2022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D781ED-DD90-43B1-95C5-7E17D9860CA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D9197E-9073-42E4-8D69-A4088738917A}" type="datetimeFigureOut">
              <a:rPr lang="el-GR" smtClean="0"/>
              <a:t>23/1/2022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D781ED-DD90-43B1-95C5-7E17D9860CA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D9197E-9073-42E4-8D69-A4088738917A}" type="datetimeFigureOut">
              <a:rPr lang="el-GR" smtClean="0"/>
              <a:t>23/1/2022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D781ED-DD90-43B1-95C5-7E17D9860CA2}" type="slidenum">
              <a:rPr lang="el-GR" smtClean="0"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D9197E-9073-42E4-8D69-A4088738917A}" type="datetimeFigureOut">
              <a:rPr lang="el-GR" smtClean="0"/>
              <a:t>23/1/2022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D781ED-DD90-43B1-95C5-7E17D9860CA2}" type="slidenum">
              <a:rPr lang="el-GR" smtClean="0"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D9197E-9073-42E4-8D69-A4088738917A}" type="datetimeFigureOut">
              <a:rPr lang="el-GR" smtClean="0"/>
              <a:t>23/1/2022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D781ED-DD90-43B1-95C5-7E17D9860CA2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D9197E-9073-42E4-8D69-A4088738917A}" type="datetimeFigureOut">
              <a:rPr lang="el-GR" smtClean="0"/>
              <a:t>23/1/2022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D781ED-DD90-43B1-95C5-7E17D9860CA2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D9197E-9073-42E4-8D69-A4088738917A}" type="datetimeFigureOut">
              <a:rPr lang="el-GR" smtClean="0"/>
              <a:t>23/1/2022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D781ED-DD90-43B1-95C5-7E17D9860CA2}" type="slidenum">
              <a:rPr lang="el-GR" smtClean="0"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D9197E-9073-42E4-8D69-A4088738917A}" type="datetimeFigureOut">
              <a:rPr lang="el-GR" smtClean="0"/>
              <a:t>23/1/2022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D781ED-DD90-43B1-95C5-7E17D9860CA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0D9197E-9073-42E4-8D69-A4088738917A}" type="datetimeFigureOut">
              <a:rPr lang="el-GR" smtClean="0"/>
              <a:t>23/1/2022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D781ED-DD90-43B1-95C5-7E17D9860CA2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0D9197E-9073-42E4-8D69-A4088738917A}" type="datetimeFigureOut">
              <a:rPr lang="el-GR" smtClean="0"/>
              <a:t>23/1/2022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7D781ED-DD90-43B1-95C5-7E17D9860CA2}" type="slidenum">
              <a:rPr lang="el-GR" smtClean="0"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0D9197E-9073-42E4-8D69-A4088738917A}" type="datetimeFigureOut">
              <a:rPr lang="el-GR" smtClean="0"/>
              <a:t>23/1/2022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7D781ED-DD90-43B1-95C5-7E17D9860CA2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openxmlformats.org/officeDocument/2006/relationships/diagramData" Target="../diagrams/data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GERUND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ctrTitle"/>
          </p:nvPr>
        </p:nvSpPr>
        <p:spPr>
          <a:xfrm>
            <a:off x="214282" y="142852"/>
            <a:ext cx="8715436" cy="128588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Gerund is a </a:t>
            </a:r>
            <a:r>
              <a:rPr lang="en-US" sz="4000" u="sng" dirty="0" smtClean="0">
                <a:solidFill>
                  <a:srgbClr val="FF0000"/>
                </a:solidFill>
              </a:rPr>
              <a:t>verb form </a:t>
            </a:r>
            <a:r>
              <a:rPr lang="en-US" sz="4000" dirty="0" smtClean="0"/>
              <a:t>which functions as </a:t>
            </a:r>
            <a:r>
              <a:rPr lang="en-US" sz="4000" u="sng" dirty="0" smtClean="0">
                <a:solidFill>
                  <a:srgbClr val="FF0000"/>
                </a:solidFill>
              </a:rPr>
              <a:t>a </a:t>
            </a:r>
            <a:r>
              <a:rPr lang="en-US" sz="4000" b="1" u="sng" dirty="0" smtClean="0">
                <a:solidFill>
                  <a:srgbClr val="FF0000"/>
                </a:solidFill>
              </a:rPr>
              <a:t>noun</a:t>
            </a:r>
            <a:endParaRPr lang="el-GR" sz="4000" b="1" u="sng" dirty="0">
              <a:solidFill>
                <a:srgbClr val="FF0000"/>
              </a:solidFill>
            </a:endParaRPr>
          </a:p>
        </p:txBody>
      </p:sp>
      <p:sp>
        <p:nvSpPr>
          <p:cNvPr id="5" name="4 - Υπότιτλος"/>
          <p:cNvSpPr>
            <a:spLocks noGrp="1"/>
          </p:cNvSpPr>
          <p:nvPr>
            <p:ph type="subTitle" idx="1"/>
          </p:nvPr>
        </p:nvSpPr>
        <p:spPr>
          <a:xfrm>
            <a:off x="142844" y="1785926"/>
            <a:ext cx="8715436" cy="5214974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It can be the subject of the verb.</a:t>
            </a:r>
          </a:p>
          <a:p>
            <a:pPr algn="l"/>
            <a:r>
              <a:rPr lang="en-US" sz="2400" dirty="0" smtClean="0">
                <a:solidFill>
                  <a:srgbClr val="FF0000"/>
                </a:solidFill>
              </a:rPr>
              <a:t>e.g. </a:t>
            </a:r>
            <a:r>
              <a:rPr lang="en-US" sz="2400" u="sng" dirty="0" smtClean="0">
                <a:solidFill>
                  <a:srgbClr val="7030A0"/>
                </a:solidFill>
              </a:rPr>
              <a:t>Swimming</a:t>
            </a:r>
            <a:r>
              <a:rPr lang="en-US" sz="2400" dirty="0" smtClean="0">
                <a:solidFill>
                  <a:srgbClr val="FF0000"/>
                </a:solidFill>
              </a:rPr>
              <a:t> is a very hard activity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It can follow certain verbs as an object.</a:t>
            </a:r>
          </a:p>
          <a:p>
            <a:pPr algn="l"/>
            <a:r>
              <a:rPr lang="en-US" sz="2400" dirty="0" smtClean="0">
                <a:solidFill>
                  <a:srgbClr val="FF0000"/>
                </a:solidFill>
              </a:rPr>
              <a:t>e.g. The doctor suggested </a:t>
            </a:r>
            <a:r>
              <a:rPr lang="en-US" sz="2400" u="sng" dirty="0" smtClean="0">
                <a:solidFill>
                  <a:srgbClr val="7030A0"/>
                </a:solidFill>
              </a:rPr>
              <a:t>jogging</a:t>
            </a:r>
            <a:r>
              <a:rPr lang="en-US" sz="2400" dirty="0" smtClean="0">
                <a:solidFill>
                  <a:srgbClr val="FF0000"/>
                </a:solidFill>
              </a:rPr>
              <a:t> for my health.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It can follow a verb followed by a preposition.</a:t>
            </a:r>
          </a:p>
          <a:p>
            <a:pPr algn="l"/>
            <a:r>
              <a:rPr lang="en-US" sz="2400" dirty="0" smtClean="0">
                <a:solidFill>
                  <a:srgbClr val="FF0000"/>
                </a:solidFill>
              </a:rPr>
              <a:t>e.g. They </a:t>
            </a:r>
            <a:r>
              <a:rPr lang="en-US" sz="2400" u="sng" dirty="0" smtClean="0">
                <a:solidFill>
                  <a:srgbClr val="FF0000"/>
                </a:solidFill>
              </a:rPr>
              <a:t>look forward to </a:t>
            </a:r>
            <a:r>
              <a:rPr lang="en-US" sz="2400" u="sng" dirty="0" smtClean="0">
                <a:solidFill>
                  <a:srgbClr val="7030A0"/>
                </a:solidFill>
              </a:rPr>
              <a:t>visiting</a:t>
            </a:r>
            <a:r>
              <a:rPr lang="en-US" sz="2400" dirty="0" smtClean="0">
                <a:solidFill>
                  <a:srgbClr val="FF0000"/>
                </a:solidFill>
              </a:rPr>
              <a:t> Greece this summer.</a:t>
            </a:r>
          </a:p>
          <a:p>
            <a:pPr algn="l">
              <a:buFont typeface="Wingdings" pitchFamily="2" charset="2"/>
              <a:buChar char="Ø"/>
            </a:pP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With the verb go to describe an activity.</a:t>
            </a:r>
          </a:p>
          <a:p>
            <a:pPr algn="l"/>
            <a:r>
              <a:rPr lang="en-US" sz="2400" dirty="0" smtClean="0">
                <a:solidFill>
                  <a:srgbClr val="FF0000"/>
                </a:solidFill>
              </a:rPr>
              <a:t>e.g. On Saturdays my mum </a:t>
            </a:r>
            <a:r>
              <a:rPr lang="en-US" sz="2400" u="sng" dirty="0" smtClean="0">
                <a:solidFill>
                  <a:srgbClr val="FF0000"/>
                </a:solidFill>
              </a:rPr>
              <a:t>goes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7030A0"/>
                </a:solidFill>
              </a:rPr>
              <a:t>shopping</a:t>
            </a:r>
            <a:r>
              <a:rPr lang="en-US" sz="2400" dirty="0" smtClean="0">
                <a:solidFill>
                  <a:srgbClr val="FF0000"/>
                </a:solidFill>
              </a:rPr>
              <a:t> while we </a:t>
            </a:r>
            <a:r>
              <a:rPr lang="en-US" sz="2400" u="sng" dirty="0" smtClean="0">
                <a:solidFill>
                  <a:srgbClr val="FF0000"/>
                </a:solidFill>
              </a:rPr>
              <a:t>go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92D050"/>
                </a:solidFill>
              </a:rPr>
              <a:t>surfing</a:t>
            </a:r>
            <a:r>
              <a:rPr lang="en-US" sz="2400" dirty="0" smtClean="0">
                <a:solidFill>
                  <a:srgbClr val="FF0000"/>
                </a:solidFill>
              </a:rPr>
              <a:t>. </a:t>
            </a:r>
          </a:p>
          <a:p>
            <a:pPr algn="l"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tx1"/>
                </a:solidFill>
              </a:rPr>
              <a:t>  </a:t>
            </a:r>
            <a:r>
              <a:rPr lang="en-US" sz="2800" dirty="0" smtClean="0">
                <a:solidFill>
                  <a:schemeClr val="tx1"/>
                </a:solidFill>
              </a:rPr>
              <a:t>It also follows some phrases.</a:t>
            </a:r>
          </a:p>
          <a:p>
            <a:pPr algn="l"/>
            <a:r>
              <a:rPr lang="en-US" sz="2400" dirty="0" smtClean="0">
                <a:solidFill>
                  <a:srgbClr val="FFFF00"/>
                </a:solidFill>
              </a:rPr>
              <a:t>e.g. I </a:t>
            </a:r>
            <a:r>
              <a:rPr lang="en-US" sz="2400" u="sng" dirty="0" smtClean="0">
                <a:solidFill>
                  <a:srgbClr val="FFC000"/>
                </a:solidFill>
              </a:rPr>
              <a:t>don’t mind </a:t>
            </a:r>
            <a:r>
              <a:rPr lang="en-US" sz="2400" u="sng" dirty="0" smtClean="0">
                <a:solidFill>
                  <a:srgbClr val="FFFF00"/>
                </a:solidFill>
              </a:rPr>
              <a:t>waiting</a:t>
            </a:r>
            <a:r>
              <a:rPr lang="en-US" sz="2400" dirty="0" smtClean="0">
                <a:solidFill>
                  <a:srgbClr val="FFFF00"/>
                </a:solidFill>
              </a:rPr>
              <a:t> for her.</a:t>
            </a:r>
            <a:endParaRPr lang="el-GR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214282" y="273050"/>
            <a:ext cx="8786874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Gerund is formed by adding the suffix </a:t>
            </a:r>
            <a:r>
              <a:rPr lang="en-US" sz="3200" dirty="0" smtClean="0">
                <a:solidFill>
                  <a:srgbClr val="FF0000"/>
                </a:solidFill>
              </a:rPr>
              <a:t>-</a:t>
            </a:r>
            <a:r>
              <a:rPr lang="en-US" sz="3200" dirty="0" err="1" smtClean="0">
                <a:solidFill>
                  <a:srgbClr val="FF0000"/>
                </a:solidFill>
              </a:rPr>
              <a:t>ing</a:t>
            </a:r>
            <a:endParaRPr lang="el-GR" sz="3200" dirty="0">
              <a:solidFill>
                <a:srgbClr val="FF0000"/>
              </a:solidFill>
            </a:endParaRPr>
          </a:p>
        </p:txBody>
      </p:sp>
      <p:sp>
        <p:nvSpPr>
          <p:cNvPr id="7" name="6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572000" y="1500174"/>
            <a:ext cx="4041775" cy="762000"/>
          </a:xfrm>
        </p:spPr>
        <p:txBody>
          <a:bodyPr/>
          <a:lstStyle/>
          <a:p>
            <a:pPr algn="ctr"/>
            <a:r>
              <a:rPr lang="en-US" sz="3200" b="1" dirty="0" smtClean="0"/>
              <a:t>BUT</a:t>
            </a:r>
            <a:endParaRPr lang="el-GR" b="1" dirty="0"/>
          </a:p>
        </p:txBody>
      </p:sp>
      <p:graphicFrame>
        <p:nvGraphicFramePr>
          <p:cNvPr id="9" name="8 - Θέση περιεχομένου"/>
          <p:cNvGraphicFramePr>
            <a:graphicFrameLocks noGrp="1"/>
          </p:cNvGraphicFramePr>
          <p:nvPr>
            <p:ph sz="quarter" idx="2"/>
          </p:nvPr>
        </p:nvGraphicFramePr>
        <p:xfrm>
          <a:off x="457200" y="1444625"/>
          <a:ext cx="4040188" cy="4913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5" name="14 - Θέση περιεχομένου"/>
          <p:cNvGraphicFramePr>
            <a:graphicFrameLocks noGrp="1"/>
          </p:cNvGraphicFramePr>
          <p:nvPr>
            <p:ph sz="quarter" idx="4"/>
          </p:nvPr>
        </p:nvGraphicFramePr>
        <p:xfrm>
          <a:off x="4643438" y="2285992"/>
          <a:ext cx="4041775" cy="3941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4000" dirty="0" smtClean="0"/>
              <a:t>Verbs / phrases followed by Gerund</a:t>
            </a:r>
            <a:r>
              <a:rPr lang="en-US" dirty="0" smtClean="0"/>
              <a:t>.</a:t>
            </a:r>
            <a:endParaRPr lang="el-GR" dirty="0"/>
          </a:p>
        </p:txBody>
      </p:sp>
      <p:sp>
        <p:nvSpPr>
          <p:cNvPr id="10" name="9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7" name="6 - Θέση περιεχομένου"/>
          <p:cNvGraphicFramePr>
            <a:graphicFrameLocks noGrp="1"/>
          </p:cNvGraphicFramePr>
          <p:nvPr>
            <p:ph sz="quarter" idx="2"/>
          </p:nvPr>
        </p:nvGraphicFramePr>
        <p:xfrm>
          <a:off x="457200" y="1444625"/>
          <a:ext cx="4040188" cy="4945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0094"/>
                <a:gridCol w="2020094"/>
              </a:tblGrid>
              <a:tr h="61504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Verbs </a:t>
                      </a:r>
                      <a:endParaRPr lang="el-GR" sz="2800" dirty="0"/>
                    </a:p>
                  </a:txBody>
                  <a:tcPr marL="91476" marR="91476"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615045">
                <a:tc>
                  <a:txBody>
                    <a:bodyPr/>
                    <a:lstStyle/>
                    <a:p>
                      <a:r>
                        <a:rPr lang="en-US" dirty="0" smtClean="0"/>
                        <a:t>Love</a:t>
                      </a:r>
                      <a:endParaRPr lang="el-GR" dirty="0"/>
                    </a:p>
                  </a:txBody>
                  <a:tcPr marL="91476" marR="91476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Stop</a:t>
                      </a:r>
                      <a:endParaRPr lang="el-GR" dirty="0"/>
                    </a:p>
                  </a:txBody>
                  <a:tcPr marL="91476" marR="91476"/>
                </a:tc>
              </a:tr>
              <a:tr h="615045">
                <a:tc>
                  <a:txBody>
                    <a:bodyPr/>
                    <a:lstStyle/>
                    <a:p>
                      <a:r>
                        <a:rPr lang="en-US" dirty="0" smtClean="0"/>
                        <a:t>Like</a:t>
                      </a:r>
                    </a:p>
                    <a:p>
                      <a:endParaRPr lang="el-GR" dirty="0"/>
                    </a:p>
                  </a:txBody>
                  <a:tcPr marL="91476" marR="91476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Start</a:t>
                      </a:r>
                      <a:endParaRPr lang="el-GR" dirty="0"/>
                    </a:p>
                  </a:txBody>
                  <a:tcPr marL="91476" marR="91476"/>
                </a:tc>
              </a:tr>
              <a:tr h="615045">
                <a:tc>
                  <a:txBody>
                    <a:bodyPr/>
                    <a:lstStyle/>
                    <a:p>
                      <a:r>
                        <a:rPr lang="en-US" dirty="0" smtClean="0"/>
                        <a:t>Dislike</a:t>
                      </a:r>
                      <a:endParaRPr lang="el-GR" dirty="0"/>
                    </a:p>
                  </a:txBody>
                  <a:tcPr marL="91476" marR="91476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Begin</a:t>
                      </a:r>
                      <a:endParaRPr lang="el-GR" dirty="0"/>
                    </a:p>
                  </a:txBody>
                  <a:tcPr marL="91476" marR="91476"/>
                </a:tc>
              </a:tr>
              <a:tr h="615045">
                <a:tc>
                  <a:txBody>
                    <a:bodyPr/>
                    <a:lstStyle/>
                    <a:p>
                      <a:r>
                        <a:rPr lang="en-US" dirty="0" smtClean="0"/>
                        <a:t>Hate</a:t>
                      </a:r>
                      <a:endParaRPr lang="el-GR" dirty="0"/>
                    </a:p>
                  </a:txBody>
                  <a:tcPr marL="91476" marR="91476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finish</a:t>
                      </a:r>
                      <a:endParaRPr lang="el-GR" dirty="0"/>
                    </a:p>
                  </a:txBody>
                  <a:tcPr marL="91476" marR="91476"/>
                </a:tc>
              </a:tr>
              <a:tr h="615045">
                <a:tc>
                  <a:txBody>
                    <a:bodyPr/>
                    <a:lstStyle/>
                    <a:p>
                      <a:r>
                        <a:rPr lang="en-US" dirty="0" smtClean="0"/>
                        <a:t>Miss</a:t>
                      </a:r>
                      <a:endParaRPr lang="el-GR" dirty="0"/>
                    </a:p>
                  </a:txBody>
                  <a:tcPr marL="91476" marR="91476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Suggest</a:t>
                      </a:r>
                      <a:endParaRPr lang="el-GR" dirty="0"/>
                    </a:p>
                  </a:txBody>
                  <a:tcPr marL="91476" marR="91476"/>
                </a:tc>
              </a:tr>
              <a:tr h="615045">
                <a:tc>
                  <a:txBody>
                    <a:bodyPr/>
                    <a:lstStyle/>
                    <a:p>
                      <a:r>
                        <a:rPr lang="en-US" dirty="0" smtClean="0"/>
                        <a:t>regret</a:t>
                      </a:r>
                      <a:endParaRPr lang="el-GR" dirty="0"/>
                    </a:p>
                  </a:txBody>
                  <a:tcPr marL="91476" marR="91476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Imagine</a:t>
                      </a:r>
                      <a:endParaRPr lang="el-GR" dirty="0"/>
                    </a:p>
                  </a:txBody>
                  <a:tcPr marL="91476" marR="91476"/>
                </a:tc>
              </a:tr>
              <a:tr h="615045">
                <a:tc>
                  <a:txBody>
                    <a:bodyPr/>
                    <a:lstStyle/>
                    <a:p>
                      <a:r>
                        <a:rPr lang="en-US" dirty="0" smtClean="0"/>
                        <a:t>Enjoy</a:t>
                      </a:r>
                      <a:endParaRPr lang="el-GR" dirty="0"/>
                    </a:p>
                  </a:txBody>
                  <a:tcPr marL="91476" marR="91476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Prefer</a:t>
                      </a:r>
                      <a:endParaRPr lang="el-GR" dirty="0"/>
                    </a:p>
                  </a:txBody>
                  <a:tcPr marL="91476" marR="91476"/>
                </a:tc>
              </a:tr>
            </a:tbl>
          </a:graphicData>
        </a:graphic>
      </p:graphicFrame>
      <p:graphicFrame>
        <p:nvGraphicFramePr>
          <p:cNvPr id="8" name="7 - Θέση περιεχομένου"/>
          <p:cNvGraphicFramePr>
            <a:graphicFrameLocks noGrp="1"/>
          </p:cNvGraphicFramePr>
          <p:nvPr>
            <p:ph sz="quarter" idx="4"/>
          </p:nvPr>
        </p:nvGraphicFramePr>
        <p:xfrm>
          <a:off x="4645025" y="1444625"/>
          <a:ext cx="4041776" cy="3088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0888"/>
                <a:gridCol w="2020888"/>
              </a:tblGrid>
              <a:tr h="5905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Phrases </a:t>
                      </a:r>
                      <a:endParaRPr lang="el-GR" sz="3200" dirty="0"/>
                    </a:p>
                  </a:txBody>
                  <a:tcPr marL="91512" marR="91512"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en-US" dirty="0" smtClean="0"/>
                        <a:t>Be used to</a:t>
                      </a:r>
                      <a:endParaRPr lang="el-GR" dirty="0"/>
                    </a:p>
                  </a:txBody>
                  <a:tcPr marL="91512" marR="9151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Get used to</a:t>
                      </a:r>
                      <a:endParaRPr lang="el-GR" dirty="0"/>
                    </a:p>
                  </a:txBody>
                  <a:tcPr marL="91512" marR="91512"/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en-US" dirty="0" smtClean="0"/>
                        <a:t>Be worth</a:t>
                      </a:r>
                      <a:endParaRPr lang="el-GR" dirty="0"/>
                    </a:p>
                  </a:txBody>
                  <a:tcPr marL="91512" marR="9151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Feel</a:t>
                      </a:r>
                      <a:r>
                        <a:rPr lang="en-US" baseline="0" dirty="0" smtClean="0"/>
                        <a:t> like</a:t>
                      </a:r>
                      <a:endParaRPr lang="el-GR" dirty="0"/>
                    </a:p>
                  </a:txBody>
                  <a:tcPr marL="91512" marR="91512"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en-US" dirty="0" smtClean="0"/>
                        <a:t>Spend</a:t>
                      </a:r>
                      <a:r>
                        <a:rPr lang="en-US" baseline="0" dirty="0" smtClean="0"/>
                        <a:t> time</a:t>
                      </a:r>
                      <a:endParaRPr lang="el-GR" dirty="0"/>
                    </a:p>
                  </a:txBody>
                  <a:tcPr marL="91512" marR="9151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Don’t mind</a:t>
                      </a:r>
                      <a:endParaRPr lang="el-GR" dirty="0"/>
                    </a:p>
                  </a:txBody>
                  <a:tcPr marL="91512" marR="91512"/>
                </a:tc>
              </a:tr>
              <a:tr h="466786">
                <a:tc>
                  <a:txBody>
                    <a:bodyPr/>
                    <a:lstStyle/>
                    <a:p>
                      <a:r>
                        <a:rPr lang="en-US" dirty="0" smtClean="0"/>
                        <a:t>Can’t help</a:t>
                      </a:r>
                      <a:endParaRPr lang="el-GR" dirty="0"/>
                    </a:p>
                  </a:txBody>
                  <a:tcPr marL="91512" marR="9151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How / What about…?</a:t>
                      </a:r>
                      <a:endParaRPr lang="el-GR" dirty="0"/>
                    </a:p>
                  </a:txBody>
                  <a:tcPr marL="91512" marR="91512"/>
                </a:tc>
              </a:tr>
            </a:tbl>
          </a:graphicData>
        </a:graphic>
      </p:graphicFrame>
      <p:sp>
        <p:nvSpPr>
          <p:cNvPr id="9" name="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600" b="1" dirty="0" smtClean="0">
                <a:solidFill>
                  <a:srgbClr val="FF0000"/>
                </a:solidFill>
                <a:latin typeface="Comic Sans MS" pitchFamily="66" charset="0"/>
              </a:rPr>
              <a:t>Thank you!</a:t>
            </a:r>
            <a:endParaRPr lang="el-GR" sz="1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54</TotalTime>
  <Words>225</Words>
  <Application>Microsoft Office PowerPoint</Application>
  <PresentationFormat>Προβολή στην οθόνη (4:3)</PresentationFormat>
  <Paragraphs>53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Συγκέντρωση</vt:lpstr>
      <vt:lpstr>GERUND</vt:lpstr>
      <vt:lpstr>Gerund is a verb form which functions as a noun</vt:lpstr>
      <vt:lpstr>Gerund is formed by adding the suffix -ing</vt:lpstr>
      <vt:lpstr>Verbs / phrases followed by Gerund.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GERUND</dc:title>
  <dc:creator>User</dc:creator>
  <cp:lastModifiedBy>User</cp:lastModifiedBy>
  <cp:revision>6</cp:revision>
  <dcterms:created xsi:type="dcterms:W3CDTF">2022-01-23T21:32:06Z</dcterms:created>
  <dcterms:modified xsi:type="dcterms:W3CDTF">2022-01-23T22:26:27Z</dcterms:modified>
</cp:coreProperties>
</file>