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9563F6-6155-4FDC-873F-DB0F4F88E5B9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DE7247-69CF-45AA-9454-081953972B2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Continuous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κειμένου"/>
          <p:cNvSpPr>
            <a:spLocks noGrp="1"/>
          </p:cNvSpPr>
          <p:nvPr>
            <p:ph type="body" idx="2"/>
          </p:nvPr>
        </p:nvSpPr>
        <p:spPr>
          <a:xfrm>
            <a:off x="357158" y="571480"/>
            <a:ext cx="3008313" cy="578647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It was winter. I </a:t>
            </a:r>
            <a:r>
              <a:rPr lang="en-US" sz="2400" dirty="0" smtClean="0">
                <a:solidFill>
                  <a:srgbClr val="FFFF00"/>
                </a:solidFill>
              </a:rPr>
              <a:t>was staying</a:t>
            </a:r>
            <a:r>
              <a:rPr lang="en-US" sz="2400" dirty="0" smtClean="0"/>
              <a:t> with my grandparents at the time. One day I needed to go to London. My grandparents </a:t>
            </a:r>
            <a:r>
              <a:rPr lang="en-US" sz="2400" dirty="0" smtClean="0">
                <a:solidFill>
                  <a:srgbClr val="7030A0"/>
                </a:solidFill>
              </a:rPr>
              <a:t>offered</a:t>
            </a:r>
            <a:r>
              <a:rPr lang="en-US" sz="2400" dirty="0" smtClean="0"/>
              <a:t> to drive me to the station. It </a:t>
            </a:r>
            <a:r>
              <a:rPr lang="en-US" sz="2400" dirty="0" smtClean="0">
                <a:solidFill>
                  <a:srgbClr val="FFFF00"/>
                </a:solidFill>
              </a:rPr>
              <a:t>was snowing </a:t>
            </a:r>
            <a:r>
              <a:rPr lang="en-US" sz="2400" dirty="0" smtClean="0"/>
              <a:t>and the traffic </a:t>
            </a:r>
            <a:r>
              <a:rPr lang="en-US" sz="2400" dirty="0" smtClean="0">
                <a:solidFill>
                  <a:srgbClr val="FFFF00"/>
                </a:solidFill>
              </a:rPr>
              <a:t>was moving </a:t>
            </a:r>
            <a:r>
              <a:rPr lang="en-US" sz="2400" dirty="0" smtClean="0"/>
              <a:t>really slowly so I </a:t>
            </a:r>
            <a:r>
              <a:rPr lang="en-US" sz="2400" dirty="0" smtClean="0">
                <a:solidFill>
                  <a:srgbClr val="7030A0"/>
                </a:solidFill>
              </a:rPr>
              <a:t>decided</a:t>
            </a:r>
            <a:r>
              <a:rPr lang="en-US" sz="2400" dirty="0" smtClean="0"/>
              <a:t> to get out and walk. </a:t>
            </a:r>
            <a:r>
              <a:rPr lang="en-US" sz="2400" dirty="0" smtClean="0">
                <a:solidFill>
                  <a:srgbClr val="7030A0"/>
                </a:solidFill>
              </a:rPr>
              <a:t>As I arrived </a:t>
            </a:r>
            <a:r>
              <a:rPr lang="en-US" sz="2400" dirty="0" smtClean="0"/>
              <a:t>at the station the last passengers </a:t>
            </a:r>
            <a:r>
              <a:rPr lang="en-US" sz="2400" dirty="0" smtClean="0">
                <a:solidFill>
                  <a:srgbClr val="FFFF00"/>
                </a:solidFill>
              </a:rPr>
              <a:t>were getting </a:t>
            </a:r>
            <a:r>
              <a:rPr lang="en-US" sz="2400" dirty="0" smtClean="0"/>
              <a:t>on the train. I </a:t>
            </a:r>
            <a:r>
              <a:rPr lang="en-US" sz="2400" dirty="0" smtClean="0">
                <a:solidFill>
                  <a:srgbClr val="7030A0"/>
                </a:solidFill>
              </a:rPr>
              <a:t>ran</a:t>
            </a:r>
            <a:r>
              <a:rPr lang="en-US" sz="2400" dirty="0" smtClean="0"/>
              <a:t> to the platform, but it was too late. The train </a:t>
            </a:r>
            <a:r>
              <a:rPr lang="en-US" sz="2400" dirty="0" smtClean="0">
                <a:solidFill>
                  <a:srgbClr val="FFFF00"/>
                </a:solidFill>
              </a:rPr>
              <a:t>was leaving</a:t>
            </a:r>
            <a:r>
              <a:rPr lang="en-US" sz="2400" dirty="0" smtClean="0"/>
              <a:t> the station</a:t>
            </a:r>
            <a:r>
              <a:rPr lang="en-US" dirty="0" smtClean="0"/>
              <a:t>.</a:t>
            </a:r>
            <a:endParaRPr lang="el-G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857232"/>
            <a:ext cx="511175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n-US" dirty="0"/>
              <a:t> Use the past continuous to talk about actions and situations in progress at a particular moment in the past:</a:t>
            </a:r>
          </a:p>
          <a:p>
            <a:pPr>
              <a:buFont typeface="Wingdings" pitchFamily="2" charset="2"/>
              <a:buChar char="Ø"/>
            </a:pPr>
            <a:r>
              <a:rPr lang="en-US" i="1" dirty="0"/>
              <a:t>It </a:t>
            </a:r>
            <a:r>
              <a:rPr lang="en-US" b="1" i="1" dirty="0"/>
              <a:t>was snowing and the traffic was moving really slowly.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n-US" dirty="0"/>
              <a:t> You also often use the past continuous to describe the background to a story:</a:t>
            </a:r>
          </a:p>
          <a:p>
            <a:r>
              <a:rPr lang="en-US" i="1" dirty="0"/>
              <a:t>It was winter. I </a:t>
            </a:r>
            <a:r>
              <a:rPr lang="en-US" b="1" i="1" dirty="0"/>
              <a:t>was staying with my grandparents at the time. </a:t>
            </a:r>
          </a:p>
          <a:p>
            <a:r>
              <a:rPr lang="en-US" dirty="0"/>
              <a:t>Do not use the past continuous with </a:t>
            </a:r>
            <a:r>
              <a:rPr lang="en-US" dirty="0" err="1"/>
              <a:t>stative</a:t>
            </a:r>
            <a:r>
              <a:rPr lang="en-US" dirty="0"/>
              <a:t> verbs</a:t>
            </a:r>
            <a:r>
              <a:rPr lang="en-US" i="1" dirty="0"/>
              <a:t>: I needed … (not I </a:t>
            </a:r>
            <a:r>
              <a:rPr lang="en-US" i="1" strike="sngStrike" dirty="0"/>
              <a:t>was needing.)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time words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u="sng" dirty="0" smtClean="0"/>
              <a:t>When/as</a:t>
            </a:r>
            <a:r>
              <a:rPr lang="en-US" sz="3200" dirty="0" smtClean="0"/>
              <a:t> to introduce a momentary Past Simple action</a:t>
            </a:r>
            <a:endParaRPr lang="el-GR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i="1" dirty="0" smtClean="0"/>
              <a:t>When </a:t>
            </a:r>
            <a:r>
              <a:rPr lang="en-US" sz="3200" i="1" dirty="0" smtClean="0"/>
              <a:t>she arrived at the platform, the train was leaving the station.</a:t>
            </a:r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u="sng" dirty="0" smtClean="0"/>
              <a:t>While/as</a:t>
            </a:r>
            <a:r>
              <a:rPr lang="en-US" sz="3200" dirty="0" smtClean="0"/>
              <a:t> to introduce a long lasting action in progress/ a Past Continuous action</a:t>
            </a:r>
            <a:endParaRPr lang="el-GR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 </a:t>
            </a:r>
            <a:r>
              <a:rPr lang="en-US" sz="3200" dirty="0" smtClean="0"/>
              <a:t>While I was driving to work I crashed into another car.</a:t>
            </a:r>
            <a:endParaRPr lang="el-G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714348" y="1500174"/>
            <a:ext cx="6267454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tretch>
            <a:fillRect/>
          </a:stretch>
        </p:blipFill>
        <p:spPr bwMode="auto">
          <a:xfrm>
            <a:off x="2357422" y="3643314"/>
            <a:ext cx="6429375" cy="157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Past continuous and past simple</a:t>
            </a:r>
            <a:endParaRPr lang="el-GR" sz="2800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2"/>
          </p:nvPr>
        </p:nvSpPr>
        <p:spPr>
          <a:xfrm>
            <a:off x="285720" y="1643050"/>
            <a:ext cx="3214710" cy="47387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Use the past continuous to talk about the action which was already in progress.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Use the past simple to talk about a second, shorter action:</a:t>
            </a:r>
            <a:endParaRPr lang="el-GR" sz="2000" dirty="0" smtClean="0"/>
          </a:p>
          <a:p>
            <a:endParaRPr lang="el-GR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You can use the past continuous with the past simple to talk about two actions that happened at the same time. 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3714744" y="2714620"/>
            <a:ext cx="5214974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n-US" dirty="0"/>
              <a:t> </a:t>
            </a:r>
            <a:r>
              <a:rPr lang="en-US" sz="3100" dirty="0"/>
              <a:t>Past continuous and past simple</a:t>
            </a:r>
            <a:endParaRPr lang="el-GR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2819392" cy="4343400"/>
          </a:xfrm>
        </p:spPr>
        <p:txBody>
          <a:bodyPr>
            <a:normAutofit/>
          </a:bodyPr>
          <a:lstStyle/>
          <a:p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800" dirty="0"/>
              <a:t>The second, shorter action sometimes interrupts the action already in progress:</a:t>
            </a:r>
            <a:endParaRPr lang="el-GR" sz="28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4500562" y="2857496"/>
            <a:ext cx="4376729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</TotalTime>
  <Words>293</Words>
  <Application>Microsoft Office PowerPoint</Application>
  <PresentationFormat>Προβολή στην οθόνη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Διάμεσος</vt:lpstr>
      <vt:lpstr>Past Continuous</vt:lpstr>
      <vt:lpstr>Διαφάνεια 2</vt:lpstr>
      <vt:lpstr>USE</vt:lpstr>
      <vt:lpstr>USE</vt:lpstr>
      <vt:lpstr>Key time words</vt:lpstr>
      <vt:lpstr>FORM</vt:lpstr>
      <vt:lpstr>Past continuous and past simple</vt:lpstr>
      <vt:lpstr>  Past continuous and past simple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Continuous</dc:title>
  <dc:creator>User</dc:creator>
  <cp:lastModifiedBy>User</cp:lastModifiedBy>
  <cp:revision>4</cp:revision>
  <dcterms:created xsi:type="dcterms:W3CDTF">2020-12-01T17:11:37Z</dcterms:created>
  <dcterms:modified xsi:type="dcterms:W3CDTF">2020-12-01T17:48:57Z</dcterms:modified>
</cp:coreProperties>
</file>