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 τρίγωνο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- Ελεύθερη σχεδίαση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- Ελεύθερη σχεδίαση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- Ελεύθερη σχεδίαση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- Ευθεία γραμμή σύνδεσης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5CD6AE6-39DB-444A-9281-2917CD3202F2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51DA01D-BA1D-47E6-B15F-9071EE41522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CD6AE6-39DB-444A-9281-2917CD3202F2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1DA01D-BA1D-47E6-B15F-9071EE41522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CD6AE6-39DB-444A-9281-2917CD3202F2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1DA01D-BA1D-47E6-B15F-9071EE41522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CD6AE6-39DB-444A-9281-2917CD3202F2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1DA01D-BA1D-47E6-B15F-9071EE415225}" type="slidenum">
              <a:rPr lang="el-GR" smtClean="0"/>
              <a:t>‹#›</a:t>
            </a:fld>
            <a:endParaRPr lang="el-GR"/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CD6AE6-39DB-444A-9281-2917CD3202F2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1DA01D-BA1D-47E6-B15F-9071EE415225}" type="slidenum">
              <a:rPr lang="el-GR" smtClean="0"/>
              <a:t>‹#›</a:t>
            </a:fld>
            <a:endParaRPr lang="el-GR"/>
          </a:p>
        </p:txBody>
      </p:sp>
      <p:sp>
        <p:nvSpPr>
          <p:cNvPr id="7" name="6 - Διάσημα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- Διάσημα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CD6AE6-39DB-444A-9281-2917CD3202F2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1DA01D-BA1D-47E6-B15F-9071EE415225}" type="slidenum">
              <a:rPr lang="el-GR" smtClean="0"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CD6AE6-39DB-444A-9281-2917CD3202F2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1DA01D-BA1D-47E6-B15F-9071EE41522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CD6AE6-39DB-444A-9281-2917CD3202F2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1DA01D-BA1D-47E6-B15F-9071EE415225}" type="slidenum">
              <a:rPr lang="el-GR" smtClean="0"/>
              <a:t>‹#›</a:t>
            </a:fld>
            <a:endParaRPr lang="el-GR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CD6AE6-39DB-444A-9281-2917CD3202F2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1DA01D-BA1D-47E6-B15F-9071EE41522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5CD6AE6-39DB-444A-9281-2917CD3202F2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1DA01D-BA1D-47E6-B15F-9071EE41522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5CD6AE6-39DB-444A-9281-2917CD3202F2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51DA01D-BA1D-47E6-B15F-9071EE415225}" type="slidenum">
              <a:rPr lang="el-GR" smtClean="0"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- Διάσημα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- Διάσημα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Ελεύθερη σχεδίαση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5CD6AE6-39DB-444A-9281-2917CD3202F2}" type="datetimeFigureOut">
              <a:rPr lang="el-GR" smtClean="0"/>
              <a:t>24/11/2020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51DA01D-BA1D-47E6-B15F-9071EE415225}" type="slidenum">
              <a:rPr lang="el-GR" smtClean="0"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ADJECTIVES - ADVERBS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WINDIES" dirty="0" err="1"/>
              <a:t>Degrees</a:t>
            </a:r>
            <a:r>
              <a:rPr lang="fr-WINDIES" dirty="0"/>
              <a:t> of </a:t>
            </a:r>
            <a:r>
              <a:rPr lang="fr-WINDIES" dirty="0" err="1"/>
              <a:t>comparison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400" dirty="0" smtClean="0"/>
              <a:t>When we </a:t>
            </a:r>
            <a:r>
              <a:rPr lang="en-US" sz="2400" u="sng" dirty="0" smtClean="0"/>
              <a:t>compare two nouns</a:t>
            </a:r>
            <a:r>
              <a:rPr lang="en-US" sz="2400" dirty="0" smtClean="0"/>
              <a:t>: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comparative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When </a:t>
            </a:r>
            <a:r>
              <a:rPr lang="en-US" sz="2400" dirty="0" smtClean="0"/>
              <a:t>we </a:t>
            </a:r>
            <a:r>
              <a:rPr lang="en-US" sz="2400" u="sng" dirty="0" smtClean="0"/>
              <a:t>compare three or more nouns</a:t>
            </a:r>
            <a:r>
              <a:rPr lang="en-US" sz="2400" dirty="0" smtClean="0"/>
              <a:t>: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superlative.</a:t>
            </a:r>
            <a:endParaRPr lang="el-GR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643050"/>
            <a:ext cx="1666875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50" y="1785926"/>
            <a:ext cx="1847850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Ορθογώνιο"/>
          <p:cNvSpPr/>
          <p:nvPr/>
        </p:nvSpPr>
        <p:spPr>
          <a:xfrm>
            <a:off x="642910" y="3857628"/>
            <a:ext cx="22860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WINDIES" sz="3200" dirty="0"/>
              <a:t>A </a:t>
            </a:r>
            <a:r>
              <a:rPr lang="fr-WINDIES" sz="3200" dirty="0" err="1"/>
              <a:t>big</a:t>
            </a:r>
            <a:r>
              <a:rPr lang="fr-WINDIES" sz="3200" dirty="0"/>
              <a:t> </a:t>
            </a:r>
            <a:r>
              <a:rPr lang="fr-WINDIES" sz="3200" dirty="0" err="1"/>
              <a:t>ball</a:t>
            </a:r>
            <a:r>
              <a:rPr lang="fr-WINDIES" sz="3200" dirty="0"/>
              <a:t>.</a:t>
            </a:r>
            <a:endParaRPr lang="el-GR" sz="3200" dirty="0"/>
          </a:p>
        </p:txBody>
      </p:sp>
      <p:sp>
        <p:nvSpPr>
          <p:cNvPr id="7" name="6 - Ορθογώνιο"/>
          <p:cNvSpPr/>
          <p:nvPr/>
        </p:nvSpPr>
        <p:spPr>
          <a:xfrm>
            <a:off x="6000760" y="3714752"/>
            <a:ext cx="29289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WINDIES" sz="3200" dirty="0"/>
              <a:t>A </a:t>
            </a:r>
            <a:r>
              <a:rPr lang="fr-WINDIES" sz="3200" dirty="0" err="1"/>
              <a:t>small</a:t>
            </a:r>
            <a:r>
              <a:rPr lang="fr-WINDIES" sz="3200" dirty="0"/>
              <a:t> </a:t>
            </a:r>
            <a:r>
              <a:rPr lang="fr-WINDIES" sz="3200" dirty="0" err="1"/>
              <a:t>ball</a:t>
            </a:r>
            <a:r>
              <a:rPr lang="fr-WINDIES" sz="3200" dirty="0"/>
              <a:t>.</a:t>
            </a:r>
            <a:endParaRPr lang="el-GR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WINDIES" dirty="0" smtClean="0"/>
              <a:t>FORMATION</a:t>
            </a:r>
            <a:endParaRPr lang="el-G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1214422"/>
            <a:ext cx="8001056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WINDIES" dirty="0" smtClean="0"/>
              <a:t>SPELLING</a:t>
            </a:r>
            <a:endParaRPr lang="el-G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357298"/>
            <a:ext cx="8215369" cy="4786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WINDIES" dirty="0" smtClean="0"/>
              <a:t>EXCEPTIONS </a:t>
            </a:r>
            <a:endParaRPr lang="el-GR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2000240"/>
            <a:ext cx="8358246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WINDIES" i="1" dirty="0" smtClean="0"/>
              <a:t>Structure.</a:t>
            </a:r>
            <a:endParaRPr lang="el-GR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500174"/>
            <a:ext cx="8229600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4143380"/>
            <a:ext cx="8286808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υγκέντρωση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83</TotalTime>
  <Words>27</Words>
  <Application>Microsoft Office PowerPoint</Application>
  <PresentationFormat>Προβολή στην οθόνη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Συγκέντρωση</vt:lpstr>
      <vt:lpstr>ADJECTIVES - ADVERBS</vt:lpstr>
      <vt:lpstr>When we compare two nouns: comparative. When we compare three or more nouns: superlative.</vt:lpstr>
      <vt:lpstr>FORMATION</vt:lpstr>
      <vt:lpstr>SPELLING</vt:lpstr>
      <vt:lpstr>EXCEPTIONS </vt:lpstr>
      <vt:lpstr>Structure.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ADJECTIVES - ADVERBS</dc:title>
  <dc:creator>User</dc:creator>
  <cp:lastModifiedBy>User</cp:lastModifiedBy>
  <cp:revision>9</cp:revision>
  <dcterms:created xsi:type="dcterms:W3CDTF">2020-11-24T14:56:31Z</dcterms:created>
  <dcterms:modified xsi:type="dcterms:W3CDTF">2020-11-24T16:19:31Z</dcterms:modified>
</cp:coreProperties>
</file>