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3.xml" ContentType="application/vnd.openxmlformats-officedocument.theme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4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5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6.xml" ContentType="application/vnd.openxmlformats-officedocument.theme+xml"/>
  <Override PartName="/ppt/slideLayouts/slideLayout32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autoCompressPictures="0">
  <p:sldMasterIdLst>
    <p:sldMasterId id="2147483709" r:id="rId1"/>
    <p:sldMasterId id="2147483754" r:id="rId2"/>
    <p:sldMasterId id="2147483727" r:id="rId3"/>
    <p:sldMasterId id="2147483759" r:id="rId4"/>
    <p:sldMasterId id="2147483660" r:id="rId5"/>
    <p:sldMasterId id="2147483765" r:id="rId6"/>
    <p:sldMasterId id="2147483700" r:id="rId7"/>
  </p:sldMasterIdLst>
  <p:notesMasterIdLst>
    <p:notesMasterId r:id="rId13"/>
  </p:notesMasterIdLst>
  <p:handoutMasterIdLst>
    <p:handoutMasterId r:id="rId14"/>
  </p:handoutMasterIdLst>
  <p:sldIdLst>
    <p:sldId id="281" r:id="rId8"/>
    <p:sldId id="297" r:id="rId9"/>
    <p:sldId id="298" r:id="rId10"/>
    <p:sldId id="299" r:id="rId11"/>
    <p:sldId id="291" r:id="rId12"/>
  </p:sldIdLst>
  <p:sldSz cx="12192000" cy="6858000"/>
  <p:notesSz cx="6858000" cy="9144000"/>
  <p:embeddedFontLst>
    <p:embeddedFont>
      <p:font typeface="British Council Sans" panose="020B0604020202020204" charset="0"/>
      <p:regular r:id="rId15"/>
      <p:bold r:id="rId16"/>
      <p:italic r:id="rId17"/>
      <p:boldItalic r:id="rId18"/>
    </p:embeddedFont>
    <p:embeddedFont>
      <p:font typeface="British Council Sans Headline" panose="020B0604020202020204" charset="0"/>
      <p:regular r:id="rId19"/>
      <p:bold r:id="rId20"/>
      <p:italic r:id="rId21"/>
      <p:boldItalic r:id="rId2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CB9"/>
    <a:srgbClr val="92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091" autoAdjust="0"/>
    <p:restoredTop sz="91803" autoAdjust="0"/>
  </p:normalViewPr>
  <p:slideViewPr>
    <p:cSldViewPr snapToGrid="0" snapToObjects="1">
      <p:cViewPr varScale="1">
        <p:scale>
          <a:sx n="80" d="100"/>
          <a:sy n="80" d="100"/>
        </p:scale>
        <p:origin x="996" y="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82" d="100"/>
          <a:sy n="82" d="100"/>
        </p:scale>
        <p:origin x="2784" y="1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4.fntdata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font" Target="fonts/font7.fntdata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font" Target="fonts/font3.fntdata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font" Target="fonts/font2.fntdata"/><Relationship Id="rId20" Type="http://schemas.openxmlformats.org/officeDocument/2006/relationships/font" Target="fonts/font6.fntdata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font" Target="fonts/font1.fntdata"/><Relationship Id="rId23" Type="http://schemas.openxmlformats.org/officeDocument/2006/relationships/presProps" Target="presProps.xml"/><Relationship Id="rId10" Type="http://schemas.openxmlformats.org/officeDocument/2006/relationships/slide" Target="slides/slide3.xml"/><Relationship Id="rId19" Type="http://schemas.openxmlformats.org/officeDocument/2006/relationships/font" Target="fonts/font5.fntdata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handoutMaster" Target="handoutMasters/handoutMaster1.xml"/><Relationship Id="rId22" Type="http://schemas.openxmlformats.org/officeDocument/2006/relationships/font" Target="fonts/font8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7A7BA6-C638-465B-9AAD-85D10B1E07AD}" type="datetimeFigureOut">
              <a:rPr lang="en-GB" smtClean="0"/>
              <a:t>20/08/2024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C142D4-5647-4A56-9986-C5881B7B53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9263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303045-9E18-4723-8DEC-FFCFCD854557}" type="datetimeFigureOut">
              <a:rPr lang="en-GB" smtClean="0"/>
              <a:t>20/08/2024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C7F705-F937-46CB-A48B-0D9E19179A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20587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C7F705-F937-46CB-A48B-0D9E19179A36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0717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6370A4-0CFB-2D82-ADC8-E1CBE03E54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88107894-B61B-8AA1-19DA-D350AC93679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158BDA82-2D2F-525A-2F0C-A4A6FF1E744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9A2045C-7B5F-266F-C047-E5826ABD920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C7F705-F937-46CB-A48B-0D9E19179A36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22983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6370A4-0CFB-2D82-ADC8-E1CBE03E54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88107894-B61B-8AA1-19DA-D350AC93679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158BDA82-2D2F-525A-2F0C-A4A6FF1E744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9A2045C-7B5F-266F-C047-E5826ABD920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C7F705-F937-46CB-A48B-0D9E19179A36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45781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6370A4-0CFB-2D82-ADC8-E1CBE03E54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88107894-B61B-8AA1-19DA-D350AC93679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158BDA82-2D2F-525A-2F0C-A4A6FF1E744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9A2045C-7B5F-266F-C047-E5826ABD920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C7F705-F937-46CB-A48B-0D9E19179A36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01067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C7F705-F937-46CB-A48B-0D9E19179A36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20006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1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037B7A-11A2-5243-9AEE-21A4452498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8000" y="2340000"/>
            <a:ext cx="6876000" cy="1440000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4800">
                <a:solidFill>
                  <a:schemeClr val="bg2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4D2CF9-6795-E24D-90F2-E0CA778EB3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8000" y="1728000"/>
            <a:ext cx="6876000" cy="360000"/>
          </a:xfrm>
        </p:spPr>
        <p:txBody>
          <a:bodyPr anchor="b" anchorCtr="0"/>
          <a:lstStyle>
            <a:lvl1pPr marL="0" indent="0" algn="l">
              <a:buNone/>
              <a:defRPr sz="24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B7FFC3-561C-5549-B697-6C8BB95A2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8000" y="6192000"/>
            <a:ext cx="10944000" cy="180000"/>
          </a:xfrm>
        </p:spPr>
        <p:txBody>
          <a:bodyPr/>
          <a:lstStyle/>
          <a:p>
            <a:r>
              <a:rPr lang="en-GB" noProof="0"/>
              <a:t>www.teachingenglish.org.uk</a:t>
            </a:r>
            <a:endParaRPr lang="en-GB" noProof="0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D557C23-2C1E-6744-965A-EB94DA68E1AC}"/>
              </a:ext>
            </a:extLst>
          </p:cNvPr>
          <p:cNvCxnSpPr/>
          <p:nvPr userDrawn="1"/>
        </p:nvCxnSpPr>
        <p:spPr>
          <a:xfrm>
            <a:off x="648000" y="2232000"/>
            <a:ext cx="432000" cy="0"/>
          </a:xfrm>
          <a:prstGeom prst="line">
            <a:avLst/>
          </a:prstGeom>
          <a:ln w="30480" cap="rnd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77DA8F83-4B3E-8A42-815F-9B018CE1951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48000" y="4608000"/>
            <a:ext cx="6876000" cy="252000"/>
          </a:xfrm>
        </p:spPr>
        <p:txBody>
          <a:bodyPr anchor="b" anchorCtr="0"/>
          <a:lstStyle>
            <a:lvl1pPr>
              <a:spcBef>
                <a:spcPts val="0"/>
              </a:spcBef>
              <a:defRPr sz="1800" b="0">
                <a:solidFill>
                  <a:schemeClr val="bg2"/>
                </a:solidFill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68B4A97B-8C6F-A742-9B60-1B6AE71A141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72000" y="504000"/>
            <a:ext cx="1485900" cy="43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959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pla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037B7A-11A2-5243-9AEE-21A4452498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8000" y="1728000"/>
            <a:ext cx="6876000" cy="1440000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en-GB" noProof="0" dirty="0"/>
              <a:t>Click</a:t>
            </a:r>
            <a:r>
              <a:rPr lang="en-US" dirty="0"/>
              <a:t>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B7FFC3-561C-5549-B697-6C8BB95A2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/>
              <a:t>www.teachingenglish.org.uk</a:t>
            </a:r>
            <a:endParaRPr lang="en-GB" noProof="0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77DA8F83-4B3E-8A42-815F-9B018CE1951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48000" y="4608000"/>
            <a:ext cx="6876000" cy="252000"/>
          </a:xfrm>
        </p:spPr>
        <p:txBody>
          <a:bodyPr anchor="b" anchorCtr="0"/>
          <a:lstStyle>
            <a:lvl1pPr>
              <a:spcBef>
                <a:spcPts val="0"/>
              </a:spcBef>
              <a:defRPr sz="1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</a:t>
            </a:r>
            <a:r>
              <a:rPr lang="en-GB" noProof="0" dirty="0"/>
              <a:t>text</a:t>
            </a:r>
            <a:r>
              <a:rPr lang="en-US" dirty="0"/>
              <a:t> styles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E41C586-C2C4-F543-85BF-E60883FCAC8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48000" y="504000"/>
            <a:ext cx="1460500" cy="41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5415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- 1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037B7A-11A2-5243-9AEE-21A4452498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8000" y="2340000"/>
            <a:ext cx="6876000" cy="1440000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48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</a:t>
            </a:r>
            <a:r>
              <a:rPr lang="en-GB" noProof="0" dirty="0"/>
              <a:t>to</a:t>
            </a:r>
            <a:r>
              <a:rPr lang="en-US" dirty="0"/>
              <a:t>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4D2CF9-6795-E24D-90F2-E0CA778EB3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8000" y="1728000"/>
            <a:ext cx="6876000" cy="360000"/>
          </a:xfrm>
        </p:spPr>
        <p:txBody>
          <a:bodyPr anchor="b" anchorCtr="0"/>
          <a:lstStyle>
            <a:lvl1pPr marL="0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noProof="0" dirty="0"/>
              <a:t>Click</a:t>
            </a:r>
            <a:r>
              <a:rPr lang="en-US" dirty="0"/>
              <a:t>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B7FFC3-561C-5549-B697-6C8BB95A2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/>
              <a:t>www.teachingenglish.org.uk</a:t>
            </a:r>
            <a:endParaRPr lang="en-GB" noProof="0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D557C23-2C1E-6744-965A-EB94DA68E1AC}"/>
              </a:ext>
            </a:extLst>
          </p:cNvPr>
          <p:cNvCxnSpPr/>
          <p:nvPr userDrawn="1"/>
        </p:nvCxnSpPr>
        <p:spPr>
          <a:xfrm>
            <a:off x="648000" y="2232000"/>
            <a:ext cx="432000" cy="0"/>
          </a:xfrm>
          <a:prstGeom prst="line">
            <a:avLst/>
          </a:prstGeom>
          <a:ln w="30480" cap="rnd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77DA8F83-4B3E-8A42-815F-9B018CE1951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48000" y="4608000"/>
            <a:ext cx="6876000" cy="252000"/>
          </a:xfrm>
        </p:spPr>
        <p:txBody>
          <a:bodyPr anchor="b" anchorCtr="0"/>
          <a:lstStyle>
            <a:lvl1pPr>
              <a:spcBef>
                <a:spcPts val="0"/>
              </a:spcBef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Edit </a:t>
            </a:r>
            <a:r>
              <a:rPr lang="en-GB" noProof="0" dirty="0"/>
              <a:t>Master</a:t>
            </a:r>
            <a:r>
              <a:rPr lang="en-US" dirty="0"/>
              <a:t> text styles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228E9DE-B6D7-D144-9B89-4C1ED3A472E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72000" y="504000"/>
            <a:ext cx="1460500" cy="41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24025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- 2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037B7A-11A2-5243-9AEE-21A4452498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8000" y="2700000"/>
            <a:ext cx="6876000" cy="1440000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4800">
                <a:solidFill>
                  <a:schemeClr val="tx2"/>
                </a:solidFill>
              </a:defRPr>
            </a:lvl1pPr>
          </a:lstStyle>
          <a:p>
            <a:r>
              <a:rPr lang="en-GB" noProof="0" dirty="0"/>
              <a:t>Click</a:t>
            </a:r>
            <a:r>
              <a:rPr lang="en-US" dirty="0"/>
              <a:t>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4D2CF9-6795-E24D-90F2-E0CA778EB3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8000" y="1728000"/>
            <a:ext cx="6876000" cy="720000"/>
          </a:xfrm>
        </p:spPr>
        <p:txBody>
          <a:bodyPr anchor="b" anchorCtr="0"/>
          <a:lstStyle>
            <a:lvl1pPr marL="0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B7FFC3-561C-5549-B697-6C8BB95A2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/>
              <a:t>www.teachingenglish.org.uk</a:t>
            </a:r>
            <a:endParaRPr lang="en-GB" noProof="0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D557C23-2C1E-6744-965A-EB94DA68E1AC}"/>
              </a:ext>
            </a:extLst>
          </p:cNvPr>
          <p:cNvCxnSpPr/>
          <p:nvPr userDrawn="1"/>
        </p:nvCxnSpPr>
        <p:spPr>
          <a:xfrm>
            <a:off x="648000" y="2592000"/>
            <a:ext cx="432000" cy="0"/>
          </a:xfrm>
          <a:prstGeom prst="line">
            <a:avLst/>
          </a:prstGeom>
          <a:ln w="30480" cap="rnd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77DA8F83-4B3E-8A42-815F-9B018CE1951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48000" y="4608000"/>
            <a:ext cx="6876000" cy="252000"/>
          </a:xfrm>
        </p:spPr>
        <p:txBody>
          <a:bodyPr anchor="b" anchorCtr="0"/>
          <a:lstStyle>
            <a:lvl1pPr>
              <a:spcBef>
                <a:spcPts val="0"/>
              </a:spcBef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Edit Master </a:t>
            </a:r>
            <a:r>
              <a:rPr lang="en-GB" noProof="0" dirty="0"/>
              <a:t>text</a:t>
            </a:r>
            <a:r>
              <a:rPr lang="en-US" dirty="0"/>
              <a:t> styles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E41C586-C2C4-F543-85BF-E60883FCAC8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72000" y="504000"/>
            <a:ext cx="1460500" cy="41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70726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- pla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037B7A-11A2-5243-9AEE-21A4452498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8000" y="1728000"/>
            <a:ext cx="6876000" cy="1440000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4800">
                <a:solidFill>
                  <a:schemeClr val="tx2"/>
                </a:solidFill>
              </a:defRPr>
            </a:lvl1pPr>
          </a:lstStyle>
          <a:p>
            <a:r>
              <a:rPr lang="en-GB" noProof="0" dirty="0"/>
              <a:t>Click</a:t>
            </a:r>
            <a:r>
              <a:rPr lang="en-US" dirty="0"/>
              <a:t>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B7FFC3-561C-5549-B697-6C8BB95A2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/>
              <a:t>www.teachingenglish.org.uk</a:t>
            </a:r>
            <a:endParaRPr lang="en-GB" noProof="0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77DA8F83-4B3E-8A42-815F-9B018CE1951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48000" y="4608000"/>
            <a:ext cx="6876000" cy="252000"/>
          </a:xfrm>
        </p:spPr>
        <p:txBody>
          <a:bodyPr anchor="b" anchorCtr="0"/>
          <a:lstStyle>
            <a:lvl1pPr>
              <a:spcBef>
                <a:spcPts val="0"/>
              </a:spcBef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Edit Master </a:t>
            </a:r>
            <a:r>
              <a:rPr lang="en-GB" noProof="0" dirty="0"/>
              <a:t>text</a:t>
            </a:r>
            <a:r>
              <a:rPr lang="en-US" dirty="0"/>
              <a:t> styles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E41C586-C2C4-F543-85BF-E60883FCAC8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72000" y="504000"/>
            <a:ext cx="1460500" cy="41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37451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- minus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037B7A-11A2-5243-9AEE-21A4452498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8000" y="1728000"/>
            <a:ext cx="6876000" cy="1440000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4800">
                <a:solidFill>
                  <a:schemeClr val="tx2"/>
                </a:solidFill>
              </a:defRPr>
            </a:lvl1pPr>
          </a:lstStyle>
          <a:p>
            <a:r>
              <a:rPr lang="en-GB" noProof="0" dirty="0"/>
              <a:t>Click</a:t>
            </a:r>
            <a:r>
              <a:rPr lang="en-US" dirty="0"/>
              <a:t>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B7FFC3-561C-5549-B697-6C8BB95A2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/>
              <a:t>www.teachingenglish.org.uk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793720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/>
              <a:t>www.teachingenglish.org.uk</a:t>
            </a:r>
            <a:endParaRPr lang="en-GB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854FA-307F-854E-96D4-DE585DB24BD3}" type="slidenum">
              <a:rPr lang="en-GB" noProof="0" smtClean="0"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0377434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8000" y="504000"/>
            <a:ext cx="10944000" cy="792000"/>
          </a:xfrm>
        </p:spPr>
        <p:txBody>
          <a:bodyPr/>
          <a:lstStyle/>
          <a:p>
            <a:r>
              <a:rPr lang="en-GB" noProof="0" dirty="0"/>
              <a:t>Click</a:t>
            </a:r>
            <a:r>
              <a:rPr lang="en-US" dirty="0"/>
              <a:t>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n-GB" noProof="0" dirty="0"/>
              <a:t>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/>
              <a:t>www.teachingenglish.org.uk</a:t>
            </a:r>
            <a:endParaRPr lang="en-GB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854FA-307F-854E-96D4-DE585DB24BD3}" type="slidenum">
              <a:rPr lang="en-GB" noProof="0" smtClean="0"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0744703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8000" y="504000"/>
            <a:ext cx="10944000" cy="792000"/>
          </a:xfrm>
        </p:spPr>
        <p:txBody>
          <a:bodyPr/>
          <a:lstStyle/>
          <a:p>
            <a:r>
              <a:rPr lang="en-GB" noProof="0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8000" y="1512000"/>
            <a:ext cx="5328000" cy="4500000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</a:t>
            </a:r>
            <a:r>
              <a:rPr lang="en-GB" noProof="0" dirty="0"/>
              <a:t>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4000" y="1512000"/>
            <a:ext cx="5328000" cy="4500000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</a:t>
            </a:r>
            <a:r>
              <a:rPr lang="en-GB" noProof="0" dirty="0"/>
              <a:t>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www.teachingenglish.org.uk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854FA-307F-854E-96D4-DE585DB24BD3}" type="slidenum">
              <a:rPr lang="en-GB" noProof="0" smtClean="0"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3508955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lumn -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8000" y="504000"/>
            <a:ext cx="10944000" cy="792000"/>
          </a:xfrm>
        </p:spPr>
        <p:txBody>
          <a:bodyPr/>
          <a:lstStyle/>
          <a:p>
            <a:r>
              <a:rPr lang="en-US" dirty="0"/>
              <a:t>Click </a:t>
            </a:r>
            <a:r>
              <a:rPr lang="en-GB" noProof="0" dirty="0"/>
              <a:t>to</a:t>
            </a:r>
            <a:r>
              <a:rPr lang="en-US" dirty="0"/>
              <a:t>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8000" y="1512000"/>
            <a:ext cx="5328000" cy="4500000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/>
              <a:t>www.teachingenglish.org.uk</a:t>
            </a:r>
            <a:endParaRPr lang="en-GB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854FA-307F-854E-96D4-DE585DB24BD3}" type="slidenum">
              <a:rPr lang="en-GB" noProof="0" smtClean="0"/>
              <a:t>‹#›</a:t>
            </a:fld>
            <a:endParaRPr lang="en-GB" noProof="0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5686E00B-4C6B-434C-80C9-F98EF22F317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264000" y="1512002"/>
            <a:ext cx="5328000" cy="4500563"/>
          </a:xfrm>
        </p:spPr>
        <p:txBody>
          <a:bodyPr/>
          <a:lstStyle/>
          <a:p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9251592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lumn -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8000" y="504000"/>
            <a:ext cx="10944000" cy="7920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4000" y="1512000"/>
            <a:ext cx="5328000" cy="4500000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</a:t>
            </a:r>
            <a:r>
              <a:rPr lang="en-GB" noProof="0" dirty="0"/>
              <a:t>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/>
              <a:t>www.teachingenglish.org.uk</a:t>
            </a:r>
            <a:endParaRPr lang="en-GB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854FA-307F-854E-96D4-DE585DB24BD3}" type="slidenum">
              <a:rPr lang="en-GB" noProof="0" smtClean="0"/>
              <a:t>‹#›</a:t>
            </a:fld>
            <a:endParaRPr lang="en-GB" noProof="0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FCB1FB70-6F45-E74A-AF01-AB7AE7B3B93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48000" y="1511999"/>
            <a:ext cx="5328000" cy="4500000"/>
          </a:xfrm>
        </p:spPr>
        <p:txBody>
          <a:bodyPr/>
          <a:lstStyle/>
          <a:p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992826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2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037B7A-11A2-5243-9AEE-21A4452498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8000" y="2700000"/>
            <a:ext cx="6876000" cy="1440000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4800">
                <a:solidFill>
                  <a:schemeClr val="bg2"/>
                </a:solidFill>
              </a:defRPr>
            </a:lvl1pPr>
          </a:lstStyle>
          <a:p>
            <a:r>
              <a:rPr lang="en-GB" noProof="0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4D2CF9-6795-E24D-90F2-E0CA778EB3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8000" y="1728000"/>
            <a:ext cx="6876000" cy="720000"/>
          </a:xfrm>
        </p:spPr>
        <p:txBody>
          <a:bodyPr anchor="b" anchorCtr="0"/>
          <a:lstStyle>
            <a:lvl1pPr marL="0" indent="0" algn="l">
              <a:buNone/>
              <a:defRPr sz="24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noProof="0"/>
              <a:t>Click to edit Master subtitle style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B7FFC3-561C-5549-B697-6C8BB95A2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8000" y="6192000"/>
            <a:ext cx="10944000" cy="180000"/>
          </a:xfrm>
        </p:spPr>
        <p:txBody>
          <a:bodyPr/>
          <a:lstStyle/>
          <a:p>
            <a:r>
              <a:rPr lang="en-GB" noProof="0"/>
              <a:t>www.teachingenglish.org.uk</a:t>
            </a:r>
            <a:endParaRPr lang="en-GB" noProof="0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D557C23-2C1E-6744-965A-EB94DA68E1AC}"/>
              </a:ext>
            </a:extLst>
          </p:cNvPr>
          <p:cNvCxnSpPr/>
          <p:nvPr userDrawn="1"/>
        </p:nvCxnSpPr>
        <p:spPr>
          <a:xfrm>
            <a:off x="648001" y="2592000"/>
            <a:ext cx="432000" cy="0"/>
          </a:xfrm>
          <a:prstGeom prst="line">
            <a:avLst/>
          </a:prstGeom>
          <a:ln w="30480" cap="rnd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77DA8F83-4B3E-8A42-815F-9B018CE1951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48000" y="4608000"/>
            <a:ext cx="6876000" cy="252000"/>
          </a:xfrm>
        </p:spPr>
        <p:txBody>
          <a:bodyPr anchor="b" anchorCtr="0"/>
          <a:lstStyle>
            <a:lvl1pPr>
              <a:spcBef>
                <a:spcPts val="0"/>
              </a:spcBef>
              <a:defRPr sz="1800" b="0">
                <a:solidFill>
                  <a:schemeClr val="bg2"/>
                </a:solidFill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E56BB0E-B503-6047-9026-46230EF7886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72000" y="504000"/>
            <a:ext cx="1485900" cy="43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43715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/>
              <a:t>www.teachingenglish.org.uk</a:t>
            </a:r>
            <a:endParaRPr lang="en-GB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854FA-307F-854E-96D4-DE585DB24BD3}" type="slidenum">
              <a:rPr lang="en-GB" noProof="0" smtClean="0"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6340101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33FC60-865B-B442-B90B-5AA6EFB56F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E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CE5286-FBB1-EA46-83F1-A6227079C7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5BA31A-4BB7-CE4E-982C-DA8D621EE4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95F2C-50B8-EE47-896A-AC179E4995DC}" type="datetimeFigureOut">
              <a:rPr lang="en-ES" smtClean="0"/>
              <a:t>08/20/2024</a:t>
            </a:fld>
            <a:endParaRPr lang="en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EB0565-8A8F-7049-BF27-AA056B12B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3263C5-CCA8-424A-96F6-5A9F1627F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CC911-34ED-C141-AB1C-C424FE40F12D}" type="slidenum">
              <a:rPr lang="en-ES" smtClean="0"/>
              <a:t>‹#›</a:t>
            </a:fld>
            <a:endParaRPr lang="en-ES"/>
          </a:p>
        </p:txBody>
      </p:sp>
    </p:spTree>
    <p:extLst>
      <p:ext uri="{BB962C8B-B14F-4D97-AF65-F5344CB8AC3E}">
        <p14:creationId xmlns:p14="http://schemas.microsoft.com/office/powerpoint/2010/main" val="105836243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8E0CCF-5D5F-5544-A6E6-B7434B886F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E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57DCC5-46E8-4549-93A5-5B9C1F021A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EA4F67-1088-3D42-BD2F-09C1CCA6D7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95F2C-50B8-EE47-896A-AC179E4995DC}" type="datetimeFigureOut">
              <a:rPr lang="en-ES" smtClean="0"/>
              <a:t>08/20/2024</a:t>
            </a:fld>
            <a:endParaRPr lang="en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1A371D-1F61-4F4B-859A-05CBE9A81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4D9285-6916-6A40-8836-5BB0DF794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CC911-34ED-C141-AB1C-C424FE40F12D}" type="slidenum">
              <a:rPr lang="en-ES" smtClean="0"/>
              <a:t>‹#›</a:t>
            </a:fld>
            <a:endParaRPr lang="en-ES"/>
          </a:p>
        </p:txBody>
      </p:sp>
    </p:spTree>
    <p:extLst>
      <p:ext uri="{BB962C8B-B14F-4D97-AF65-F5344CB8AC3E}">
        <p14:creationId xmlns:p14="http://schemas.microsoft.com/office/powerpoint/2010/main" val="33185240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458695-9906-794A-A5AC-4998C8887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E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E79D68-EE95-5541-9F00-4F4FEFEB39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5E8B7A-B4DC-A345-BE62-69BDF4F26C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95F2C-50B8-EE47-896A-AC179E4995DC}" type="datetimeFigureOut">
              <a:rPr lang="en-ES" smtClean="0"/>
              <a:t>08/20/2024</a:t>
            </a:fld>
            <a:endParaRPr lang="en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BDCB8C-75EE-DC45-BC35-92CC0D39B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D95BA2-9911-5347-A7C7-D9F718CD6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CC911-34ED-C141-AB1C-C424FE40F12D}" type="slidenum">
              <a:rPr lang="en-ES" smtClean="0"/>
              <a:t>‹#›</a:t>
            </a:fld>
            <a:endParaRPr lang="en-ES"/>
          </a:p>
        </p:txBody>
      </p:sp>
    </p:spTree>
    <p:extLst>
      <p:ext uri="{BB962C8B-B14F-4D97-AF65-F5344CB8AC3E}">
        <p14:creationId xmlns:p14="http://schemas.microsoft.com/office/powerpoint/2010/main" val="254406236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F9BE15-3D7E-F04B-A8D2-0514731F2A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E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ED241F-EEFA-BE4D-8F1D-2876C15301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196749-4463-C048-BFAD-1FA0154D85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64D0EC-FF7E-2444-AFDD-A15A6D1AB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95F2C-50B8-EE47-896A-AC179E4995DC}" type="datetimeFigureOut">
              <a:rPr lang="en-ES" smtClean="0"/>
              <a:t>08/20/2024</a:t>
            </a:fld>
            <a:endParaRPr lang="en-E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9814AF-02BE-0F40-B38D-1AD62B8771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E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BE33AA-4738-8E4F-9A3B-FFA130FF7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CC911-34ED-C141-AB1C-C424FE40F12D}" type="slidenum">
              <a:rPr lang="en-ES" smtClean="0"/>
              <a:t>‹#›</a:t>
            </a:fld>
            <a:endParaRPr lang="en-ES"/>
          </a:p>
        </p:txBody>
      </p:sp>
    </p:spTree>
    <p:extLst>
      <p:ext uri="{BB962C8B-B14F-4D97-AF65-F5344CB8AC3E}">
        <p14:creationId xmlns:p14="http://schemas.microsoft.com/office/powerpoint/2010/main" val="38326011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ECD0EB-39BD-964B-A930-861D6E2304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E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CFC383-635A-0C49-B08F-2A22BB914A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E2051B-6E97-5F4A-9BBD-86789E65D0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2E3A68B-7100-E441-995A-D402EAF82E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0C565D2-1B16-F647-AA3D-790B0CDC64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4A0AA92-09BD-E044-8103-20745EE61E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95F2C-50B8-EE47-896A-AC179E4995DC}" type="datetimeFigureOut">
              <a:rPr lang="en-ES" smtClean="0"/>
              <a:t>08/20/2024</a:t>
            </a:fld>
            <a:endParaRPr lang="en-E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BDF43C2-15B7-D74C-8919-02DA66248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E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E389521-ED33-5642-8A01-113879599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CC911-34ED-C141-AB1C-C424FE40F12D}" type="slidenum">
              <a:rPr lang="en-ES" smtClean="0"/>
              <a:t>‹#›</a:t>
            </a:fld>
            <a:endParaRPr lang="en-ES"/>
          </a:p>
        </p:txBody>
      </p:sp>
    </p:spTree>
    <p:extLst>
      <p:ext uri="{BB962C8B-B14F-4D97-AF65-F5344CB8AC3E}">
        <p14:creationId xmlns:p14="http://schemas.microsoft.com/office/powerpoint/2010/main" val="130888994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59C15D-454C-364D-BDF6-0ED9549B37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E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FB64A24-3265-1E4A-A100-9F6D5CF8A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95F2C-50B8-EE47-896A-AC179E4995DC}" type="datetimeFigureOut">
              <a:rPr lang="en-ES" smtClean="0"/>
              <a:t>08/20/2024</a:t>
            </a:fld>
            <a:endParaRPr lang="en-E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9D31D7-96DC-1E43-8DF6-C67C9DC23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E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4BDEEB-FAEF-0644-BBD0-E5097EC8C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CC911-34ED-C141-AB1C-C424FE40F12D}" type="slidenum">
              <a:rPr lang="en-ES" smtClean="0"/>
              <a:t>‹#›</a:t>
            </a:fld>
            <a:endParaRPr lang="en-ES"/>
          </a:p>
        </p:txBody>
      </p:sp>
    </p:spTree>
    <p:extLst>
      <p:ext uri="{BB962C8B-B14F-4D97-AF65-F5344CB8AC3E}">
        <p14:creationId xmlns:p14="http://schemas.microsoft.com/office/powerpoint/2010/main" val="94393925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79D8EDD-9088-3540-A87E-80B83E966C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95F2C-50B8-EE47-896A-AC179E4995DC}" type="datetimeFigureOut">
              <a:rPr lang="en-ES" smtClean="0"/>
              <a:t>08/20/2024</a:t>
            </a:fld>
            <a:endParaRPr lang="en-E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6718A9D-D064-424A-B6F2-E414179FDB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E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7538CC-C136-EB4B-9537-BFB1D2581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CC911-34ED-C141-AB1C-C424FE40F12D}" type="slidenum">
              <a:rPr lang="en-ES" smtClean="0"/>
              <a:t>‹#›</a:t>
            </a:fld>
            <a:endParaRPr lang="en-ES"/>
          </a:p>
        </p:txBody>
      </p:sp>
    </p:spTree>
    <p:extLst>
      <p:ext uri="{BB962C8B-B14F-4D97-AF65-F5344CB8AC3E}">
        <p14:creationId xmlns:p14="http://schemas.microsoft.com/office/powerpoint/2010/main" val="376511584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602370-CB69-9B42-8D87-681FC91BC5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E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93161C-14F4-004A-9A46-6385CF73BB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6FEC12-F972-DB4F-830E-49CDFA5CC5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DB76D3-EC29-A041-9108-92C3BE8C0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95F2C-50B8-EE47-896A-AC179E4995DC}" type="datetimeFigureOut">
              <a:rPr lang="en-ES" smtClean="0"/>
              <a:t>08/20/2024</a:t>
            </a:fld>
            <a:endParaRPr lang="en-E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6CD103-4FC0-634C-8EFD-A6E38727A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E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FC5719-AFBF-D643-A1E9-796973E6E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CC911-34ED-C141-AB1C-C424FE40F12D}" type="slidenum">
              <a:rPr lang="en-ES" smtClean="0"/>
              <a:t>‹#›</a:t>
            </a:fld>
            <a:endParaRPr lang="en-ES"/>
          </a:p>
        </p:txBody>
      </p:sp>
    </p:spTree>
    <p:extLst>
      <p:ext uri="{BB962C8B-B14F-4D97-AF65-F5344CB8AC3E}">
        <p14:creationId xmlns:p14="http://schemas.microsoft.com/office/powerpoint/2010/main" val="227230800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E0614-6659-EB46-A706-8E3321648D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E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A366ADB-DC00-0C43-B722-09A575E9D8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E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53EABA-E722-EA49-B994-277995FC38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A49783-E57C-CD46-ADA9-0A2A3EF5A3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95F2C-50B8-EE47-896A-AC179E4995DC}" type="datetimeFigureOut">
              <a:rPr lang="en-ES" smtClean="0"/>
              <a:t>08/20/2024</a:t>
            </a:fld>
            <a:endParaRPr lang="en-E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C280CA-2596-944A-9FB7-761F82B76A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E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93DC0F-680C-E740-8B6B-3A1666B7F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CC911-34ED-C141-AB1C-C424FE40F12D}" type="slidenum">
              <a:rPr lang="en-ES" smtClean="0"/>
              <a:t>‹#›</a:t>
            </a:fld>
            <a:endParaRPr lang="en-ES"/>
          </a:p>
        </p:txBody>
      </p:sp>
    </p:spTree>
    <p:extLst>
      <p:ext uri="{BB962C8B-B14F-4D97-AF65-F5344CB8AC3E}">
        <p14:creationId xmlns:p14="http://schemas.microsoft.com/office/powerpoint/2010/main" val="3722195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pla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037B7A-11A2-5243-9AEE-21A4452498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8000" y="1728000"/>
            <a:ext cx="6876000" cy="1440000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4800">
                <a:solidFill>
                  <a:schemeClr val="bg2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B7FFC3-561C-5549-B697-6C8BB95A2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8000" y="6192000"/>
            <a:ext cx="10944000" cy="180000"/>
          </a:xfrm>
        </p:spPr>
        <p:txBody>
          <a:bodyPr/>
          <a:lstStyle/>
          <a:p>
            <a:r>
              <a:rPr lang="en-GB" noProof="0"/>
              <a:t>www.teachingenglish.org.uk</a:t>
            </a:r>
            <a:endParaRPr lang="en-GB" noProof="0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77DA8F83-4B3E-8A42-815F-9B018CE1951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48000" y="4608000"/>
            <a:ext cx="6876000" cy="252000"/>
          </a:xfrm>
        </p:spPr>
        <p:txBody>
          <a:bodyPr anchor="b" anchorCtr="0"/>
          <a:lstStyle>
            <a:lvl1pPr>
              <a:spcBef>
                <a:spcPts val="0"/>
              </a:spcBef>
              <a:defRPr sz="1800" b="0">
                <a:solidFill>
                  <a:schemeClr val="bg2"/>
                </a:solidFill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E56BB0E-B503-6047-9026-46230EF7886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72000" y="504000"/>
            <a:ext cx="1485900" cy="43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344853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6058E5-2C05-6F41-8A23-D3E8E13C9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E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44019A-4585-0842-A4F5-A02B7A13DF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EBF43A-A56F-504E-82F7-CDC111A63C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95F2C-50B8-EE47-896A-AC179E4995DC}" type="datetimeFigureOut">
              <a:rPr lang="en-ES" smtClean="0"/>
              <a:t>08/20/2024</a:t>
            </a:fld>
            <a:endParaRPr lang="en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7711DA-3466-674A-9399-0CCA46F10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39A817-3498-0440-B5C2-288C45508D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CC911-34ED-C141-AB1C-C424FE40F12D}" type="slidenum">
              <a:rPr lang="en-ES" smtClean="0"/>
              <a:t>‹#›</a:t>
            </a:fld>
            <a:endParaRPr lang="en-ES"/>
          </a:p>
        </p:txBody>
      </p:sp>
    </p:spTree>
    <p:extLst>
      <p:ext uri="{BB962C8B-B14F-4D97-AF65-F5344CB8AC3E}">
        <p14:creationId xmlns:p14="http://schemas.microsoft.com/office/powerpoint/2010/main" val="96877493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338ECBD-5AF8-EE4C-B1F0-6BADF51F30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E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6C58C5E-18F7-5249-BC6C-95F5A9CA5E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6E053D-5644-3D4C-BFEC-9B2AED00A9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95F2C-50B8-EE47-896A-AC179E4995DC}" type="datetimeFigureOut">
              <a:rPr lang="en-ES" smtClean="0"/>
              <a:t>08/20/2024</a:t>
            </a:fld>
            <a:endParaRPr lang="en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05F68C-4918-1449-9236-F21E8125EC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2AE548-A9BA-984B-AFE8-CFC30CA96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CC911-34ED-C141-AB1C-C424FE40F12D}" type="slidenum">
              <a:rPr lang="en-ES" smtClean="0"/>
              <a:t>‹#›</a:t>
            </a:fld>
            <a:endParaRPr lang="en-ES"/>
          </a:p>
        </p:txBody>
      </p:sp>
    </p:spTree>
    <p:extLst>
      <p:ext uri="{BB962C8B-B14F-4D97-AF65-F5344CB8AC3E}">
        <p14:creationId xmlns:p14="http://schemas.microsoft.com/office/powerpoint/2010/main" val="214129903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3516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- 1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037B7A-11A2-5243-9AEE-21A4452498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8000" y="2340000"/>
            <a:ext cx="6876000" cy="1440000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</a:t>
            </a:r>
            <a:r>
              <a:rPr lang="en-GB" noProof="0" dirty="0"/>
              <a:t>to</a:t>
            </a:r>
            <a:r>
              <a:rPr lang="en-US" dirty="0"/>
              <a:t>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4D2CF9-6795-E24D-90F2-E0CA778EB3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8000" y="1728000"/>
            <a:ext cx="6876000" cy="360000"/>
          </a:xfrm>
        </p:spPr>
        <p:txBody>
          <a:bodyPr anchor="b" anchorCtr="0"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</a:t>
            </a:r>
            <a:r>
              <a:rPr lang="en-GB" noProof="0" dirty="0"/>
              <a:t>edit</a:t>
            </a:r>
            <a:r>
              <a:rPr lang="en-US" dirty="0"/>
              <a:t>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B7FFC3-561C-5549-B697-6C8BB95A2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8000" y="6192000"/>
            <a:ext cx="10848000" cy="180000"/>
          </a:xfrm>
        </p:spPr>
        <p:txBody>
          <a:bodyPr/>
          <a:lstStyle/>
          <a:p>
            <a:r>
              <a:rPr lang="en-GB" noProof="0"/>
              <a:t>www.teachingenglish.org.uk</a:t>
            </a:r>
            <a:endParaRPr lang="en-GB" noProof="0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D557C23-2C1E-6744-965A-EB94DA68E1AC}"/>
              </a:ext>
            </a:extLst>
          </p:cNvPr>
          <p:cNvCxnSpPr/>
          <p:nvPr userDrawn="1"/>
        </p:nvCxnSpPr>
        <p:spPr>
          <a:xfrm>
            <a:off x="648001" y="2232000"/>
            <a:ext cx="432000" cy="0"/>
          </a:xfrm>
          <a:prstGeom prst="line">
            <a:avLst/>
          </a:prstGeom>
          <a:ln w="30480" cap="rnd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77DA8F83-4B3E-8A42-815F-9B018CE1951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48000" y="4608000"/>
            <a:ext cx="6876000" cy="252000"/>
          </a:xfrm>
        </p:spPr>
        <p:txBody>
          <a:bodyPr anchor="b" anchorCtr="0"/>
          <a:lstStyle>
            <a:lvl1pPr>
              <a:spcBef>
                <a:spcPts val="0"/>
              </a:spcBef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68B4A97B-8C6F-A742-9B60-1B6AE71A141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72000" y="504000"/>
            <a:ext cx="1485900" cy="43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8860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- 2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037B7A-11A2-5243-9AEE-21A4452498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8000" y="2700000"/>
            <a:ext cx="6876000" cy="1440000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GB" noProof="0" dirty="0"/>
              <a:t>Click</a:t>
            </a:r>
            <a:r>
              <a:rPr lang="en-US" dirty="0"/>
              <a:t>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4D2CF9-6795-E24D-90F2-E0CA778EB3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8000" y="1728000"/>
            <a:ext cx="6876000" cy="720000"/>
          </a:xfrm>
        </p:spPr>
        <p:txBody>
          <a:bodyPr anchor="b" anchorCtr="0"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noProof="0" dirty="0"/>
              <a:t>Click</a:t>
            </a:r>
            <a:r>
              <a:rPr lang="en-US" dirty="0"/>
              <a:t>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B7FFC3-561C-5549-B697-6C8BB95A2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/>
              <a:t>www.teachingenglish.org.uk</a:t>
            </a:r>
            <a:endParaRPr lang="en-GB" noProof="0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D557C23-2C1E-6744-965A-EB94DA68E1AC}"/>
              </a:ext>
            </a:extLst>
          </p:cNvPr>
          <p:cNvCxnSpPr/>
          <p:nvPr userDrawn="1"/>
        </p:nvCxnSpPr>
        <p:spPr>
          <a:xfrm>
            <a:off x="648001" y="2592000"/>
            <a:ext cx="432000" cy="0"/>
          </a:xfrm>
          <a:prstGeom prst="line">
            <a:avLst/>
          </a:prstGeom>
          <a:ln w="30480" cap="rnd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77DA8F83-4B3E-8A42-815F-9B018CE1951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48000" y="4608000"/>
            <a:ext cx="6876000" cy="252000"/>
          </a:xfrm>
        </p:spPr>
        <p:txBody>
          <a:bodyPr anchor="b" anchorCtr="0"/>
          <a:lstStyle>
            <a:lvl1pPr>
              <a:spcBef>
                <a:spcPts val="0"/>
              </a:spcBef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Edit </a:t>
            </a:r>
            <a:r>
              <a:rPr lang="en-GB" noProof="0" dirty="0"/>
              <a:t>Master</a:t>
            </a:r>
            <a:r>
              <a:rPr lang="en-US" dirty="0"/>
              <a:t> text styles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E56BB0E-B503-6047-9026-46230EF7886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72000" y="504000"/>
            <a:ext cx="1485900" cy="43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9331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- pla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037B7A-11A2-5243-9AEE-21A4452498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8000" y="1728000"/>
            <a:ext cx="6876000" cy="1440000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</a:t>
            </a:r>
            <a:r>
              <a:rPr lang="en-GB" noProof="0" dirty="0"/>
              <a:t>edit</a:t>
            </a:r>
            <a:r>
              <a:rPr lang="en-US" dirty="0"/>
              <a:t>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B7FFC3-561C-5549-B697-6C8BB95A2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/>
              <a:t>www.teachingenglish.org.uk</a:t>
            </a:r>
            <a:endParaRPr lang="en-GB" noProof="0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77DA8F83-4B3E-8A42-815F-9B018CE1951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48000" y="4608000"/>
            <a:ext cx="6876000" cy="252000"/>
          </a:xfrm>
        </p:spPr>
        <p:txBody>
          <a:bodyPr anchor="b" anchorCtr="0"/>
          <a:lstStyle>
            <a:lvl1pPr>
              <a:spcBef>
                <a:spcPts val="0"/>
              </a:spcBef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Edit </a:t>
            </a:r>
            <a:r>
              <a:rPr lang="en-GB" noProof="0" dirty="0"/>
              <a:t>Master</a:t>
            </a:r>
            <a:r>
              <a:rPr lang="en-US" dirty="0"/>
              <a:t> text styles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E56BB0E-B503-6047-9026-46230EF7886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72000" y="504000"/>
            <a:ext cx="1485900" cy="43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1459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- minus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037B7A-11A2-5243-9AEE-21A4452498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8000" y="1728000"/>
            <a:ext cx="6876000" cy="1440000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GB" noProof="0" dirty="0"/>
              <a:t>Click</a:t>
            </a:r>
            <a:r>
              <a:rPr lang="en-US" dirty="0"/>
              <a:t> to edit Master title style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DBCC5060-0956-494D-BDA8-83E48EFB48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8000" y="6192000"/>
            <a:ext cx="10848000" cy="180000"/>
          </a:xfrm>
        </p:spPr>
        <p:txBody>
          <a:bodyPr/>
          <a:lstStyle/>
          <a:p>
            <a:r>
              <a:rPr lang="en-GB" noProof="0"/>
              <a:t>www.teachingenglish.org.uk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112072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1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037B7A-11A2-5243-9AEE-21A4452498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8000" y="2340000"/>
            <a:ext cx="6876000" cy="1440000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</a:t>
            </a:r>
            <a:r>
              <a:rPr lang="en-GB" noProof="0" dirty="0"/>
              <a:t>to</a:t>
            </a:r>
            <a:r>
              <a:rPr lang="en-US" dirty="0"/>
              <a:t>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4D2CF9-6795-E24D-90F2-E0CA778EB3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8000" y="1728000"/>
            <a:ext cx="6876000" cy="360000"/>
          </a:xfrm>
        </p:spPr>
        <p:txBody>
          <a:bodyPr anchor="b" anchorCtr="0"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noProof="0" dirty="0"/>
              <a:t>Click</a:t>
            </a:r>
            <a:r>
              <a:rPr lang="en-US" dirty="0"/>
              <a:t>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B7FFC3-561C-5549-B697-6C8BB95A2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/>
              <a:t>www.teachingenglish.org.uk</a:t>
            </a:r>
            <a:endParaRPr lang="en-GB" noProof="0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D557C23-2C1E-6744-965A-EB94DA68E1AC}"/>
              </a:ext>
            </a:extLst>
          </p:cNvPr>
          <p:cNvCxnSpPr/>
          <p:nvPr userDrawn="1"/>
        </p:nvCxnSpPr>
        <p:spPr>
          <a:xfrm>
            <a:off x="648001" y="2232000"/>
            <a:ext cx="432000" cy="0"/>
          </a:xfrm>
          <a:prstGeom prst="line">
            <a:avLst/>
          </a:prstGeom>
          <a:ln w="30480" cap="rnd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77DA8F83-4B3E-8A42-815F-9B018CE1951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48000" y="4608000"/>
            <a:ext cx="6876000" cy="252000"/>
          </a:xfrm>
        </p:spPr>
        <p:txBody>
          <a:bodyPr anchor="b" anchorCtr="0"/>
          <a:lstStyle>
            <a:lvl1pPr>
              <a:spcBef>
                <a:spcPts val="0"/>
              </a:spcBef>
              <a:defRPr sz="1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</a:t>
            </a:r>
            <a:r>
              <a:rPr lang="en-GB" noProof="0" dirty="0"/>
              <a:t>Master</a:t>
            </a:r>
            <a:r>
              <a:rPr lang="en-US" dirty="0"/>
              <a:t> text styles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228E9DE-B6D7-D144-9B89-4C1ED3A472E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48000" y="504000"/>
            <a:ext cx="1460500" cy="41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9506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2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037B7A-11A2-5243-9AEE-21A4452498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8000" y="2700000"/>
            <a:ext cx="6876000" cy="1440000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en-GB" noProof="0" dirty="0"/>
              <a:t>Click</a:t>
            </a:r>
            <a:r>
              <a:rPr lang="en-US" dirty="0"/>
              <a:t>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4D2CF9-6795-E24D-90F2-E0CA778EB3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8000" y="1728000"/>
            <a:ext cx="6876000" cy="720000"/>
          </a:xfrm>
        </p:spPr>
        <p:txBody>
          <a:bodyPr anchor="b" anchorCtr="0"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B7FFC3-561C-5549-B697-6C8BB95A2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/>
              <a:t>www.teachingenglish.org.uk</a:t>
            </a:r>
            <a:endParaRPr lang="en-GB" noProof="0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D557C23-2C1E-6744-965A-EB94DA68E1AC}"/>
              </a:ext>
            </a:extLst>
          </p:cNvPr>
          <p:cNvCxnSpPr/>
          <p:nvPr userDrawn="1"/>
        </p:nvCxnSpPr>
        <p:spPr>
          <a:xfrm>
            <a:off x="648001" y="2592000"/>
            <a:ext cx="432000" cy="0"/>
          </a:xfrm>
          <a:prstGeom prst="line">
            <a:avLst/>
          </a:prstGeom>
          <a:ln w="30480" cap="rnd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77DA8F83-4B3E-8A42-815F-9B018CE1951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48000" y="4608000"/>
            <a:ext cx="6876000" cy="252000"/>
          </a:xfrm>
        </p:spPr>
        <p:txBody>
          <a:bodyPr anchor="b" anchorCtr="0"/>
          <a:lstStyle>
            <a:lvl1pPr>
              <a:spcBef>
                <a:spcPts val="0"/>
              </a:spcBef>
              <a:defRPr sz="1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</a:t>
            </a:r>
            <a:r>
              <a:rPr lang="en-GB" noProof="0" dirty="0"/>
              <a:t>text</a:t>
            </a:r>
            <a:r>
              <a:rPr lang="en-US" dirty="0"/>
              <a:t> styles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E41C586-C2C4-F543-85BF-E60883FCAC8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48000" y="504000"/>
            <a:ext cx="1460500" cy="41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2158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7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5" Type="http://schemas.openxmlformats.org/officeDocument/2006/relationships/theme" Target="../theme/theme4.xml"/><Relationship Id="rId4" Type="http://schemas.openxmlformats.org/officeDocument/2006/relationships/slideLayout" Target="../slideLayouts/slideLayout1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7.xml"/><Relationship Id="rId7" Type="http://schemas.openxmlformats.org/officeDocument/2006/relationships/theme" Target="../theme/theme5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3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7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1.xml"/><Relationship Id="rId5" Type="http://schemas.openxmlformats.org/officeDocument/2006/relationships/slideLayout" Target="../slideLayouts/slideLayout25.xml"/><Relationship Id="rId10" Type="http://schemas.openxmlformats.org/officeDocument/2006/relationships/slideLayout" Target="../slideLayouts/slideLayout30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8">
            <a:extLst>
              <a:ext uri="{FF2B5EF4-FFF2-40B4-BE49-F238E27FC236}">
                <a16:creationId xmlns:a16="http://schemas.microsoft.com/office/drawing/2014/main" id="{78144029-A22A-9A49-B9EE-98B449D69D85}"/>
              </a:ext>
            </a:extLst>
          </p:cNvPr>
          <p:cNvSpPr/>
          <p:nvPr userDrawn="1"/>
        </p:nvSpPr>
        <p:spPr>
          <a:xfrm>
            <a:off x="323998" y="1511994"/>
            <a:ext cx="7524002" cy="3600007"/>
          </a:xfrm>
          <a:custGeom>
            <a:avLst/>
            <a:gdLst>
              <a:gd name="connsiteX0" fmla="*/ 0 w 7524002"/>
              <a:gd name="connsiteY0" fmla="*/ 0 h 3600007"/>
              <a:gd name="connsiteX1" fmla="*/ 7524001 w 7524002"/>
              <a:gd name="connsiteY1" fmla="*/ 0 h 3600007"/>
              <a:gd name="connsiteX2" fmla="*/ 7524001 w 7524002"/>
              <a:gd name="connsiteY2" fmla="*/ 2987997 h 3600007"/>
              <a:gd name="connsiteX3" fmla="*/ 7524002 w 7524002"/>
              <a:gd name="connsiteY3" fmla="*/ 2988007 h 3600007"/>
              <a:gd name="connsiteX4" fmla="*/ 6912002 w 7524002"/>
              <a:gd name="connsiteY4" fmla="*/ 3600007 h 3600007"/>
              <a:gd name="connsiteX5" fmla="*/ 6912001 w 7524002"/>
              <a:gd name="connsiteY5" fmla="*/ 3600007 h 3600007"/>
              <a:gd name="connsiteX6" fmla="*/ 1 w 7524002"/>
              <a:gd name="connsiteY6" fmla="*/ 3600007 h 3600007"/>
              <a:gd name="connsiteX7" fmla="*/ 1 w 7524002"/>
              <a:gd name="connsiteY7" fmla="*/ 2988000 h 3600007"/>
              <a:gd name="connsiteX8" fmla="*/ 0 w 7524002"/>
              <a:gd name="connsiteY8" fmla="*/ 2988000 h 36000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524002" h="3600007">
                <a:moveTo>
                  <a:pt x="0" y="0"/>
                </a:moveTo>
                <a:lnTo>
                  <a:pt x="7524001" y="0"/>
                </a:lnTo>
                <a:lnTo>
                  <a:pt x="7524001" y="2987997"/>
                </a:lnTo>
                <a:lnTo>
                  <a:pt x="7524002" y="2988007"/>
                </a:lnTo>
                <a:cubicBezTo>
                  <a:pt x="7524002" y="3326005"/>
                  <a:pt x="7250000" y="3600007"/>
                  <a:pt x="6912002" y="3600007"/>
                </a:cubicBezTo>
                <a:lnTo>
                  <a:pt x="6912001" y="3600007"/>
                </a:lnTo>
                <a:lnTo>
                  <a:pt x="1" y="3600007"/>
                </a:lnTo>
                <a:lnTo>
                  <a:pt x="1" y="2988000"/>
                </a:lnTo>
                <a:lnTo>
                  <a:pt x="0" y="298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8000" y="504000"/>
            <a:ext cx="10944000" cy="792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8000" y="1728000"/>
            <a:ext cx="6876000" cy="3096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96C4A3-C656-FC49-BAFB-1E13EFFD2C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48000" y="6192000"/>
            <a:ext cx="10848000" cy="18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noProof="0"/>
              <a:t>www.teachingenglish.org.uk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67308813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3" r:id="rId1"/>
    <p:sldLayoutId id="2147483726" r:id="rId2"/>
    <p:sldLayoutId id="2147483745" r:id="rId3"/>
  </p:sldLayoutIdLst>
  <p:hf sldNum="0" hdr="0" dt="0"/>
  <p:txStyles>
    <p:titleStyle>
      <a:lvl1pPr algn="l" defTabSz="914400" rtl="0" eaLnBrk="1" latinLnBrk="0" hangingPunct="1">
        <a:lnSpc>
          <a:spcPts val="3300"/>
        </a:lnSpc>
        <a:spcBef>
          <a:spcPct val="0"/>
        </a:spcBef>
        <a:buNone/>
        <a:defRPr sz="3000" b="0" i="0" kern="1200">
          <a:solidFill>
            <a:schemeClr val="tx1"/>
          </a:solidFill>
          <a:latin typeface="British Council Sans Headline" panose="020B0504020202020204" pitchFamily="34" charset="0"/>
          <a:ea typeface="+mj-ea"/>
          <a:cs typeface="British Council Sans Headline" panose="020B0504020202020204" pitchFamily="34" charset="0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anose="020B0604020202020204" pitchFamily="34" charset="0"/>
        <a:buNone/>
        <a:defRPr sz="2200" b="1" kern="1200">
          <a:solidFill>
            <a:schemeClr val="bg2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00000"/>
        </a:lnSpc>
        <a:spcBef>
          <a:spcPts val="300"/>
        </a:spcBef>
        <a:spcAft>
          <a:spcPts val="600"/>
        </a:spcAft>
        <a:buFont typeface="Arial" panose="020B0604020202020204" pitchFamily="34" charset="0"/>
        <a:buNone/>
        <a:defRPr sz="2000" b="1" kern="1200">
          <a:solidFill>
            <a:schemeClr val="bg2"/>
          </a:solidFill>
          <a:latin typeface="+mn-lt"/>
          <a:ea typeface="+mn-ea"/>
          <a:cs typeface="+mn-cs"/>
        </a:defRPr>
      </a:lvl2pPr>
      <a:lvl3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None/>
        <a:defRPr sz="1800" kern="1200">
          <a:solidFill>
            <a:schemeClr val="bg2"/>
          </a:solidFill>
          <a:latin typeface="+mn-lt"/>
          <a:ea typeface="+mn-ea"/>
          <a:cs typeface="+mn-cs"/>
        </a:defRPr>
      </a:lvl3pPr>
      <a:lvl4pPr marL="180000" indent="-1800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bg2"/>
        </a:buClr>
        <a:buFont typeface="Arial" panose="020B0604020202020204" pitchFamily="34" charset="0"/>
        <a:buChar char="•"/>
        <a:defRPr sz="1800" kern="1200">
          <a:solidFill>
            <a:schemeClr val="bg2"/>
          </a:solidFill>
          <a:latin typeface="+mn-lt"/>
          <a:ea typeface="+mn-ea"/>
          <a:cs typeface="+mn-cs"/>
        </a:defRPr>
      </a:lvl4pPr>
      <a:lvl5pPr marL="360000" indent="-1800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bg2"/>
        </a:buClr>
        <a:buFont typeface="British Council Sans" panose="020B0504020202020204" pitchFamily="34" charset="0"/>
        <a:buChar char="–"/>
        <a:defRPr sz="1800" kern="1200">
          <a:solidFill>
            <a:schemeClr val="bg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>
            <a:extLst>
              <a:ext uri="{FF2B5EF4-FFF2-40B4-BE49-F238E27FC236}">
                <a16:creationId xmlns:a16="http://schemas.microsoft.com/office/drawing/2014/main" id="{906F040B-0B1A-1441-942C-BE62348984CF}"/>
              </a:ext>
            </a:extLst>
          </p:cNvPr>
          <p:cNvSpPr/>
          <p:nvPr userDrawn="1"/>
        </p:nvSpPr>
        <p:spPr>
          <a:xfrm>
            <a:off x="323998" y="1511994"/>
            <a:ext cx="7524002" cy="3600007"/>
          </a:xfrm>
          <a:custGeom>
            <a:avLst/>
            <a:gdLst>
              <a:gd name="connsiteX0" fmla="*/ 0 w 7524002"/>
              <a:gd name="connsiteY0" fmla="*/ 0 h 3600007"/>
              <a:gd name="connsiteX1" fmla="*/ 7524001 w 7524002"/>
              <a:gd name="connsiteY1" fmla="*/ 0 h 3600007"/>
              <a:gd name="connsiteX2" fmla="*/ 7524001 w 7524002"/>
              <a:gd name="connsiteY2" fmla="*/ 2987997 h 3600007"/>
              <a:gd name="connsiteX3" fmla="*/ 7524002 w 7524002"/>
              <a:gd name="connsiteY3" fmla="*/ 2988007 h 3600007"/>
              <a:gd name="connsiteX4" fmla="*/ 6912002 w 7524002"/>
              <a:gd name="connsiteY4" fmla="*/ 3600007 h 3600007"/>
              <a:gd name="connsiteX5" fmla="*/ 6912001 w 7524002"/>
              <a:gd name="connsiteY5" fmla="*/ 3600007 h 3600007"/>
              <a:gd name="connsiteX6" fmla="*/ 1 w 7524002"/>
              <a:gd name="connsiteY6" fmla="*/ 3600007 h 3600007"/>
              <a:gd name="connsiteX7" fmla="*/ 1 w 7524002"/>
              <a:gd name="connsiteY7" fmla="*/ 2988000 h 3600007"/>
              <a:gd name="connsiteX8" fmla="*/ 0 w 7524002"/>
              <a:gd name="connsiteY8" fmla="*/ 2988000 h 36000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524002" h="3600007">
                <a:moveTo>
                  <a:pt x="0" y="0"/>
                </a:moveTo>
                <a:lnTo>
                  <a:pt x="7524001" y="0"/>
                </a:lnTo>
                <a:lnTo>
                  <a:pt x="7524001" y="2987997"/>
                </a:lnTo>
                <a:lnTo>
                  <a:pt x="7524002" y="2988007"/>
                </a:lnTo>
                <a:cubicBezTo>
                  <a:pt x="7524002" y="3326005"/>
                  <a:pt x="7250000" y="3600007"/>
                  <a:pt x="6912002" y="3600007"/>
                </a:cubicBezTo>
                <a:lnTo>
                  <a:pt x="6912001" y="3600007"/>
                </a:lnTo>
                <a:lnTo>
                  <a:pt x="1" y="3600007"/>
                </a:lnTo>
                <a:lnTo>
                  <a:pt x="1" y="2988000"/>
                </a:lnTo>
                <a:lnTo>
                  <a:pt x="0" y="2988000"/>
                </a:lnTo>
                <a:close/>
              </a:path>
            </a:pathLst>
          </a:cu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8000" y="504000"/>
            <a:ext cx="10944000" cy="792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8000" y="1728000"/>
            <a:ext cx="6876000" cy="3096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Edit </a:t>
            </a:r>
            <a:r>
              <a:rPr lang="en-GB" noProof="0" dirty="0"/>
              <a:t>Master</a:t>
            </a:r>
            <a:r>
              <a:rPr lang="en-US" dirty="0"/>
              <a:t>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96C4A3-C656-FC49-BAFB-1E13EFFD2C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48000" y="6192000"/>
            <a:ext cx="10848000" cy="18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noProof="0"/>
              <a:t>www.teachingenglish.org.uk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10205345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5" r:id="rId1"/>
    <p:sldLayoutId id="2147483756" r:id="rId2"/>
    <p:sldLayoutId id="2147483757" r:id="rId3"/>
    <p:sldLayoutId id="2147483758" r:id="rId4"/>
  </p:sldLayoutIdLst>
  <p:hf sldNum="0" hdr="0" dt="0"/>
  <p:txStyles>
    <p:titleStyle>
      <a:lvl1pPr algn="l" defTabSz="914400" rtl="0" eaLnBrk="1" latinLnBrk="0" hangingPunct="1">
        <a:lnSpc>
          <a:spcPts val="3300"/>
        </a:lnSpc>
        <a:spcBef>
          <a:spcPct val="0"/>
        </a:spcBef>
        <a:buNone/>
        <a:defRPr sz="3000" b="0" i="0" kern="1200">
          <a:solidFill>
            <a:schemeClr val="tx1"/>
          </a:solidFill>
          <a:latin typeface="British Council Sans Headline" panose="020B0504020202020204" pitchFamily="34" charset="0"/>
          <a:ea typeface="+mj-ea"/>
          <a:cs typeface="British Council Sans Headline" panose="020B0504020202020204" pitchFamily="34" charset="0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anose="020B0604020202020204" pitchFamily="34" charset="0"/>
        <a:buNone/>
        <a:defRPr sz="22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00000"/>
        </a:lnSpc>
        <a:spcBef>
          <a:spcPts val="300"/>
        </a:spcBef>
        <a:spcAft>
          <a:spcPts val="600"/>
        </a:spcAft>
        <a:buFont typeface="Arial" panose="020B0604020202020204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80000" indent="-1800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360000" indent="-1800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accent1"/>
        </a:buClr>
        <a:buFont typeface="British Council Sans" panose="020B05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>
            <a:extLst>
              <a:ext uri="{FF2B5EF4-FFF2-40B4-BE49-F238E27FC236}">
                <a16:creationId xmlns:a16="http://schemas.microsoft.com/office/drawing/2014/main" id="{3F291D8B-9729-0B42-945A-DB3A4021540D}"/>
              </a:ext>
            </a:extLst>
          </p:cNvPr>
          <p:cNvSpPr/>
          <p:nvPr userDrawn="1"/>
        </p:nvSpPr>
        <p:spPr>
          <a:xfrm>
            <a:off x="323998" y="1511994"/>
            <a:ext cx="7524002" cy="3600007"/>
          </a:xfrm>
          <a:custGeom>
            <a:avLst/>
            <a:gdLst>
              <a:gd name="connsiteX0" fmla="*/ 0 w 7524002"/>
              <a:gd name="connsiteY0" fmla="*/ 0 h 3600007"/>
              <a:gd name="connsiteX1" fmla="*/ 7524001 w 7524002"/>
              <a:gd name="connsiteY1" fmla="*/ 0 h 3600007"/>
              <a:gd name="connsiteX2" fmla="*/ 7524001 w 7524002"/>
              <a:gd name="connsiteY2" fmla="*/ 2987997 h 3600007"/>
              <a:gd name="connsiteX3" fmla="*/ 7524002 w 7524002"/>
              <a:gd name="connsiteY3" fmla="*/ 2988007 h 3600007"/>
              <a:gd name="connsiteX4" fmla="*/ 6912002 w 7524002"/>
              <a:gd name="connsiteY4" fmla="*/ 3600007 h 3600007"/>
              <a:gd name="connsiteX5" fmla="*/ 6912001 w 7524002"/>
              <a:gd name="connsiteY5" fmla="*/ 3600007 h 3600007"/>
              <a:gd name="connsiteX6" fmla="*/ 1 w 7524002"/>
              <a:gd name="connsiteY6" fmla="*/ 3600007 h 3600007"/>
              <a:gd name="connsiteX7" fmla="*/ 1 w 7524002"/>
              <a:gd name="connsiteY7" fmla="*/ 2988000 h 3600007"/>
              <a:gd name="connsiteX8" fmla="*/ 0 w 7524002"/>
              <a:gd name="connsiteY8" fmla="*/ 2988000 h 36000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524002" h="3600007">
                <a:moveTo>
                  <a:pt x="0" y="0"/>
                </a:moveTo>
                <a:lnTo>
                  <a:pt x="7524001" y="0"/>
                </a:lnTo>
                <a:lnTo>
                  <a:pt x="7524001" y="2987997"/>
                </a:lnTo>
                <a:lnTo>
                  <a:pt x="7524002" y="2988007"/>
                </a:lnTo>
                <a:cubicBezTo>
                  <a:pt x="7524002" y="3326005"/>
                  <a:pt x="7250000" y="3600007"/>
                  <a:pt x="6912002" y="3600007"/>
                </a:cubicBezTo>
                <a:lnTo>
                  <a:pt x="6912001" y="3600007"/>
                </a:lnTo>
                <a:lnTo>
                  <a:pt x="1" y="3600007"/>
                </a:lnTo>
                <a:lnTo>
                  <a:pt x="1" y="2988000"/>
                </a:lnTo>
                <a:lnTo>
                  <a:pt x="0" y="298800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8000" y="504000"/>
            <a:ext cx="10944000" cy="792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GB" noProof="0" dirty="0"/>
              <a:t>Click</a:t>
            </a:r>
            <a:r>
              <a:rPr lang="en-US" dirty="0"/>
              <a:t>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8000" y="1728000"/>
            <a:ext cx="6876000" cy="3096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96C4A3-C656-FC49-BAFB-1E13EFFD2C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48000" y="6192000"/>
            <a:ext cx="10944000" cy="18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200" b="1">
                <a:solidFill>
                  <a:schemeClr val="tx2"/>
                </a:solidFill>
              </a:defRPr>
            </a:lvl1pPr>
          </a:lstStyle>
          <a:p>
            <a:r>
              <a:rPr lang="en-GB" noProof="0"/>
              <a:t>www.teachingenglish.org.uk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58982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64" r:id="rId3"/>
  </p:sldLayoutIdLst>
  <p:hf sldNum="0" hdr="0" dt="0"/>
  <p:txStyles>
    <p:titleStyle>
      <a:lvl1pPr algn="l" defTabSz="914400" rtl="0" eaLnBrk="1" latinLnBrk="0" hangingPunct="1">
        <a:lnSpc>
          <a:spcPts val="3300"/>
        </a:lnSpc>
        <a:spcBef>
          <a:spcPct val="0"/>
        </a:spcBef>
        <a:buNone/>
        <a:defRPr sz="3000" b="0" i="0" kern="1200">
          <a:solidFill>
            <a:schemeClr val="tx2"/>
          </a:solidFill>
          <a:latin typeface="British Council Sans Headline" panose="020B0504020202020204" pitchFamily="34" charset="0"/>
          <a:ea typeface="+mj-ea"/>
          <a:cs typeface="British Council Sans Headline" panose="020B0504020202020204" pitchFamily="34" charset="0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anose="020B0604020202020204" pitchFamily="34" charset="0"/>
        <a:buNone/>
        <a:defRPr sz="2200" b="1" kern="1200">
          <a:solidFill>
            <a:schemeClr val="accent1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00000"/>
        </a:lnSpc>
        <a:spcBef>
          <a:spcPts val="300"/>
        </a:spcBef>
        <a:spcAft>
          <a:spcPts val="600"/>
        </a:spcAft>
        <a:buFont typeface="Arial" panose="020B0604020202020204" pitchFamily="34" charset="0"/>
        <a:buNone/>
        <a:defRPr sz="2000" b="1" kern="1200">
          <a:solidFill>
            <a:schemeClr val="bg1"/>
          </a:solidFill>
          <a:latin typeface="+mn-lt"/>
          <a:ea typeface="+mn-ea"/>
          <a:cs typeface="+mn-cs"/>
        </a:defRPr>
      </a:lvl2pPr>
      <a:lvl3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None/>
        <a:defRPr sz="1800" kern="1200">
          <a:solidFill>
            <a:schemeClr val="bg1"/>
          </a:solidFill>
          <a:latin typeface="+mn-lt"/>
          <a:ea typeface="+mn-ea"/>
          <a:cs typeface="+mn-cs"/>
        </a:defRPr>
      </a:lvl3pPr>
      <a:lvl4pPr marL="180000" indent="-1800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360000" indent="-1800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accent1"/>
        </a:buClr>
        <a:buFont typeface="British Council Sans" panose="020B0504020202020204" pitchFamily="34" charset="0"/>
        <a:buChar char="–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>
            <a:extLst>
              <a:ext uri="{FF2B5EF4-FFF2-40B4-BE49-F238E27FC236}">
                <a16:creationId xmlns:a16="http://schemas.microsoft.com/office/drawing/2014/main" id="{6BC31D06-11C4-444F-B6A7-6348071675B7}"/>
              </a:ext>
            </a:extLst>
          </p:cNvPr>
          <p:cNvSpPr/>
          <p:nvPr userDrawn="1"/>
        </p:nvSpPr>
        <p:spPr>
          <a:xfrm>
            <a:off x="323998" y="1511994"/>
            <a:ext cx="7524002" cy="3600007"/>
          </a:xfrm>
          <a:custGeom>
            <a:avLst/>
            <a:gdLst>
              <a:gd name="connsiteX0" fmla="*/ 0 w 7524002"/>
              <a:gd name="connsiteY0" fmla="*/ 0 h 3600007"/>
              <a:gd name="connsiteX1" fmla="*/ 7524001 w 7524002"/>
              <a:gd name="connsiteY1" fmla="*/ 0 h 3600007"/>
              <a:gd name="connsiteX2" fmla="*/ 7524001 w 7524002"/>
              <a:gd name="connsiteY2" fmla="*/ 2987997 h 3600007"/>
              <a:gd name="connsiteX3" fmla="*/ 7524002 w 7524002"/>
              <a:gd name="connsiteY3" fmla="*/ 2988007 h 3600007"/>
              <a:gd name="connsiteX4" fmla="*/ 6912002 w 7524002"/>
              <a:gd name="connsiteY4" fmla="*/ 3600007 h 3600007"/>
              <a:gd name="connsiteX5" fmla="*/ 6912001 w 7524002"/>
              <a:gd name="connsiteY5" fmla="*/ 3600007 h 3600007"/>
              <a:gd name="connsiteX6" fmla="*/ 1 w 7524002"/>
              <a:gd name="connsiteY6" fmla="*/ 3600007 h 3600007"/>
              <a:gd name="connsiteX7" fmla="*/ 1 w 7524002"/>
              <a:gd name="connsiteY7" fmla="*/ 2988000 h 3600007"/>
              <a:gd name="connsiteX8" fmla="*/ 0 w 7524002"/>
              <a:gd name="connsiteY8" fmla="*/ 2988000 h 36000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524002" h="3600007">
                <a:moveTo>
                  <a:pt x="0" y="0"/>
                </a:moveTo>
                <a:lnTo>
                  <a:pt x="7524001" y="0"/>
                </a:lnTo>
                <a:lnTo>
                  <a:pt x="7524001" y="2987997"/>
                </a:lnTo>
                <a:lnTo>
                  <a:pt x="7524002" y="2988007"/>
                </a:lnTo>
                <a:cubicBezTo>
                  <a:pt x="7524002" y="3326005"/>
                  <a:pt x="7250000" y="3600007"/>
                  <a:pt x="6912002" y="3600007"/>
                </a:cubicBezTo>
                <a:lnTo>
                  <a:pt x="6912001" y="3600007"/>
                </a:lnTo>
                <a:lnTo>
                  <a:pt x="1" y="3600007"/>
                </a:lnTo>
                <a:lnTo>
                  <a:pt x="1" y="2988000"/>
                </a:lnTo>
                <a:lnTo>
                  <a:pt x="0" y="2988000"/>
                </a:lnTo>
                <a:close/>
              </a:path>
            </a:pathLst>
          </a:cu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8000" y="504000"/>
            <a:ext cx="10944000" cy="792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GB" noProof="0" dirty="0"/>
              <a:t>Click</a:t>
            </a:r>
            <a:r>
              <a:rPr lang="en-US" dirty="0"/>
              <a:t>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8000" y="1728000"/>
            <a:ext cx="6876000" cy="3096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96C4A3-C656-FC49-BAFB-1E13EFFD2C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48000" y="6192000"/>
            <a:ext cx="10944000" cy="18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200" b="1">
                <a:solidFill>
                  <a:schemeClr val="tx2"/>
                </a:solidFill>
              </a:defRPr>
            </a:lvl1pPr>
          </a:lstStyle>
          <a:p>
            <a:r>
              <a:rPr lang="en-GB" noProof="0"/>
              <a:t>www.teachingenglish.org.uk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119160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</p:sldLayoutIdLst>
  <p:hf sldNum="0" hdr="0" dt="0"/>
  <p:txStyles>
    <p:titleStyle>
      <a:lvl1pPr algn="l" defTabSz="914400" rtl="0" eaLnBrk="1" latinLnBrk="0" hangingPunct="1">
        <a:lnSpc>
          <a:spcPts val="3300"/>
        </a:lnSpc>
        <a:spcBef>
          <a:spcPct val="0"/>
        </a:spcBef>
        <a:buNone/>
        <a:defRPr sz="3000" b="0" i="0" kern="1200">
          <a:solidFill>
            <a:schemeClr val="tx2"/>
          </a:solidFill>
          <a:latin typeface="British Council Sans Headline" panose="020B0504020202020204" pitchFamily="34" charset="0"/>
          <a:ea typeface="+mj-ea"/>
          <a:cs typeface="British Council Sans Headline" panose="020B0504020202020204" pitchFamily="34" charset="0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anose="020B0604020202020204" pitchFamily="34" charset="0"/>
        <a:buNone/>
        <a:defRPr sz="2200" b="1" kern="1200">
          <a:solidFill>
            <a:schemeClr val="tx2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00000"/>
        </a:lnSpc>
        <a:spcBef>
          <a:spcPts val="300"/>
        </a:spcBef>
        <a:spcAft>
          <a:spcPts val="600"/>
        </a:spcAft>
        <a:buFont typeface="Arial" panose="020B0604020202020204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80000" indent="-1800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360000" indent="-1800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accent1"/>
        </a:buClr>
        <a:buFont typeface="British Council Sans" panose="020B05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8000" y="504000"/>
            <a:ext cx="10944000" cy="792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</a:t>
            </a:r>
            <a:r>
              <a:rPr lang="en-GB" noProof="0" dirty="0"/>
              <a:t>to</a:t>
            </a:r>
            <a:r>
              <a:rPr lang="en-US" dirty="0"/>
              <a:t>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8000" y="1512000"/>
            <a:ext cx="8136000" cy="450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0" dirty="0"/>
              <a:t>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48000" y="6192000"/>
            <a:ext cx="10439999" cy="18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www.teachingenglish.org.uk</a:t>
            </a:r>
            <a:endParaRPr lang="en-GB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088000" y="6192000"/>
            <a:ext cx="504000" cy="18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200" b="1">
                <a:solidFill>
                  <a:schemeClr val="tx2"/>
                </a:solidFill>
              </a:defRPr>
            </a:lvl1pPr>
          </a:lstStyle>
          <a:p>
            <a:fld id="{A36854FA-307F-854E-96D4-DE585DB24BD3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D557C23-2C1E-6744-965A-EB94DA68E1AC}"/>
              </a:ext>
            </a:extLst>
          </p:cNvPr>
          <p:cNvCxnSpPr/>
          <p:nvPr userDrawn="1"/>
        </p:nvCxnSpPr>
        <p:spPr>
          <a:xfrm>
            <a:off x="648000" y="396000"/>
            <a:ext cx="432000" cy="0"/>
          </a:xfrm>
          <a:prstGeom prst="line">
            <a:avLst/>
          </a:prstGeom>
          <a:ln w="30480" cap="rnd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84083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2" r:id="rId2"/>
    <p:sldLayoutId id="2147483664" r:id="rId3"/>
    <p:sldLayoutId id="2147483684" r:id="rId4"/>
    <p:sldLayoutId id="2147483685" r:id="rId5"/>
    <p:sldLayoutId id="2147483667" r:id="rId6"/>
  </p:sldLayoutIdLst>
  <p:hf sldNum="0" hdr="0" dt="0"/>
  <p:txStyles>
    <p:titleStyle>
      <a:lvl1pPr algn="l" defTabSz="914400" rtl="0" eaLnBrk="1" latinLnBrk="0" hangingPunct="1">
        <a:lnSpc>
          <a:spcPts val="3300"/>
        </a:lnSpc>
        <a:spcBef>
          <a:spcPct val="0"/>
        </a:spcBef>
        <a:buNone/>
        <a:defRPr sz="3000" b="0" i="0" kern="1200">
          <a:solidFill>
            <a:schemeClr val="tx2"/>
          </a:solidFill>
          <a:latin typeface="British Council Sans Headline" panose="020B0504020202020204" pitchFamily="34" charset="0"/>
          <a:ea typeface="+mj-ea"/>
          <a:cs typeface="British Council Sans Headline" panose="020B0504020202020204" pitchFamily="34" charset="0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anose="020B0604020202020204" pitchFamily="34" charset="0"/>
        <a:buNone/>
        <a:defRPr sz="2200" b="1" kern="1200">
          <a:solidFill>
            <a:schemeClr val="tx2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00000"/>
        </a:lnSpc>
        <a:spcBef>
          <a:spcPts val="300"/>
        </a:spcBef>
        <a:spcAft>
          <a:spcPts val="600"/>
        </a:spcAft>
        <a:buFont typeface="Arial" panose="020B0604020202020204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80000" indent="-1800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360000" indent="-1800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accent1"/>
        </a:buClr>
        <a:buFont typeface="British Council Sans" panose="020B05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143337C-4476-0C46-9F6A-B732ABBE61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E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2E42B2-5106-8E4D-A6B9-95659CCBB3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971860-D38B-8349-BA26-A69F646103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895F2C-50B8-EE47-896A-AC179E4995DC}" type="datetimeFigureOut">
              <a:rPr lang="en-ES" smtClean="0"/>
              <a:t>08/20/2024</a:t>
            </a:fld>
            <a:endParaRPr lang="en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366D2D-5F84-1A4E-BBE1-247F24E0A7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7C0873-67A8-8846-B3AF-BFD85F816E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6CC911-34ED-C141-AB1C-C424FE40F12D}" type="slidenum">
              <a:rPr lang="en-ES" smtClean="0"/>
              <a:t>‹#›</a:t>
            </a:fld>
            <a:endParaRPr lang="en-ES"/>
          </a:p>
        </p:txBody>
      </p:sp>
    </p:spTree>
    <p:extLst>
      <p:ext uri="{BB962C8B-B14F-4D97-AF65-F5344CB8AC3E}">
        <p14:creationId xmlns:p14="http://schemas.microsoft.com/office/powerpoint/2010/main" val="758333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7" r:id="rId2"/>
    <p:sldLayoutId id="2147483768" r:id="rId3"/>
    <p:sldLayoutId id="2147483769" r:id="rId4"/>
    <p:sldLayoutId id="2147483770" r:id="rId5"/>
    <p:sldLayoutId id="2147483771" r:id="rId6"/>
    <p:sldLayoutId id="2147483772" r:id="rId7"/>
    <p:sldLayoutId id="2147483773" r:id="rId8"/>
    <p:sldLayoutId id="2147483774" r:id="rId9"/>
    <p:sldLayoutId id="2147483775" r:id="rId10"/>
    <p:sldLayoutId id="214748377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8000" y="504000"/>
            <a:ext cx="10944000" cy="792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8000" y="1512000"/>
            <a:ext cx="10944000" cy="450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</a:t>
            </a:r>
            <a:r>
              <a:rPr lang="en-GB" noProof="0" dirty="0"/>
              <a:t>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62126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</p:sldLayoutIdLst>
  <p:hf sldNum="0" hdr="0" dt="0"/>
  <p:txStyles>
    <p:titleStyle>
      <a:lvl1pPr algn="l" defTabSz="914400" rtl="0" eaLnBrk="1" latinLnBrk="0" hangingPunct="1">
        <a:lnSpc>
          <a:spcPts val="3300"/>
        </a:lnSpc>
        <a:spcBef>
          <a:spcPct val="0"/>
        </a:spcBef>
        <a:buNone/>
        <a:defRPr sz="3000" b="0" i="0" kern="1200">
          <a:solidFill>
            <a:schemeClr val="tx2"/>
          </a:solidFill>
          <a:latin typeface="British Council Sans Headline" panose="020B0504020202020204" pitchFamily="34" charset="0"/>
          <a:ea typeface="+mj-ea"/>
          <a:cs typeface="British Council Sans Headline" panose="020B0504020202020204" pitchFamily="34" charset="0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anose="020B0604020202020204" pitchFamily="34" charset="0"/>
        <a:buNone/>
        <a:defRPr sz="2200" b="1" kern="1200">
          <a:solidFill>
            <a:schemeClr val="tx2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00000"/>
        </a:lnSpc>
        <a:spcBef>
          <a:spcPts val="300"/>
        </a:spcBef>
        <a:spcAft>
          <a:spcPts val="600"/>
        </a:spcAft>
        <a:buFont typeface="Arial" panose="020B0604020202020204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80000" indent="-1800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360000" indent="-1800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accent1"/>
        </a:buClr>
        <a:buFont typeface="British Council Sans" panose="020B05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648000" y="2700000"/>
            <a:ext cx="6876000" cy="729000"/>
          </a:xfrm>
        </p:spPr>
        <p:txBody>
          <a:bodyPr>
            <a:normAutofit fontScale="90000"/>
          </a:bodyPr>
          <a:lstStyle/>
          <a:p>
            <a:r>
              <a:rPr lang="en-GB" dirty="0"/>
              <a:t>Telling a story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TeachingEnglish lesson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www.teachingenglish.org.uk</a:t>
            </a:r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8555051-4B29-D942-AA20-875F9F7069EE}"/>
              </a:ext>
            </a:extLst>
          </p:cNvPr>
          <p:cNvSpPr txBox="1"/>
          <p:nvPr/>
        </p:nvSpPr>
        <p:spPr>
          <a:xfrm>
            <a:off x="3699982" y="200972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95053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5EC026-C9FC-8057-C232-AAE5A2FFAD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F1A08B44-165A-5738-C609-2D33BF168D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Telling a story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A0844F-B5EE-D701-5FC6-8D09E2CA6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www.teachingenglish.org.uk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CF6A000-6CAF-5387-CC62-3BE844834082}"/>
              </a:ext>
            </a:extLst>
          </p:cNvPr>
          <p:cNvSpPr txBox="1"/>
          <p:nvPr/>
        </p:nvSpPr>
        <p:spPr>
          <a:xfrm>
            <a:off x="168200" y="1399526"/>
            <a:ext cx="101862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GB" i="1" dirty="0"/>
              <a:t>	</a:t>
            </a:r>
            <a:endParaRPr lang="en-GB" dirty="0"/>
          </a:p>
        </p:txBody>
      </p:sp>
      <p:sp>
        <p:nvSpPr>
          <p:cNvPr id="8" name="CuadroTexto 2">
            <a:extLst>
              <a:ext uri="{FF2B5EF4-FFF2-40B4-BE49-F238E27FC236}">
                <a16:creationId xmlns:a16="http://schemas.microsoft.com/office/drawing/2014/main" id="{393FF261-C631-E3B5-691B-10589042802F}"/>
              </a:ext>
            </a:extLst>
          </p:cNvPr>
          <p:cNvSpPr txBox="1"/>
          <p:nvPr/>
        </p:nvSpPr>
        <p:spPr>
          <a:xfrm>
            <a:off x="1104001" y="1071801"/>
            <a:ext cx="9983998" cy="49767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en-US" sz="1800" b="1" dirty="0">
                <a:effectLst/>
                <a:ea typeface="Times New Roman" panose="02020603050405020304" pitchFamily="18" charset="0"/>
              </a:rPr>
              <a:t>Task 1: Read these questions about a story then use your own answers to invent the story.</a:t>
            </a:r>
            <a:endParaRPr lang="en-GB" sz="1800" dirty="0">
              <a:effectLst/>
              <a:ea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r>
              <a:rPr lang="en-US" sz="1800" b="1" dirty="0">
                <a:effectLst/>
                <a:ea typeface="Times New Roman" panose="02020603050405020304" pitchFamily="18" charset="0"/>
              </a:rPr>
              <a:t> </a:t>
            </a:r>
            <a:endParaRPr lang="en-GB" sz="1800" dirty="0">
              <a:effectLst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r>
              <a:rPr lang="en-US" sz="1800" dirty="0">
                <a:effectLst/>
                <a:ea typeface="Times New Roman" panose="02020603050405020304" pitchFamily="18" charset="0"/>
              </a:rPr>
              <a:t>How long had it been raining?</a:t>
            </a:r>
            <a:endParaRPr lang="en-GB" sz="1800" dirty="0">
              <a:effectLst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r>
              <a:rPr lang="en-US" sz="1800" dirty="0">
                <a:effectLst/>
                <a:ea typeface="Times New Roman" panose="02020603050405020304" pitchFamily="18" charset="0"/>
              </a:rPr>
              <a:t>What was Paul doing when he first saw the old man?</a:t>
            </a:r>
            <a:endParaRPr lang="en-GB" sz="1800" dirty="0">
              <a:effectLst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r>
              <a:rPr lang="en-US" sz="1800" dirty="0">
                <a:effectLst/>
                <a:ea typeface="Times New Roman" panose="02020603050405020304" pitchFamily="18" charset="0"/>
              </a:rPr>
              <a:t>Was he surprised to see a man with wings?</a:t>
            </a:r>
            <a:endParaRPr lang="en-GB" sz="1800" dirty="0">
              <a:effectLst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r>
              <a:rPr lang="en-US" sz="1800" dirty="0">
                <a:effectLst/>
                <a:ea typeface="Times New Roman" panose="02020603050405020304" pitchFamily="18" charset="0"/>
              </a:rPr>
              <a:t>What did Paul's wife say when he told her about the old man with wings?</a:t>
            </a:r>
            <a:endParaRPr lang="en-GB" sz="1800" dirty="0">
              <a:effectLst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r>
              <a:rPr lang="en-US" sz="1800" dirty="0">
                <a:effectLst/>
                <a:ea typeface="Times New Roman" panose="02020603050405020304" pitchFamily="18" charset="0"/>
              </a:rPr>
              <a:t>What did the people of their village do when they saw the old man with wings?</a:t>
            </a:r>
            <a:endParaRPr lang="en-GB" sz="1800" dirty="0">
              <a:effectLst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r>
              <a:rPr lang="en-US" sz="1800" dirty="0">
                <a:effectLst/>
                <a:ea typeface="Times New Roman" panose="02020603050405020304" pitchFamily="18" charset="0"/>
              </a:rPr>
              <a:t>Why didn't the priest believe that he was an angel?</a:t>
            </a:r>
            <a:endParaRPr lang="en-GB" sz="1800" dirty="0">
              <a:effectLst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r>
              <a:rPr lang="en-US" sz="1800" dirty="0">
                <a:effectLst/>
                <a:ea typeface="Times New Roman" panose="02020603050405020304" pitchFamily="18" charset="0"/>
              </a:rPr>
              <a:t>Where did Paul and his wife keep the old man?</a:t>
            </a:r>
            <a:endParaRPr lang="en-GB" sz="1800" dirty="0">
              <a:effectLst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r>
              <a:rPr lang="en-US" sz="1800" dirty="0">
                <a:effectLst/>
                <a:ea typeface="Times New Roman" panose="02020603050405020304" pitchFamily="18" charset="0"/>
              </a:rPr>
              <a:t>How much money did they charge people to look at him?</a:t>
            </a:r>
            <a:endParaRPr lang="en-GB" sz="1800" dirty="0">
              <a:effectLst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r>
              <a:rPr lang="en-US" sz="1800" dirty="0">
                <a:effectLst/>
                <a:ea typeface="Times New Roman" panose="02020603050405020304" pitchFamily="18" charset="0"/>
              </a:rPr>
              <a:t>How long did the old man stay with them?</a:t>
            </a:r>
            <a:endParaRPr lang="en-GB" sz="1800" dirty="0">
              <a:effectLst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r>
              <a:rPr lang="en-US" sz="1800" dirty="0">
                <a:effectLst/>
                <a:ea typeface="Times New Roman" panose="02020603050405020304" pitchFamily="18" charset="0"/>
              </a:rPr>
              <a:t>What was Paul doing when he saw the old man fly away?</a:t>
            </a:r>
            <a:endParaRPr lang="en-GB" sz="1800" dirty="0">
              <a:effectLst/>
              <a:ea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r>
              <a:rPr lang="en-US" sz="1800" dirty="0">
                <a:effectLst/>
                <a:ea typeface="Times New Roman" panose="02020603050405020304" pitchFamily="18" charset="0"/>
              </a:rPr>
              <a:t> </a:t>
            </a:r>
            <a:endParaRPr lang="en-GB" sz="18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12" name="Rectangle 6">
            <a:extLst>
              <a:ext uri="{FF2B5EF4-FFF2-40B4-BE49-F238E27FC236}">
                <a16:creationId xmlns:a16="http://schemas.microsoft.com/office/drawing/2014/main" id="{8EE97762-0442-00FB-FED2-F9661EC5D0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40677" y="885824"/>
            <a:ext cx="7549662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79BBFDFF-781E-E742-E28C-D1A0B712A2C4}"/>
              </a:ext>
            </a:extLst>
          </p:cNvPr>
          <p:cNvSpPr/>
          <p:nvPr/>
        </p:nvSpPr>
        <p:spPr>
          <a:xfrm>
            <a:off x="8398042" y="4424521"/>
            <a:ext cx="3193958" cy="1247948"/>
          </a:xfrm>
          <a:prstGeom prst="round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000" rtlCol="0" anchor="ctr"/>
          <a:lstStyle/>
          <a:p>
            <a:pPr>
              <a:spcAft>
                <a:spcPts val="600"/>
              </a:spcAft>
            </a:pPr>
            <a:r>
              <a:rPr lang="en-US" sz="1400" b="1" dirty="0">
                <a:effectLst/>
                <a:ea typeface="Times New Roman" panose="02020603050405020304" pitchFamily="18" charset="0"/>
              </a:rPr>
              <a:t>These questions are based around the short story 'A very Old Man with Enormous Wings' by Gabriel Garcia Marquez</a:t>
            </a:r>
            <a:r>
              <a:rPr lang="en-GB" sz="1400" b="1" dirty="0">
                <a:effectLst/>
                <a:ea typeface="Times New Roman" panose="02020603050405020304" pitchFamily="18" charset="0"/>
              </a:rPr>
              <a:t> .</a:t>
            </a:r>
          </a:p>
        </p:txBody>
      </p:sp>
    </p:spTree>
    <p:extLst>
      <p:ext uri="{BB962C8B-B14F-4D97-AF65-F5344CB8AC3E}">
        <p14:creationId xmlns:p14="http://schemas.microsoft.com/office/powerpoint/2010/main" val="35549395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5EC026-C9FC-8057-C232-AAE5A2FFAD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F1A08B44-165A-5738-C609-2D33BF168D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Telling a story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A0844F-B5EE-D701-5FC6-8D09E2CA6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www.teachingenglish.org.uk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CF6A000-6CAF-5387-CC62-3BE844834082}"/>
              </a:ext>
            </a:extLst>
          </p:cNvPr>
          <p:cNvSpPr txBox="1"/>
          <p:nvPr/>
        </p:nvSpPr>
        <p:spPr>
          <a:xfrm>
            <a:off x="168200" y="1399526"/>
            <a:ext cx="101862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GB" i="1" dirty="0"/>
              <a:t>	</a:t>
            </a:r>
            <a:endParaRPr lang="en-GB" dirty="0"/>
          </a:p>
        </p:txBody>
      </p:sp>
      <p:sp>
        <p:nvSpPr>
          <p:cNvPr id="8" name="CuadroTexto 2">
            <a:extLst>
              <a:ext uri="{FF2B5EF4-FFF2-40B4-BE49-F238E27FC236}">
                <a16:creationId xmlns:a16="http://schemas.microsoft.com/office/drawing/2014/main" id="{393FF261-C631-E3B5-691B-10589042802F}"/>
              </a:ext>
            </a:extLst>
          </p:cNvPr>
          <p:cNvSpPr txBox="1"/>
          <p:nvPr/>
        </p:nvSpPr>
        <p:spPr>
          <a:xfrm>
            <a:off x="1104001" y="1071801"/>
            <a:ext cx="9983998" cy="3831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en-GB" sz="1800" b="1" dirty="0">
                <a:effectLst/>
                <a:ea typeface="Times New Roman" panose="02020603050405020304" pitchFamily="18" charset="0"/>
              </a:rPr>
              <a:t>Task 2: </a:t>
            </a:r>
            <a:r>
              <a:rPr lang="en-US" sz="1800" b="1" dirty="0">
                <a:effectLst/>
                <a:ea typeface="Times New Roman" panose="02020603050405020304" pitchFamily="18" charset="0"/>
              </a:rPr>
              <a:t>Match the concepts (a-c) to the example sentences (1-3).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 </a:t>
            </a:r>
            <a:endParaRPr lang="en-GB" sz="18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12" name="Rectangle 6">
            <a:extLst>
              <a:ext uri="{FF2B5EF4-FFF2-40B4-BE49-F238E27FC236}">
                <a16:creationId xmlns:a16="http://schemas.microsoft.com/office/drawing/2014/main" id="{8EE97762-0442-00FB-FED2-F9661EC5D0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40677" y="885824"/>
            <a:ext cx="7549662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35945842-292B-A53A-2145-F2FAEE72EA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5890433"/>
              </p:ext>
            </p:extLst>
          </p:nvPr>
        </p:nvGraphicFramePr>
        <p:xfrm>
          <a:off x="1239253" y="1763983"/>
          <a:ext cx="8373979" cy="280801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86587">
                  <a:extLst>
                    <a:ext uri="{9D8B030D-6E8A-4147-A177-3AD203B41FA5}">
                      <a16:colId xmlns:a16="http://schemas.microsoft.com/office/drawing/2014/main" val="2856454029"/>
                    </a:ext>
                  </a:extLst>
                </a:gridCol>
                <a:gridCol w="4187392">
                  <a:extLst>
                    <a:ext uri="{9D8B030D-6E8A-4147-A177-3AD203B41FA5}">
                      <a16:colId xmlns:a16="http://schemas.microsoft.com/office/drawing/2014/main" val="3270014345"/>
                    </a:ext>
                  </a:extLst>
                </a:gridCol>
              </a:tblGrid>
              <a:tr h="28080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</a:pPr>
                      <a:r>
                        <a:rPr lang="en-US" sz="1800" dirty="0">
                          <a:effectLst/>
                        </a:rPr>
                        <a:t>1. It had been raining for many days.</a:t>
                      </a:r>
                      <a:endParaRPr lang="en-GB" sz="18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</a:pPr>
                      <a:r>
                        <a:rPr lang="en-US" sz="1800" dirty="0">
                          <a:effectLst/>
                        </a:rPr>
                        <a:t>2. Paul was walking home from work when he saw the old man.</a:t>
                      </a:r>
                      <a:endParaRPr lang="en-GB" sz="18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</a:pPr>
                      <a:r>
                        <a:rPr lang="en-US" sz="1800" dirty="0">
                          <a:effectLst/>
                        </a:rPr>
                        <a:t>3. When he told his wife about the man with wings she said he was mad.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</a:pPr>
                      <a:r>
                        <a:rPr lang="en-US" sz="1800" dirty="0">
                          <a:effectLst/>
                        </a:rPr>
                        <a:t>a. a finished action followed by another action</a:t>
                      </a:r>
                      <a:endParaRPr lang="en-GB" sz="18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</a:pPr>
                      <a:r>
                        <a:rPr lang="en-US" sz="1800" dirty="0">
                          <a:effectLst/>
                        </a:rPr>
                        <a:t>b. an action that happened before a time in the past</a:t>
                      </a:r>
                      <a:endParaRPr lang="en-GB" sz="18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</a:pPr>
                      <a:r>
                        <a:rPr lang="en-US" sz="1800" dirty="0">
                          <a:effectLst/>
                        </a:rPr>
                        <a:t>c. an action that was interrupted by a second action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812756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2756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5EC026-C9FC-8057-C232-AAE5A2FFAD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F1A08B44-165A-5738-C609-2D33BF168D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Telling a story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A0844F-B5EE-D701-5FC6-8D09E2CA6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www.teachingenglish.org.uk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CF6A000-6CAF-5387-CC62-3BE844834082}"/>
              </a:ext>
            </a:extLst>
          </p:cNvPr>
          <p:cNvSpPr txBox="1"/>
          <p:nvPr/>
        </p:nvSpPr>
        <p:spPr>
          <a:xfrm>
            <a:off x="168200" y="1399526"/>
            <a:ext cx="101862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GB" i="1" dirty="0"/>
              <a:t>	</a:t>
            </a:r>
            <a:endParaRPr lang="en-GB" dirty="0"/>
          </a:p>
        </p:txBody>
      </p:sp>
      <p:sp>
        <p:nvSpPr>
          <p:cNvPr id="8" name="CuadroTexto 2">
            <a:extLst>
              <a:ext uri="{FF2B5EF4-FFF2-40B4-BE49-F238E27FC236}">
                <a16:creationId xmlns:a16="http://schemas.microsoft.com/office/drawing/2014/main" id="{393FF261-C631-E3B5-691B-10589042802F}"/>
              </a:ext>
            </a:extLst>
          </p:cNvPr>
          <p:cNvSpPr txBox="1"/>
          <p:nvPr/>
        </p:nvSpPr>
        <p:spPr>
          <a:xfrm>
            <a:off x="1104001" y="1071801"/>
            <a:ext cx="9983998" cy="3546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800" b="1" dirty="0">
                <a:effectLst/>
                <a:ea typeface="Times New Roman" panose="02020603050405020304" pitchFamily="18" charset="0"/>
              </a:rPr>
              <a:t>Task 3: Complete these sentences in any way that you like, using the past tenses above.</a:t>
            </a:r>
            <a:endParaRPr lang="en-GB" sz="1800" dirty="0">
              <a:effectLst/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GB" sz="1800" dirty="0">
                <a:effectLst/>
                <a:ea typeface="Times New Roman" panose="02020603050405020304" pitchFamily="18" charset="0"/>
              </a:rPr>
              <a:t>1. Amelia was coming home from work when..........</a:t>
            </a:r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GB" sz="1800" dirty="0">
                <a:effectLst/>
                <a:ea typeface="Times New Roman" panose="02020603050405020304" pitchFamily="18" charset="0"/>
              </a:rPr>
              <a:t>2. Somchai had been studying all night, so.....................</a:t>
            </a:r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GB" sz="1800" dirty="0">
                <a:effectLst/>
                <a:ea typeface="Times New Roman" panose="02020603050405020304" pitchFamily="18" charset="0"/>
              </a:rPr>
              <a:t>3. Rashid arrived at work two hours late yesterday. His boss.............</a:t>
            </a:r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GB" sz="1800" dirty="0">
                <a:effectLst/>
                <a:ea typeface="Times New Roman" panose="02020603050405020304" pitchFamily="18" charset="0"/>
              </a:rPr>
              <a:t>4. I was so hungry when I got home because...............</a:t>
            </a:r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GB" sz="1800" dirty="0">
                <a:effectLst/>
                <a:ea typeface="Times New Roman" panose="02020603050405020304" pitchFamily="18" charset="0"/>
              </a:rPr>
              <a:t>5. ..................................................... when the police knocked at the front door.</a:t>
            </a:r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GB" sz="1800" dirty="0">
                <a:effectLst/>
                <a:ea typeface="Times New Roman" panose="02020603050405020304" pitchFamily="18" charset="0"/>
              </a:rPr>
              <a:t>6.  Pari missed her plane so ................................</a:t>
            </a:r>
          </a:p>
        </p:txBody>
      </p:sp>
      <p:sp>
        <p:nvSpPr>
          <p:cNvPr id="12" name="Rectangle 6">
            <a:extLst>
              <a:ext uri="{FF2B5EF4-FFF2-40B4-BE49-F238E27FC236}">
                <a16:creationId xmlns:a16="http://schemas.microsoft.com/office/drawing/2014/main" id="{8EE97762-0442-00FB-FED2-F9661EC5D0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40677" y="885824"/>
            <a:ext cx="7549662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19642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4400" dirty="0"/>
              <a:t>Telling a story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TeachingEnglish lessons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www.teachingenglish.org.uk</a:t>
            </a:r>
            <a:endParaRPr lang="en-GB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0EC0CEC-1BF7-FB4F-8AF9-847F9A9BB22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Thanks for attending the lesson</a:t>
            </a:r>
          </a:p>
        </p:txBody>
      </p:sp>
    </p:spTree>
    <p:extLst>
      <p:ext uri="{BB962C8B-B14F-4D97-AF65-F5344CB8AC3E}">
        <p14:creationId xmlns:p14="http://schemas.microsoft.com/office/powerpoint/2010/main" val="2299475354"/>
      </p:ext>
    </p:extLst>
  </p:cSld>
  <p:clrMapOvr>
    <a:masterClrMapping/>
  </p:clrMapOvr>
</p:sld>
</file>

<file path=ppt/theme/theme1.xml><?xml version="1.0" encoding="utf-8"?>
<a:theme xmlns:a="http://schemas.openxmlformats.org/drawingml/2006/main" name="Cover - indigo">
  <a:themeElements>
    <a:clrScheme name="British Council - Blue">
      <a:dk1>
        <a:srgbClr val="000000"/>
      </a:dk1>
      <a:lt1>
        <a:srgbClr val="FFFFFF"/>
      </a:lt1>
      <a:dk2>
        <a:srgbClr val="230859"/>
      </a:dk2>
      <a:lt2>
        <a:srgbClr val="C8C8C8"/>
      </a:lt2>
      <a:accent1>
        <a:srgbClr val="00DCFF"/>
      </a:accent1>
      <a:accent2>
        <a:srgbClr val="FF00C8"/>
      </a:accent2>
      <a:accent3>
        <a:srgbClr val="B25EFF"/>
      </a:accent3>
      <a:accent4>
        <a:srgbClr val="EA0034"/>
      </a:accent4>
      <a:accent5>
        <a:srgbClr val="FF8200"/>
      </a:accent5>
      <a:accent6>
        <a:srgbClr val="5DEB4B"/>
      </a:accent6>
      <a:hlink>
        <a:srgbClr val="230859"/>
      </a:hlink>
      <a:folHlink>
        <a:srgbClr val="7F7F7F"/>
      </a:folHlink>
    </a:clrScheme>
    <a:fontScheme name="Headline &amp; Sans">
      <a:majorFont>
        <a:latin typeface="British Council Sans Headline"/>
        <a:ea typeface=""/>
        <a:cs typeface=""/>
      </a:majorFont>
      <a:minorFont>
        <a:latin typeface="British Council Sans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K011_06 Brand PowerPoint Template - Widescreen - Blue" id="{6E25F459-2D68-4E54-B400-771EAED8CC48}" vid="{CA2429F5-8D23-4BE9-AD5F-F4572A1A6D86}"/>
    </a:ext>
  </a:extLst>
</a:theme>
</file>

<file path=ppt/theme/theme2.xml><?xml version="1.0" encoding="utf-8"?>
<a:theme xmlns:a="http://schemas.openxmlformats.org/drawingml/2006/main" name="Section - indigo">
  <a:themeElements>
    <a:clrScheme name="British Council - Blue">
      <a:dk1>
        <a:srgbClr val="000000"/>
      </a:dk1>
      <a:lt1>
        <a:srgbClr val="FFFFFF"/>
      </a:lt1>
      <a:dk2>
        <a:srgbClr val="230859"/>
      </a:dk2>
      <a:lt2>
        <a:srgbClr val="C8C8C8"/>
      </a:lt2>
      <a:accent1>
        <a:srgbClr val="00DCFF"/>
      </a:accent1>
      <a:accent2>
        <a:srgbClr val="FF00C8"/>
      </a:accent2>
      <a:accent3>
        <a:srgbClr val="B25EFF"/>
      </a:accent3>
      <a:accent4>
        <a:srgbClr val="EA0034"/>
      </a:accent4>
      <a:accent5>
        <a:srgbClr val="FF8200"/>
      </a:accent5>
      <a:accent6>
        <a:srgbClr val="5DEB4B"/>
      </a:accent6>
      <a:hlink>
        <a:srgbClr val="230859"/>
      </a:hlink>
      <a:folHlink>
        <a:srgbClr val="7F7F7F"/>
      </a:folHlink>
    </a:clrScheme>
    <a:fontScheme name="Headline &amp; Sans">
      <a:majorFont>
        <a:latin typeface="British Council Sans Headline"/>
        <a:ea typeface=""/>
        <a:cs typeface=""/>
      </a:majorFont>
      <a:minorFont>
        <a:latin typeface="British Council Sans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K011_06 Brand PowerPoint Template - Widescreen - Blue" id="{6E25F459-2D68-4E54-B400-771EAED8CC48}" vid="{3165A9B3-7AF4-4E8E-9E34-E5B2E1B3EE61}"/>
    </a:ext>
  </a:extLst>
</a:theme>
</file>

<file path=ppt/theme/theme3.xml><?xml version="1.0" encoding="utf-8"?>
<a:theme xmlns:a="http://schemas.openxmlformats.org/drawingml/2006/main" name="Cover - white">
  <a:themeElements>
    <a:clrScheme name="British Council - Blue">
      <a:dk1>
        <a:srgbClr val="000000"/>
      </a:dk1>
      <a:lt1>
        <a:srgbClr val="FFFFFF"/>
      </a:lt1>
      <a:dk2>
        <a:srgbClr val="230859"/>
      </a:dk2>
      <a:lt2>
        <a:srgbClr val="C8C8C8"/>
      </a:lt2>
      <a:accent1>
        <a:srgbClr val="00DCFF"/>
      </a:accent1>
      <a:accent2>
        <a:srgbClr val="FF00C8"/>
      </a:accent2>
      <a:accent3>
        <a:srgbClr val="B25EFF"/>
      </a:accent3>
      <a:accent4>
        <a:srgbClr val="EA0034"/>
      </a:accent4>
      <a:accent5>
        <a:srgbClr val="FF8200"/>
      </a:accent5>
      <a:accent6>
        <a:srgbClr val="5DEB4B"/>
      </a:accent6>
      <a:hlink>
        <a:srgbClr val="230859"/>
      </a:hlink>
      <a:folHlink>
        <a:srgbClr val="7F7F7F"/>
      </a:folHlink>
    </a:clrScheme>
    <a:fontScheme name="Headline &amp; Sans">
      <a:majorFont>
        <a:latin typeface="British Council Sans Headline"/>
        <a:ea typeface=""/>
        <a:cs typeface=""/>
      </a:majorFont>
      <a:minorFont>
        <a:latin typeface="British Council Sans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K011_06 Brand PowerPoint Template - Widescreen - Blue" id="{6E25F459-2D68-4E54-B400-771EAED8CC48}" vid="{7A85154B-35F0-4B5D-9ABB-C22ECFA91EBE}"/>
    </a:ext>
  </a:extLst>
</a:theme>
</file>

<file path=ppt/theme/theme4.xml><?xml version="1.0" encoding="utf-8"?>
<a:theme xmlns:a="http://schemas.openxmlformats.org/drawingml/2006/main" name="Section - white">
  <a:themeElements>
    <a:clrScheme name="British Council - Blue">
      <a:dk1>
        <a:srgbClr val="000000"/>
      </a:dk1>
      <a:lt1>
        <a:srgbClr val="FFFFFF"/>
      </a:lt1>
      <a:dk2>
        <a:srgbClr val="230859"/>
      </a:dk2>
      <a:lt2>
        <a:srgbClr val="C8C8C8"/>
      </a:lt2>
      <a:accent1>
        <a:srgbClr val="00DCFF"/>
      </a:accent1>
      <a:accent2>
        <a:srgbClr val="FF00C8"/>
      </a:accent2>
      <a:accent3>
        <a:srgbClr val="B25EFF"/>
      </a:accent3>
      <a:accent4>
        <a:srgbClr val="EA0034"/>
      </a:accent4>
      <a:accent5>
        <a:srgbClr val="FF8200"/>
      </a:accent5>
      <a:accent6>
        <a:srgbClr val="5DEB4B"/>
      </a:accent6>
      <a:hlink>
        <a:srgbClr val="230859"/>
      </a:hlink>
      <a:folHlink>
        <a:srgbClr val="7F7F7F"/>
      </a:folHlink>
    </a:clrScheme>
    <a:fontScheme name="Headline &amp; Sans">
      <a:majorFont>
        <a:latin typeface="British Council Sans Headline"/>
        <a:ea typeface=""/>
        <a:cs typeface=""/>
      </a:majorFont>
      <a:minorFont>
        <a:latin typeface="British Council Sans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K011_06 Brand PowerPoint Template - Widescreen - Blue" id="{6E25F459-2D68-4E54-B400-771EAED8CC48}" vid="{3021BCEB-9709-4AD6-8637-80DEE4ED72A6}"/>
    </a:ext>
  </a:extLst>
</a:theme>
</file>

<file path=ppt/theme/theme5.xml><?xml version="1.0" encoding="utf-8"?>
<a:theme xmlns:a="http://schemas.openxmlformats.org/drawingml/2006/main" name="British Council">
  <a:themeElements>
    <a:clrScheme name="British Council - Blue">
      <a:dk1>
        <a:srgbClr val="000000"/>
      </a:dk1>
      <a:lt1>
        <a:srgbClr val="FFFFFF"/>
      </a:lt1>
      <a:dk2>
        <a:srgbClr val="230859"/>
      </a:dk2>
      <a:lt2>
        <a:srgbClr val="C8C8C8"/>
      </a:lt2>
      <a:accent1>
        <a:srgbClr val="00DCFF"/>
      </a:accent1>
      <a:accent2>
        <a:srgbClr val="FF00C8"/>
      </a:accent2>
      <a:accent3>
        <a:srgbClr val="B25EFF"/>
      </a:accent3>
      <a:accent4>
        <a:srgbClr val="EA0034"/>
      </a:accent4>
      <a:accent5>
        <a:srgbClr val="FF8200"/>
      </a:accent5>
      <a:accent6>
        <a:srgbClr val="5DEB4B"/>
      </a:accent6>
      <a:hlink>
        <a:srgbClr val="230859"/>
      </a:hlink>
      <a:folHlink>
        <a:srgbClr val="7F7F7F"/>
      </a:folHlink>
    </a:clrScheme>
    <a:fontScheme name="Headline &amp; Sans">
      <a:majorFont>
        <a:latin typeface="British Council Sans Headline"/>
        <a:ea typeface=""/>
        <a:cs typeface=""/>
      </a:majorFont>
      <a:minorFont>
        <a:latin typeface="British Council Sans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lIns="90000"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K011_06 Brand PowerPoint Template - Widescreen - Blue" id="{6E25F459-2D68-4E54-B400-771EAED8CC48}" vid="{B5E81798-6535-42DE-9E82-DC88799A933E}"/>
    </a:ext>
  </a:extLst>
</a:theme>
</file>

<file path=ppt/theme/theme6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British Council blank">
  <a:themeElements>
    <a:clrScheme name="British Council - Blue">
      <a:dk1>
        <a:srgbClr val="000000"/>
      </a:dk1>
      <a:lt1>
        <a:srgbClr val="FFFFFF"/>
      </a:lt1>
      <a:dk2>
        <a:srgbClr val="230859"/>
      </a:dk2>
      <a:lt2>
        <a:srgbClr val="C8C8C8"/>
      </a:lt2>
      <a:accent1>
        <a:srgbClr val="00DCFF"/>
      </a:accent1>
      <a:accent2>
        <a:srgbClr val="FF00C8"/>
      </a:accent2>
      <a:accent3>
        <a:srgbClr val="B25EFF"/>
      </a:accent3>
      <a:accent4>
        <a:srgbClr val="EA0034"/>
      </a:accent4>
      <a:accent5>
        <a:srgbClr val="FF8200"/>
      </a:accent5>
      <a:accent6>
        <a:srgbClr val="5DEB4B"/>
      </a:accent6>
      <a:hlink>
        <a:srgbClr val="230859"/>
      </a:hlink>
      <a:folHlink>
        <a:srgbClr val="7F7F7F"/>
      </a:folHlink>
    </a:clrScheme>
    <a:fontScheme name="Headline &amp; Sans">
      <a:majorFont>
        <a:latin typeface="British Council Sans Headline"/>
        <a:ea typeface=""/>
        <a:cs typeface=""/>
      </a:majorFont>
      <a:minorFont>
        <a:latin typeface="British Council Sans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K011_06 Brand PowerPoint Template - Widescreen - Blue" id="{6E25F459-2D68-4E54-B400-771EAED8CC48}" vid="{BC0B9431-BB5E-4669-9CC7-BFFD8B5EAB87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3731</TotalTime>
  <Words>405</Words>
  <Application>Microsoft Office PowerPoint</Application>
  <PresentationFormat>Widescreen</PresentationFormat>
  <Paragraphs>49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5</vt:i4>
      </vt:variant>
    </vt:vector>
  </HeadingPairs>
  <TitlesOfParts>
    <vt:vector size="18" baseType="lpstr">
      <vt:lpstr>Times New Roman</vt:lpstr>
      <vt:lpstr>British Council Sans Headline</vt:lpstr>
      <vt:lpstr>Arial</vt:lpstr>
      <vt:lpstr>British Council Sans</vt:lpstr>
      <vt:lpstr>Calibri</vt:lpstr>
      <vt:lpstr>Calibri Light</vt:lpstr>
      <vt:lpstr>Cover - indigo</vt:lpstr>
      <vt:lpstr>Section - indigo</vt:lpstr>
      <vt:lpstr>Cover - white</vt:lpstr>
      <vt:lpstr>Section - white</vt:lpstr>
      <vt:lpstr>British Council</vt:lpstr>
      <vt:lpstr>Custom Design</vt:lpstr>
      <vt:lpstr>British Council blank</vt:lpstr>
      <vt:lpstr>Telling a story</vt:lpstr>
      <vt:lpstr>Telling a story</vt:lpstr>
      <vt:lpstr>Telling a story</vt:lpstr>
      <vt:lpstr>Telling a story</vt:lpstr>
      <vt:lpstr>Telling a story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Out of time (lower level)</dc:title>
  <dc:creator>McLellan, Catherine (Spain)</dc:creator>
  <cp:lastModifiedBy>Kim Ashmore</cp:lastModifiedBy>
  <cp:revision>198</cp:revision>
  <dcterms:created xsi:type="dcterms:W3CDTF">2020-03-31T10:47:13Z</dcterms:created>
  <dcterms:modified xsi:type="dcterms:W3CDTF">2024-08-20T16:06:12Z</dcterms:modified>
</cp:coreProperties>
</file>