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7" r:id="rId5"/>
    <p:sldId id="261" r:id="rId6"/>
    <p:sldId id="258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97" autoAdjust="0"/>
  </p:normalViewPr>
  <p:slideViewPr>
    <p:cSldViewPr snapToGrid="0">
      <p:cViewPr varScale="1">
        <p:scale>
          <a:sx n="69" d="100"/>
          <a:sy n="69" d="100"/>
        </p:scale>
        <p:origin x="87" y="1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9191028-70D7-4D1A-8CA0-69FE6B2127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FE05DFE1-52D4-4CF4-9672-352F337439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81C3784-463F-4D02-83AA-0A3E3E898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A37C-E81E-452E-8232-51590DCAF012}" type="datetimeFigureOut">
              <a:rPr lang="el-GR" smtClean="0"/>
              <a:t>29/09/2020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38DB03F-E027-4A5E-9201-1A9FA77E0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D95B002-C1DD-4674-920E-3C9654E4E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51B3D-6CE2-43DB-9F1A-5143A907D1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3747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1A3EB87-D2D7-4C84-8D4D-7548872D6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DE623893-C0BD-4FF7-8439-7DB96F755D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6165914-F2D0-4E5F-847B-F626F010F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A37C-E81E-452E-8232-51590DCAF012}" type="datetimeFigureOut">
              <a:rPr lang="el-GR" smtClean="0"/>
              <a:t>29/09/2020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FADF49C-C714-4990-927B-3563ED716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C630479-8730-4721-88C6-57C5E4D4B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51B3D-6CE2-43DB-9F1A-5143A907D1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3319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C3CF721F-92D5-4E36-8A1F-61BDE6BA2B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0F6A81D-EBFC-488E-9C4F-A439904D6C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8417446-A59D-41F0-80D7-7CAADEDB6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A37C-E81E-452E-8232-51590DCAF012}" type="datetimeFigureOut">
              <a:rPr lang="el-GR" smtClean="0"/>
              <a:t>29/09/2020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017E98B-268E-4DF7-A42C-06BEC189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6B42FA6-40AB-4E46-9A3B-4DE3CD03F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51B3D-6CE2-43DB-9F1A-5143A907D1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4356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67D9FB-FC6D-4438-A295-3A8C49D86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5C2099-1210-4789-909C-8B636676B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54F9C5D-7BE7-44B7-99AE-236BF857B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A37C-E81E-452E-8232-51590DCAF012}" type="datetimeFigureOut">
              <a:rPr lang="el-GR" smtClean="0"/>
              <a:t>29/09/2020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3E9788D-2357-4DF2-9CEC-0B2C54DD2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945DB9E-0A80-41FC-B72C-71ACB287F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51B3D-6CE2-43DB-9F1A-5143A907D1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5946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39A1BEE-8BCE-4AA6-BC31-BB9831BED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706EF22-CD66-475B-BD99-37A88C4F2A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EF7292C-DEA6-4A14-B00C-938539E4D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A37C-E81E-452E-8232-51590DCAF012}" type="datetimeFigureOut">
              <a:rPr lang="el-GR" smtClean="0"/>
              <a:t>29/09/2020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465F4BC-DF89-4720-B24C-315EE0A72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F48A919-7EF5-4444-9BFB-2D98D4704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51B3D-6CE2-43DB-9F1A-5143A907D1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1287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B50963-919C-43F8-9EB2-7E3C96D68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9ED0DFF-E788-4931-B8FD-243F423B77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EBBC3B7-631D-40DE-8091-8A087DB04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84DEB8D-E47E-451D-A4BF-89306F171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A37C-E81E-452E-8232-51590DCAF012}" type="datetimeFigureOut">
              <a:rPr lang="el-GR" smtClean="0"/>
              <a:t>29/09/2020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7A2B2B4-F0D4-4EAC-A74C-2670ECE4D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47FAF95-EDA2-4D72-9FA5-72B834895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51B3D-6CE2-43DB-9F1A-5143A907D1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0727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15D372-97C7-40E5-81D2-A9D4D5CFA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CC8C892-1854-425E-A0D7-2B63BA9C99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A37FEC6-BC1C-446E-8763-F7E1EEB4E7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CB73AF01-0030-4956-9F4D-9D81B653A9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809197D-4888-4170-9E2D-C14479793A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BFF9802C-99FD-4AFC-B121-86199908D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A37C-E81E-452E-8232-51590DCAF012}" type="datetimeFigureOut">
              <a:rPr lang="el-GR" smtClean="0"/>
              <a:t>29/09/2020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6A45A683-F9A7-4DEB-A263-F4E5A1E16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9AE2C3A0-E988-4493-ADA5-3C6F4DE28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51B3D-6CE2-43DB-9F1A-5143A907D1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0232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76C23FE-924A-44FA-930D-3DA364780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645EB9BF-77F0-4259-A65A-112DAF03A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A37C-E81E-452E-8232-51590DCAF012}" type="datetimeFigureOut">
              <a:rPr lang="el-GR" smtClean="0"/>
              <a:t>29/09/2020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5114E338-F664-4A3E-8BBD-B66DE1964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CC054BF1-EE31-443A-908B-2FBCDE155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51B3D-6CE2-43DB-9F1A-5143A907D1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4174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E7E2705A-0404-4BA7-80C3-15ACE05A6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A37C-E81E-452E-8232-51590DCAF012}" type="datetimeFigureOut">
              <a:rPr lang="el-GR" smtClean="0"/>
              <a:t>29/09/2020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D4CAA302-8809-4F9F-94A1-6F030B3F1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D9AD016-FB43-48A1-AA88-E000ABE43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51B3D-6CE2-43DB-9F1A-5143A907D1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5637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F9D07B4-5FD6-442B-8E90-D2A281856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9CA2015-35CE-4E44-96F6-C174FC6E29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9E51173-1E94-4A3F-90A7-26A70B2449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8796770-8965-4B5D-85FD-4FAE64610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A37C-E81E-452E-8232-51590DCAF012}" type="datetimeFigureOut">
              <a:rPr lang="el-GR" smtClean="0"/>
              <a:t>29/09/2020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2579B5D-A4C3-4BA1-9FB6-A76BAC6E2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0D69C66-9858-4070-A6EE-8A18D4AD1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51B3D-6CE2-43DB-9F1A-5143A907D1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0680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C62BDE2-2C64-4AFF-8201-23C1C2181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C0D1E6B1-969E-434E-9E00-6A656C4909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3B360E2-EB82-4D2E-BBDB-384E9456F4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21E93B8-ADAA-4F73-B874-52995A6B3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A37C-E81E-452E-8232-51590DCAF012}" type="datetimeFigureOut">
              <a:rPr lang="el-GR" smtClean="0"/>
              <a:t>29/09/2020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A31273E-7FD3-4DEC-91A2-E2B76E338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B35F312-902F-4D42-B998-113E9C40D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51B3D-6CE2-43DB-9F1A-5143A907D1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6485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00013DC2-0862-4BF3-A011-ADBB5D73C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BCCB39F-5C5E-4F8C-896B-D353A3100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3A81BF6-F294-4364-8FF3-2DA5BDBD6A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3A37C-E81E-452E-8232-51590DCAF012}" type="datetimeFigureOut">
              <a:rPr lang="el-GR" smtClean="0"/>
              <a:t>29/09/2020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218991B-E44F-48CC-B0FB-06255E9600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D6345B7-25E2-46F5-9FAC-28140C2DB3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51B3D-6CE2-43DB-9F1A-5143A907D18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7143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0C69520-89A6-4576-A5C7-59FD0382E2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0208"/>
            <a:ext cx="9144000" cy="1077239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ΧΗΜΙΚΑ ΠΡΟΣΘΕΤΑ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238DC005-65C4-4D76-982E-A4EED9EA53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888" y="1528176"/>
            <a:ext cx="6951945" cy="4922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940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Θέση περιεχομένου 6">
            <a:extLst>
              <a:ext uri="{FF2B5EF4-FFF2-40B4-BE49-F238E27FC236}">
                <a16:creationId xmlns:a16="http://schemas.microsoft.com/office/drawing/2014/main" id="{6501A14D-02BA-4BD6-B5E1-081038EDF0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9" r="3949"/>
          <a:stretch/>
        </p:blipFill>
        <p:spPr>
          <a:xfrm>
            <a:off x="1778696" y="225468"/>
            <a:ext cx="8956109" cy="6363222"/>
          </a:xfrm>
        </p:spPr>
      </p:pic>
    </p:spTree>
    <p:extLst>
      <p:ext uri="{BB962C8B-B14F-4D97-AF65-F5344CB8AC3E}">
        <p14:creationId xmlns:p14="http://schemas.microsoft.com/office/powerpoint/2010/main" val="1000441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E205C9FD-99D8-465C-A2D4-3F118655DD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90806" y="175364"/>
            <a:ext cx="9169052" cy="6488483"/>
          </a:xfrm>
        </p:spPr>
      </p:pic>
    </p:spTree>
    <p:extLst>
      <p:ext uri="{BB962C8B-B14F-4D97-AF65-F5344CB8AC3E}">
        <p14:creationId xmlns:p14="http://schemas.microsoft.com/office/powerpoint/2010/main" val="2530665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0EAA2C56-F19F-4268-BE77-E2F11C037F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126043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6EF7282A-8BE7-4074-80FC-52511C93ED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0" y="237996"/>
            <a:ext cx="9525000" cy="6325642"/>
          </a:xfrm>
        </p:spPr>
      </p:pic>
    </p:spTree>
    <p:extLst>
      <p:ext uri="{BB962C8B-B14F-4D97-AF65-F5344CB8AC3E}">
        <p14:creationId xmlns:p14="http://schemas.microsoft.com/office/powerpoint/2010/main" val="810185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320D2823-8F1B-47C3-BDAF-F28F604BDC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562" y="225468"/>
            <a:ext cx="10885117" cy="6400800"/>
          </a:xfrm>
        </p:spPr>
      </p:pic>
    </p:spTree>
    <p:extLst>
      <p:ext uri="{BB962C8B-B14F-4D97-AF65-F5344CB8AC3E}">
        <p14:creationId xmlns:p14="http://schemas.microsoft.com/office/powerpoint/2010/main" val="315740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</Words>
  <Application>Microsoft Office PowerPoint</Application>
  <PresentationFormat>Ευρεία οθόνη</PresentationFormat>
  <Paragraphs>1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Θέμα του Office</vt:lpstr>
      <vt:lpstr>ΧΗΜΙΚΑ ΠΡΟΣΘΕΤΑ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ΧΗΜΙΚΑ ΠΡΟΣΘΕΤΑ</dc:title>
  <dc:creator>Αχιλλέας</dc:creator>
  <cp:lastModifiedBy>Αχιλλέας</cp:lastModifiedBy>
  <cp:revision>6</cp:revision>
  <dcterms:created xsi:type="dcterms:W3CDTF">2020-09-29T17:51:42Z</dcterms:created>
  <dcterms:modified xsi:type="dcterms:W3CDTF">2020-09-29T18:42:08Z</dcterms:modified>
</cp:coreProperties>
</file>