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312"/>
    <a:srgbClr val="92D050"/>
    <a:srgbClr val="CC99FF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C7D-3230-4933-B1EB-D5CFB0472BC3}" type="datetimeFigureOut">
              <a:rPr lang="el-GR" smtClean="0"/>
              <a:pPr/>
              <a:t>15/9/2015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37BF-370D-4591-86C2-C3C2099DC7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C7D-3230-4933-B1EB-D5CFB0472BC3}" type="datetimeFigureOut">
              <a:rPr lang="el-GR" smtClean="0"/>
              <a:pPr/>
              <a:t>15/9/2015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37BF-370D-4591-86C2-C3C2099DC7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C7D-3230-4933-B1EB-D5CFB0472BC3}" type="datetimeFigureOut">
              <a:rPr lang="el-GR" smtClean="0"/>
              <a:pPr/>
              <a:t>15/9/2015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37BF-370D-4591-86C2-C3C2099DC7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C7D-3230-4933-B1EB-D5CFB0472BC3}" type="datetimeFigureOut">
              <a:rPr lang="el-GR" smtClean="0"/>
              <a:pPr/>
              <a:t>15/9/2015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37BF-370D-4591-86C2-C3C2099DC7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C7D-3230-4933-B1EB-D5CFB0472BC3}" type="datetimeFigureOut">
              <a:rPr lang="el-GR" smtClean="0"/>
              <a:pPr/>
              <a:t>15/9/2015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37BF-370D-4591-86C2-C3C2099DC7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C7D-3230-4933-B1EB-D5CFB0472BC3}" type="datetimeFigureOut">
              <a:rPr lang="el-GR" smtClean="0"/>
              <a:pPr/>
              <a:t>15/9/2015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37BF-370D-4591-86C2-C3C2099DC7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C7D-3230-4933-B1EB-D5CFB0472BC3}" type="datetimeFigureOut">
              <a:rPr lang="el-GR" smtClean="0"/>
              <a:pPr/>
              <a:t>15/9/2015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37BF-370D-4591-86C2-C3C2099DC7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C7D-3230-4933-B1EB-D5CFB0472BC3}" type="datetimeFigureOut">
              <a:rPr lang="el-GR" smtClean="0"/>
              <a:pPr/>
              <a:t>15/9/2015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37BF-370D-4591-86C2-C3C2099DC7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C7D-3230-4933-B1EB-D5CFB0472BC3}" type="datetimeFigureOut">
              <a:rPr lang="el-GR" smtClean="0"/>
              <a:pPr/>
              <a:t>15/9/2015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37BF-370D-4591-86C2-C3C2099DC7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C7D-3230-4933-B1EB-D5CFB0472BC3}" type="datetimeFigureOut">
              <a:rPr lang="el-GR" smtClean="0"/>
              <a:pPr/>
              <a:t>15/9/2015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37BF-370D-4591-86C2-C3C2099DC7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C7D-3230-4933-B1EB-D5CFB0472BC3}" type="datetimeFigureOut">
              <a:rPr lang="el-GR" smtClean="0"/>
              <a:pPr/>
              <a:t>15/9/2015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37BF-370D-4591-86C2-C3C2099DC7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1C7D-3230-4933-B1EB-D5CFB0472BC3}" type="datetimeFigureOut">
              <a:rPr lang="el-GR" smtClean="0"/>
              <a:pPr/>
              <a:t>15/9/2015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D37BF-370D-4591-86C2-C3C2099DC7A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b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Πως εμπλέκεται η Βιολογία </a:t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στην καθημερινή μας  ζωή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Γενετική –μελέτη κληρονομικότητας</a:t>
            </a:r>
            <a:endParaRPr lang="el-GR" dirty="0"/>
          </a:p>
        </p:txBody>
      </p:sp>
      <p:pic>
        <p:nvPicPr>
          <p:cNvPr id="4" name="3 - Θέση περιεχομένου" descr="d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560839" cy="500652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dirty="0" smtClean="0"/>
              <a:t>Γενετική μηχανική</a:t>
            </a:r>
            <a:endParaRPr lang="el-GR" dirty="0"/>
          </a:p>
        </p:txBody>
      </p:sp>
      <p:pic>
        <p:nvPicPr>
          <p:cNvPr id="4" name="3 - Θέση περιεχομένου" descr="1reh6b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1"/>
            <a:ext cx="7560840" cy="489654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Γενετικά τροποποιημένοι οργανισμοί</a:t>
            </a:r>
            <a:endParaRPr lang="el-GR" dirty="0"/>
          </a:p>
        </p:txBody>
      </p:sp>
      <p:pic>
        <p:nvPicPr>
          <p:cNvPr id="4" name="3 - Θέση περιεχομένου" descr="γενε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344816" cy="504056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7272808" cy="489654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κα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Ιατρική –εμβόλια, φάρμακα</a:t>
            </a:r>
            <a:endParaRPr lang="el-GR" dirty="0"/>
          </a:p>
        </p:txBody>
      </p:sp>
      <p:pic>
        <p:nvPicPr>
          <p:cNvPr id="4" name="3 - Θέση περιεχομένου" descr="emvol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5211" y="1600200"/>
            <a:ext cx="709357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Μικροοργανισμοί που χρησιμοποιούνται για παραγωγή προϊόντων</a:t>
            </a:r>
            <a:endParaRPr lang="el-GR" dirty="0"/>
          </a:p>
        </p:txBody>
      </p:sp>
      <p:pic>
        <p:nvPicPr>
          <p:cNvPr id="4" name="3 - Θέση περιεχομένου" descr="assets_LARGE_t_189761_54218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8836" y="2708275"/>
            <a:ext cx="5720315" cy="34178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κρασί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beer-ingredients-600x3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Εγκαταστάσεις βιολογικού καθαρισμού</a:t>
            </a:r>
            <a:endParaRPr lang="el-GR" dirty="0"/>
          </a:p>
        </p:txBody>
      </p:sp>
      <p:pic>
        <p:nvPicPr>
          <p:cNvPr id="4" name="3 - Θέση περιεχομένου" descr="d6030fd37d60fb4a795bd64967175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5611" y="1600200"/>
            <a:ext cx="5912778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ΒΙΟΛΟΓΙΚΟ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Αλλά και …βιολογικό πλύσιμο</a:t>
            </a:r>
            <a:endParaRPr lang="el-GR" dirty="0"/>
          </a:p>
        </p:txBody>
      </p:sp>
      <p:pic>
        <p:nvPicPr>
          <p:cNvPr id="4" name="3 - Θέση περιεχομένου" descr="866119BF2C6BC712C709E43C39675A5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Οικολογία –μελέτη περιβάλλοντος</a:t>
            </a:r>
            <a:endParaRPr lang="el-GR" dirty="0"/>
          </a:p>
        </p:txBody>
      </p:sp>
      <p:pic>
        <p:nvPicPr>
          <p:cNvPr id="4" name="3 - Θέση περιεχομένου" descr="oikologi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36</Words>
  <Application>Microsoft Office PowerPoint</Application>
  <PresentationFormat>Προβολή στην οθόνη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Πως εμπλέκεται η Βιολογία  στην καθημερινή μας  ζωή</vt:lpstr>
      <vt:lpstr>Ιατρική –εμβόλια, φάρμακα</vt:lpstr>
      <vt:lpstr>Μικροοργανισμοί που χρησιμοποιούνται για παραγωγή προϊόντων</vt:lpstr>
      <vt:lpstr>Διαφάνεια 4</vt:lpstr>
      <vt:lpstr>Διαφάνεια 5</vt:lpstr>
      <vt:lpstr>Εγκαταστάσεις βιολογικού καθαρισμού</vt:lpstr>
      <vt:lpstr>Διαφάνεια 7</vt:lpstr>
      <vt:lpstr>Αλλά και …βιολογικό πλύσιμο</vt:lpstr>
      <vt:lpstr>Οικολογία –μελέτη περιβάλλοντος</vt:lpstr>
      <vt:lpstr>Γενετική –μελέτη κληρονομικότητας</vt:lpstr>
      <vt:lpstr>Γενετική μηχανική</vt:lpstr>
      <vt:lpstr>Γενετικά τροποποιημένοι οργανισμοί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Πως εμπλέκεται η Βιολογία  στην καθημερινή μας  ζωή</dc:title>
  <dc:creator>User</dc:creator>
  <cp:lastModifiedBy>User</cp:lastModifiedBy>
  <cp:revision>8</cp:revision>
  <dcterms:created xsi:type="dcterms:W3CDTF">2015-09-15T14:26:01Z</dcterms:created>
  <dcterms:modified xsi:type="dcterms:W3CDTF">2015-09-15T19:37:39Z</dcterms:modified>
</cp:coreProperties>
</file>