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" charset="0"/>
      <p:regular r:id="rId15"/>
      <p:bold r:id="rId16"/>
    </p:embeddedFont>
    <p:embeddedFont>
      <p:font typeface="Average" charset="0"/>
      <p:regular r:id="rId17"/>
    </p:embeddedFont>
    <p:embeddedFont>
      <p:font typeface="Verdana" pitchFamily="34" charset="0"/>
      <p:regular r:id="rId18"/>
      <p:bold r:id="rId19"/>
      <p:italic r:id="rId20"/>
      <p:boldItalic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Open Sans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2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1deea58b8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1deea58b8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1deea58b8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1deea58b8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1deea58b8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1deea58b8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deea58b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deea58b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deea58b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deea58b8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1deea58b8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1deea58b8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deea58b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deea58b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deea58b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deea58b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deea58b8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deea58b8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deea58b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deea58b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deea58b8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deea58b8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PRESENT TENSES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800" y="200850"/>
            <a:ext cx="3050400" cy="44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263875" y="210425"/>
            <a:ext cx="8520600" cy="4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latin typeface="Open Sans"/>
                <a:ea typeface="Open Sans"/>
                <a:cs typeface="Open Sans"/>
                <a:sym typeface="Open Sans"/>
              </a:rPr>
              <a:t>Πολλά από τα παραπάνω ρήματα, ωστόσο, μπορούν να μπουν και σε simple αλλά και σε continuous χρόνους. Στην περίπτωση αυτή βέβαια αλλάζει ελαφρώς η σημασία τους.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latin typeface="Open Sans"/>
                <a:ea typeface="Open Sans"/>
                <a:cs typeface="Open Sans"/>
                <a:sym typeface="Open Sans"/>
              </a:rPr>
              <a:t>Δες τον παρακάτω πίνακα και πρόσεξε τις διαφορές στο νόημα των ρημάτων.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200850"/>
            <a:ext cx="8520600" cy="47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390" y="0"/>
            <a:ext cx="348322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FFFFFF"/>
                </a:solidFill>
                <a:highlight>
                  <a:srgbClr val="7A8690"/>
                </a:highlight>
                <a:latin typeface="Verdana"/>
                <a:ea typeface="Verdana"/>
                <a:cs typeface="Verdana"/>
                <a:sym typeface="Verdana"/>
              </a:rPr>
              <a:t>PRESENT SIMPLE</a:t>
            </a:r>
            <a:endParaRPr sz="1800" b="1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5863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863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8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900" b="1">
                <a:solidFill>
                  <a:srgbClr val="FFFFFF"/>
                </a:solidFill>
                <a:highlight>
                  <a:srgbClr val="7A8690"/>
                </a:highlight>
                <a:latin typeface="Verdana"/>
                <a:ea typeface="Verdana"/>
                <a:cs typeface="Verdana"/>
                <a:sym typeface="Verdana"/>
              </a:rPr>
              <a:t>ΣΧΗΜΑΤΙΣΜΟΣ:</a:t>
            </a:r>
            <a:endParaRPr sz="900" b="1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863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highlight>
                <a:srgbClr val="7A869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6950"/>
            <a:ext cx="8520600" cy="3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25" y="2244174"/>
            <a:ext cx="7419975" cy="14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72300" y="203000"/>
            <a:ext cx="8520600" cy="47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ΧΡΗΣΕΙΣ:                                                                                                                                                                                  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Καθημερινές μας συνήθειες.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e.g. David walks to school every day.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Γενικές αλήθειες/ νόμους της φύσης.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The water boils at 100◦C.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Επιφωνηματικές προτάσεις που αρχίζουν με τις δεικτικές λέξεις </a:t>
            </a: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“Here”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“There”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e.g. Hurry up, Jim. Here comes our bus.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4.Προγράμματα/ δρομολόγια τραίνων, λεωφορείων, αεροπλάνων κλπ.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e.g. The ship arrives at half past 8.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5. Περιγραφή-σχολιασμός αγώνων.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e.g. Ramos passes the ball to Ronaldo – Ronaldo scores.</a:t>
            </a:r>
            <a:endParaRPr sz="1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89050"/>
            <a:ext cx="8520600" cy="4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Λέξεις κλειδιά: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always (=πάντα), often(=συχνά), usually(=συνήθως), every (=κάθε...), never(=ποτέ), generally(=γενικά), seldom(=σπάνια), rarely(=σπάνια), hardly ever(=σχεδόν ποτέ), sometimes(=μερικές φορές), normally(=φυσιολογικά)</a:t>
            </a:r>
            <a:endParaRPr sz="1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Οι παραπάνω λέξεις κλειδιά ονομάζονται </a:t>
            </a: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"επιρρήματα συχνότητας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(= Adverbs Of Frequency)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 καθώς δηλώνουν το πόσο συχνά κάνουμε κάτι.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8636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highlight>
                  <a:srgbClr val="7A8690"/>
                </a:highlight>
                <a:latin typeface="Open Sans"/>
                <a:ea typeface="Open Sans"/>
                <a:cs typeface="Open Sans"/>
                <a:sym typeface="Open Sans"/>
              </a:rPr>
              <a:t>ΘΕΣΗ ΕΠΙΡΡΗΜΑΤΩΝ ΣΥΧΝΟΤΗΤΑΣ ΜΕΣΑ ΣΤΗΝ ΠΡΟΤΑΣΗ</a:t>
            </a:r>
            <a:endParaRPr sz="1400" b="1">
              <a:solidFill>
                <a:srgbClr val="FFFFFF"/>
              </a:solidFill>
              <a:highlight>
                <a:srgbClr val="7A869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Μπαίνουν πριν από το κύριο ρήμα αλλά μετά από το ρήμα be και το βοηθητικό.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He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often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400" i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plays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chess with his friends.</a:t>
            </a:r>
            <a:endParaRPr sz="1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We </a:t>
            </a:r>
            <a:r>
              <a:rPr lang="el" sz="1400" i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have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never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played chess</a:t>
            </a:r>
            <a:endParaRPr sz="1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He </a:t>
            </a:r>
            <a:r>
              <a:rPr lang="el" sz="1400" i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always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late to school.</a:t>
            </a:r>
            <a:endParaRPr sz="1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FFFFFF"/>
                </a:solidFill>
                <a:highlight>
                  <a:srgbClr val="7A8690"/>
                </a:highlight>
                <a:latin typeface="Verdana"/>
                <a:ea typeface="Verdana"/>
                <a:cs typeface="Verdana"/>
                <a:sym typeface="Verdana"/>
              </a:rPr>
              <a:t>Present Continuous </a:t>
            </a:r>
            <a:endParaRPr sz="1800" b="1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863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59525" y="1420975"/>
            <a:ext cx="8520600" cy="31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8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highlight>
                  <a:srgbClr val="7A8690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l" sz="1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ΣΧΗΜΑΤΙΣΜΟΣ:</a:t>
            </a:r>
            <a:r>
              <a:rPr lang="el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l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 sz="9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             </a:t>
            </a:r>
            <a:r>
              <a:rPr lang="el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SUBJECT  +  BE (am/is/are) + verb –ing</a:t>
            </a:r>
            <a:endParaRPr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AFFIRMATIVE: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I am/He is/ They are playing.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INTERROGATIVE: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Am I/ Is he/Are we playing?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NEGATIVE: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 am not/ He isn’t/ They aren’t playing.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215800"/>
            <a:ext cx="8520600" cy="46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ΧΡΗΣΕΙΣ: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                                                                                                     1.Για πράξεις που συμβαίνουν τώρα- αυτή τη στιγμή που μιλάμε.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My mother is washing the dishes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now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2.Για πράξεις που γίνονται αυτό το χρονικό διάστημα (αυτόν τον μήνα/ αυτό το χρόνο)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e.g. I am studying English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year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3.Για κάτι που έχουμε προγραμματίσει να κάνουμε στο κοντινό μέλλον.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e.g. Paul is visiting the dentist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afternoon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4.Για να δηλώσω σταδιακή πρόοδο-εξέλιξη.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Your English is getting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better and better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5.Για να δηλώσω ενόχληση. Συνήθως σε αυτή την περίπτωση χρησιμοποιώ το always.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e.g. My neighbor is always listening to music </a:t>
            </a: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 loudly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382600"/>
            <a:ext cx="8520600" cy="44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highlight>
                <a:srgbClr val="7A869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Λέξεις κλειδιά: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now, at the moment, right now, these days, that year, continually, constantly, forever, look, listen, be quiet, be careful, always (annoyance*)</a:t>
            </a:r>
            <a:endParaRPr sz="1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ΠΡΟΣΟΧΗ:</a:t>
            </a:r>
            <a:r>
              <a:rPr lang="el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Υπάρχουν ορισμένα ρήματα το οποία δεν τα συναντούμε </a:t>
            </a: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ΠΟΤΕ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σε Continuous χρόνους - δεν παίρνουν δηλαδή κατάληξη -ing. Πρόκειται για τα λεγόμενα </a:t>
            </a:r>
            <a:r>
              <a:rPr lang="el" sz="1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Stative Verbs</a:t>
            </a: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τα οποία δηλώνουν κατάσταση (=state) και όχι ενέργεια.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STATIVE VERBS   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PHMATA ΣΥΝΑΙΣΘΗΜΑΤΩΝ:  </a:t>
            </a:r>
            <a:endParaRPr sz="14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love, hate, want, need, like, dislike, fancy, prefer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Julie’s always hated dogs.           e.g. I love chocolate. 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FFFF"/>
                </a:solidFill>
                <a:highlight>
                  <a:srgbClr val="7A8690"/>
                </a:highlight>
                <a:latin typeface="Verdana"/>
                <a:ea typeface="Verdana"/>
                <a:cs typeface="Verdana"/>
                <a:sym typeface="Verdana"/>
              </a:rPr>
              <a:t>           </a:t>
            </a:r>
            <a:endParaRPr sz="1200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7A869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                               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617525"/>
            <a:ext cx="8520600" cy="3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ΡΗΜΑΤΑ ΑΙΣΘΗΣΕΩΝ:   </a:t>
            </a:r>
            <a:endParaRPr sz="14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see, hear, smell, seem, taste 					e.g. This soup tastes great.      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e.g. Do you hear music?    e.g. The weather seems to be improving.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" sz="14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ΡΗΜΑΤΑ ΚΤΗΣΕΩΣ:  </a:t>
            </a:r>
            <a:endParaRPr sz="14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have, own, want, belong						e.g. I have a car.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e.g. They own several homes.   e.g. This book belonged to my grandfather.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210425" y="1152475"/>
            <a:ext cx="878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ΡΗΜΑΤΑ ΣΚΕΨΗΣ/ΑΝΤΙΛΗΨΗΣ: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latin typeface="Open Sans"/>
                <a:ea typeface="Open Sans"/>
                <a:cs typeface="Open Sans"/>
                <a:sym typeface="Open Sans"/>
              </a:rPr>
              <a:t>know, believe, remember, think, realize, consider, suppose, doubt, remember, forget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400">
                <a:latin typeface="Open Sans"/>
                <a:ea typeface="Open Sans"/>
                <a:cs typeface="Open Sans"/>
                <a:sym typeface="Open Sans"/>
              </a:rPr>
              <a:t>e.g. I’ve known Julie for ten years.       e.g. I didn’t realize the problem.       e.g. I believe in science.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PresentationFormat>Προβολή στην οθόνη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Oswald</vt:lpstr>
      <vt:lpstr>Average</vt:lpstr>
      <vt:lpstr>Verdana</vt:lpstr>
      <vt:lpstr>Georgia</vt:lpstr>
      <vt:lpstr>Open Sans</vt:lpstr>
      <vt:lpstr>Slate</vt:lpstr>
      <vt:lpstr>PRESENT TENSES</vt:lpstr>
      <vt:lpstr>PRESENT SIMPLE   ΣΧΗΜΑΤΙΣΜΟΣ:  </vt:lpstr>
      <vt:lpstr>Διαφάνεια 3</vt:lpstr>
      <vt:lpstr>Διαφάνεια 4</vt:lpstr>
      <vt:lpstr>Present Continuous   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TENSES</dc:title>
  <dc:creator>User</dc:creator>
  <cp:lastModifiedBy>User</cp:lastModifiedBy>
  <cp:revision>1</cp:revision>
  <dcterms:modified xsi:type="dcterms:W3CDTF">2020-03-23T20:44:42Z</dcterms:modified>
</cp:coreProperties>
</file>