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 varScale="1">
        <p:scale>
          <a:sx n="93" d="100"/>
          <a:sy n="9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53ADA-808F-49EF-A194-B67E4F8F1CED}" type="datetimeFigureOut">
              <a:rPr lang="el-GR" smtClean="0"/>
              <a:t>6/12/2020</a:t>
            </a:fld>
            <a:endParaRPr lang="el-GR" dirty="0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06CE4E-E115-40F3-BB46-41BB77C47F8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γ΄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ΔΙΑΔΟΧΗ ΣΥΓΧΟΡΔΙΩΝ</a:t>
            </a:r>
            <a:br>
              <a:rPr lang="el-GR" dirty="0" smtClean="0"/>
            </a:br>
            <a:r>
              <a:rPr lang="el-GR" sz="3600" dirty="0" smtClean="0"/>
              <a:t>μέρος γ΄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3356992"/>
            <a:ext cx="5256584" cy="28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-VII6 - I6- 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- I</a:t>
            </a:r>
            <a:r>
              <a:rPr lang="en-US" baseline="-25000" dirty="0"/>
              <a:t>6</a:t>
            </a:r>
            <a:r>
              <a:rPr lang="en-US" dirty="0"/>
              <a:t> - 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- I</a:t>
            </a:r>
            <a:r>
              <a:rPr lang="en-US" baseline="-25000" dirty="0"/>
              <a:t>6</a:t>
            </a:r>
            <a:r>
              <a:rPr lang="en-US" dirty="0"/>
              <a:t> - 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 –IV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9.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VII6 I6 IV MAJOR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2276872"/>
            <a:ext cx="1744960" cy="1744960"/>
          </a:xfrm>
          <a:prstGeom prst="rect">
            <a:avLst/>
          </a:prstGeom>
        </p:spPr>
      </p:pic>
      <p:pic>
        <p:nvPicPr>
          <p:cNvPr id="6" name="Εικόνα 5"/>
          <p:cNvPicPr/>
          <p:nvPr/>
        </p:nvPicPr>
        <p:blipFill>
          <a:blip r:embed="rId5"/>
          <a:stretch>
            <a:fillRect/>
          </a:stretch>
        </p:blipFill>
        <p:spPr>
          <a:xfrm rot="872394">
            <a:off x="5724128" y="4437112"/>
            <a:ext cx="2558697" cy="15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II6 – I64 – V – VI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VI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r>
              <a:rPr lang="en-US" baseline="-25000" dirty="0"/>
              <a:t>6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10.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5" name="I II6 I64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2420888"/>
            <a:ext cx="1512168" cy="1512168"/>
          </a:xfrm>
          <a:prstGeom prst="rect">
            <a:avLst/>
          </a:prstGeom>
        </p:spPr>
      </p:pic>
      <p:pic>
        <p:nvPicPr>
          <p:cNvPr id="6" name="Εικόνα 5"/>
          <p:cNvPicPr/>
          <p:nvPr/>
        </p:nvPicPr>
        <p:blipFill>
          <a:blip r:embed="rId5"/>
          <a:stretch>
            <a:fillRect/>
          </a:stretch>
        </p:blipFill>
        <p:spPr>
          <a:xfrm>
            <a:off x="5652120" y="422108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I64 – V – VI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r>
              <a:rPr lang="en-US" baseline="30000" dirty="0"/>
              <a:t>3#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r>
              <a:rPr lang="en-US" baseline="-25000" dirty="0"/>
              <a:t>6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11.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II6 I64 V I#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1628800"/>
            <a:ext cx="1296144" cy="12961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11907"/>
            <a:ext cx="2736304" cy="30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II6 – I64 – V – I</a:t>
            </a:r>
            <a:endParaRPr lang="el-GR" dirty="0"/>
          </a:p>
          <a:p>
            <a:pPr marL="578358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VI</a:t>
            </a:r>
            <a:endParaRPr lang="el-GR" dirty="0"/>
          </a:p>
          <a:p>
            <a:pPr marL="578358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IV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r>
              <a:rPr lang="en-US" baseline="-25000" dirty="0"/>
              <a:t>6</a:t>
            </a:r>
            <a:endParaRPr lang="el-GR" dirty="0"/>
          </a:p>
          <a:p>
            <a:pPr marL="578358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V – I</a:t>
            </a:r>
            <a:r>
              <a:rPr lang="en-US" baseline="30000" dirty="0"/>
              <a:t>3#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12.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IV I64 V I6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2276872"/>
            <a:ext cx="1152128" cy="115212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316">
            <a:off x="5220072" y="4034829"/>
            <a:ext cx="3124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17308"/>
              </p:ext>
            </p:extLst>
          </p:nvPr>
        </p:nvGraphicFramePr>
        <p:xfrm>
          <a:off x="467544" y="2028058"/>
          <a:ext cx="3024336" cy="348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58152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r>
                        <a:rPr lang="el-GR" dirty="0" smtClean="0"/>
                        <a:t>2.   1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8"/>
                      </a:pP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r>
                        <a:rPr lang="el-GR" dirty="0" smtClean="0"/>
                        <a:t>3.   1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9"/>
                      </a:pP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10.  4 </a:t>
                      </a:r>
                      <a:endParaRPr lang="el-GR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1"/>
                      </a:pPr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581529">
                <a:tc>
                  <a:txBody>
                    <a:bodyPr/>
                    <a:lstStyle/>
                    <a:p>
                      <a:r>
                        <a:rPr lang="el-GR" dirty="0" smtClean="0"/>
                        <a:t>6.   4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12.  3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ΣΩΣΤΕΣ ΑΠΑΝΤΗΣΕΙΣ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Νάκα Ειρήνη</a:t>
            </a:r>
            <a:endParaRPr lang="el-GR" i="1" dirty="0"/>
          </a:p>
        </p:txBody>
      </p:sp>
      <p:pic>
        <p:nvPicPr>
          <p:cNvPr id="7" name="Εικόνα 6"/>
          <p:cNvPicPr/>
          <p:nvPr/>
        </p:nvPicPr>
        <p:blipFill>
          <a:blip r:embed="rId2"/>
          <a:stretch>
            <a:fillRect/>
          </a:stretch>
        </p:blipFill>
        <p:spPr>
          <a:xfrm>
            <a:off x="5448858" y="4221088"/>
            <a:ext cx="1971675" cy="1476375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4572000" y="2087413"/>
            <a:ext cx="4238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Των Θεών, Θεών βωμοί</a:t>
            </a:r>
            <a:r>
              <a:rPr lang="el-GR" i="1" u="sng" dirty="0"/>
              <a:t>,</a:t>
            </a:r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i="1" dirty="0"/>
              <a:t>κάστρα, κάστρα των Πατρίδων,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της Αγάπης περιβόλια,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ξύπνα τα τ’ αθάνατα,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/>
              <a:t>κοσμοπλάστρα μουσική</a:t>
            </a:r>
            <a:r>
              <a:rPr lang="el-GR" i="1" dirty="0" smtClean="0"/>
              <a:t>!</a:t>
            </a:r>
          </a:p>
          <a:p>
            <a:pPr algn="r"/>
            <a:r>
              <a:rPr lang="el-GR" dirty="0"/>
              <a:t>Ποίηση : Κωστή Παλαμά </a:t>
            </a:r>
            <a:endParaRPr lang="en-US" dirty="0" smtClean="0"/>
          </a:p>
          <a:p>
            <a:pPr algn="r"/>
            <a:r>
              <a:rPr lang="el-GR" dirty="0" smtClean="0"/>
              <a:t>Από </a:t>
            </a:r>
            <a:r>
              <a:rPr lang="el-GR" dirty="0"/>
              <a:t>τον "Δωδεκαλογο του γύφτου"</a:t>
            </a:r>
          </a:p>
        </p:txBody>
      </p:sp>
    </p:spTree>
    <p:extLst>
      <p:ext uri="{BB962C8B-B14F-4D97-AF65-F5344CB8AC3E}">
        <p14:creationId xmlns:p14="http://schemas.microsoft.com/office/powerpoint/2010/main" val="2771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 fontAlgn="t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n-US" dirty="0"/>
              <a:t>I – IV – V – I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n-US" dirty="0"/>
              <a:t>I – IV – I – 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n-US" dirty="0" smtClean="0"/>
              <a:t>I </a:t>
            </a:r>
            <a:r>
              <a:rPr lang="en-US" dirty="0"/>
              <a:t>– V – I – 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n-US" dirty="0"/>
              <a:t>I – V6 – I – V</a:t>
            </a:r>
            <a:endParaRPr lang="el-GR" dirty="0"/>
          </a:p>
          <a:p>
            <a:pPr marL="578358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1.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IV I V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9181" y="2348880"/>
            <a:ext cx="1512168" cy="1512168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 rot="20353556">
            <a:off x="5508104" y="4281487"/>
            <a:ext cx="23145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81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V6 – I – 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 – 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 – I – 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V6 – I - V</a:t>
            </a:r>
            <a:endParaRPr lang="el-GR" dirty="0"/>
          </a:p>
          <a:p>
            <a:pPr marL="578358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 anchor="t">
            <a:normAutofit/>
          </a:bodyPr>
          <a:lstStyle/>
          <a:p>
            <a:r>
              <a:rPr lang="el-GR" dirty="0" smtClean="0"/>
              <a:t>2.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V6 I I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4446" y="2708920"/>
            <a:ext cx="1080120" cy="1080120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 rot="974371">
            <a:off x="4614306" y="4384862"/>
            <a:ext cx="3200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-V6 -I – V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 V6 -I – IV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 – I – IV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IV6 – V – 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I – V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3.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V6 I 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2403998"/>
            <a:ext cx="1296144" cy="1296144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>
            <a:off x="5652120" y="3933056"/>
            <a:ext cx="2592288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– IV – V6 – 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V- 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-V6 -I – V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IV6 – V – I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4.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IV6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382416"/>
            <a:ext cx="1224136" cy="1224136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 rot="754579">
            <a:off x="5076056" y="4275388"/>
            <a:ext cx="2590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</a:t>
            </a:r>
            <a:r>
              <a:rPr lang="en-US" baseline="-25000" dirty="0"/>
              <a:t>6</a:t>
            </a:r>
            <a:r>
              <a:rPr lang="en-US" dirty="0"/>
              <a:t> – IV</a:t>
            </a:r>
            <a:endParaRPr lang="el-GR" dirty="0"/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-25000" dirty="0"/>
              <a:t>6</a:t>
            </a:r>
            <a:r>
              <a:rPr lang="en-US" dirty="0"/>
              <a:t> – IV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</a:t>
            </a:r>
            <a:r>
              <a:rPr lang="en-US" baseline="-25000" dirty="0"/>
              <a:t>6</a:t>
            </a:r>
            <a:r>
              <a:rPr lang="en-US" dirty="0"/>
              <a:t> –  V</a:t>
            </a:r>
            <a:endParaRPr lang="el-GR" dirty="0"/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VII</a:t>
            </a:r>
            <a:r>
              <a:rPr lang="en-US" baseline="-25000" dirty="0"/>
              <a:t>6</a:t>
            </a:r>
            <a:r>
              <a:rPr lang="en-US" dirty="0"/>
              <a:t> – I</a:t>
            </a:r>
            <a:r>
              <a:rPr lang="en-US" baseline="-25000" dirty="0"/>
              <a:t>6</a:t>
            </a:r>
            <a:r>
              <a:rPr lang="en-US" dirty="0"/>
              <a:t> –  V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5.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V64 I6 IV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2366860"/>
            <a:ext cx="1080120" cy="1080120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>
            <a:off x="6761704" y="3717032"/>
            <a:ext cx="1800200" cy="24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 – IV</a:t>
            </a:r>
            <a:endParaRPr lang="el-GR" dirty="0"/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VII</a:t>
            </a:r>
            <a:r>
              <a:rPr lang="en-US" baseline="-25000" dirty="0"/>
              <a:t>6</a:t>
            </a:r>
            <a:r>
              <a:rPr lang="en-US" dirty="0"/>
              <a:t> – I – IV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 –  V</a:t>
            </a:r>
            <a:endParaRPr lang="el-GR" dirty="0"/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VII</a:t>
            </a:r>
            <a:r>
              <a:rPr lang="en-US" baseline="-25000" dirty="0"/>
              <a:t>6</a:t>
            </a:r>
            <a:r>
              <a:rPr lang="en-US" dirty="0"/>
              <a:t> – I –  V 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6.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6 VII6 I 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2636912"/>
            <a:ext cx="1296144" cy="12961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561">
            <a:off x="5494534" y="4311337"/>
            <a:ext cx="2080635" cy="139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V – I</a:t>
            </a:r>
            <a:endParaRPr lang="el-GR" dirty="0"/>
          </a:p>
          <a:p>
            <a:pPr marL="57835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</a:t>
            </a:r>
            <a:r>
              <a:rPr lang="en-US" baseline="30000" dirty="0"/>
              <a:t>6</a:t>
            </a:r>
            <a:r>
              <a:rPr lang="en-US" baseline="-25000" dirty="0"/>
              <a:t>4</a:t>
            </a:r>
            <a:r>
              <a:rPr lang="en-US" dirty="0"/>
              <a:t> – I – 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VII</a:t>
            </a:r>
            <a:r>
              <a:rPr lang="en-US" baseline="-25000" dirty="0"/>
              <a:t>6</a:t>
            </a:r>
            <a:r>
              <a:rPr lang="en-US" dirty="0"/>
              <a:t> – I - 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-VII</a:t>
            </a:r>
            <a:r>
              <a:rPr lang="en-US" baseline="-25000" dirty="0"/>
              <a:t>6</a:t>
            </a:r>
            <a:r>
              <a:rPr lang="en-US" dirty="0"/>
              <a:t> - I - IV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7.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6 VII6 I IV MIN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737" y="2492896"/>
            <a:ext cx="1296144" cy="1296144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5"/>
          <a:stretch>
            <a:fillRect/>
          </a:stretch>
        </p:blipFill>
        <p:spPr>
          <a:xfrm>
            <a:off x="5868144" y="4281487"/>
            <a:ext cx="22383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IV – V – I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I6 – V64 – I –IV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– II6 – V – I</a:t>
            </a:r>
            <a:endParaRPr lang="el-GR" dirty="0"/>
          </a:p>
          <a:p>
            <a:pPr marL="578358" indent="-514350" fontAlgn="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 – VII</a:t>
            </a:r>
            <a:r>
              <a:rPr lang="en-US" baseline="-25000" dirty="0"/>
              <a:t>6</a:t>
            </a:r>
            <a:r>
              <a:rPr lang="en-US" dirty="0"/>
              <a:t> – I - V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dirty="0" smtClean="0"/>
              <a:t>8.</a:t>
            </a:r>
            <a:r>
              <a:rPr lang="el-GR" sz="3600" dirty="0" smtClean="0"/>
              <a:t> Επιλέξτε την σωστή απάντηση</a:t>
            </a:r>
            <a:endParaRPr lang="el-GR" sz="3600" dirty="0"/>
          </a:p>
        </p:txBody>
      </p:sp>
      <p:pic>
        <p:nvPicPr>
          <p:cNvPr id="4" name="I IV V I MAJ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564904"/>
            <a:ext cx="1296144" cy="12961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282">
            <a:off x="5946628" y="4028636"/>
            <a:ext cx="2055784" cy="197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Προσαρμοσμένο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480</Words>
  <Application>Microsoft Office PowerPoint</Application>
  <PresentationFormat>Προβολή στην οθόνη (4:3)</PresentationFormat>
  <Paragraphs>80</Paragraphs>
  <Slides>14</Slides>
  <Notes>0</Notes>
  <HiddenSlides>0</HiddenSlides>
  <MMClips>12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Χαρτί</vt:lpstr>
      <vt:lpstr>ΔΙΑΔΟΧΗ ΣΥΓΧΟΡΔΙΩΝ μέρος γ΄ </vt:lpstr>
      <vt:lpstr>1. Επιλέξτε την σωστή απάντηση</vt:lpstr>
      <vt:lpstr>2. Επιλέξτε την σωστή απάντηση</vt:lpstr>
      <vt:lpstr>3. Επιλέξτε την σωστή απάντηση</vt:lpstr>
      <vt:lpstr>4. Επιλέξτε την σωστή απάντηση</vt:lpstr>
      <vt:lpstr>5. Επιλέξτε την σωστή απάντηση</vt:lpstr>
      <vt:lpstr>6. Επιλέξτε την σωστή απάντηση</vt:lpstr>
      <vt:lpstr>7. Επιλέξτε την σωστή απάντηση</vt:lpstr>
      <vt:lpstr>8. Επιλέξτε την σωστή απάντηση</vt:lpstr>
      <vt:lpstr>9. Επιλέξτε την σωστή απάντηση</vt:lpstr>
      <vt:lpstr>10. Επιλέξτε την σωστή απάντηση</vt:lpstr>
      <vt:lpstr>11. Επιλέξτε την σωστή απάντηση</vt:lpstr>
      <vt:lpstr>12. Επιλέξτε την σωστή απάντηση</vt:lpstr>
      <vt:lpstr>ΣΩΣΤΕΣ ΑΠΑΝΤΗΣΕΙΣ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ΔΙΑΔΟΧΗ ΣΥΓΧΟΡΔΙΩΝ </dc:title>
  <dc:creator>Ειρήνη Νάκα</dc:creator>
  <cp:lastModifiedBy>Ειρήνη Νάκα</cp:lastModifiedBy>
  <cp:revision>31</cp:revision>
  <dcterms:created xsi:type="dcterms:W3CDTF">2020-12-05T19:56:35Z</dcterms:created>
  <dcterms:modified xsi:type="dcterms:W3CDTF">2020-12-06T00:22:33Z</dcterms:modified>
</cp:coreProperties>
</file>