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911888-AE25-430D-96AB-5CDA14606AA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6CA3B3-F778-48AB-B2D8-6AC51B641F4E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Β – Γ  Λυκείου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 rot="20745153">
            <a:off x="457200" y="1433732"/>
            <a:ext cx="8305800" cy="1981200"/>
          </a:xfrm>
        </p:spPr>
        <p:txBody>
          <a:bodyPr/>
          <a:lstStyle/>
          <a:p>
            <a:r>
              <a:rPr lang="el-GR" dirty="0" smtClean="0"/>
              <a:t>Αναγνώριση μέτρου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6104"/>
            <a:ext cx="23907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447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04" y="404664"/>
            <a:ext cx="24003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11/8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9. Επιλέξτε τη σωστή απάντηση</a:t>
            </a:r>
            <a:endParaRPr lang="el-GR" dirty="0"/>
          </a:p>
        </p:txBody>
      </p:sp>
      <p:pic>
        <p:nvPicPr>
          <p:cNvPr id="6" name="Ρυθμός 5-8 πιάν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1" y="2708920"/>
            <a:ext cx="1399031" cy="139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8</a:t>
            </a:r>
            <a:r>
              <a:rPr lang="el-GR" dirty="0" smtClean="0"/>
              <a:t>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11/8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10. Επιλέξτε τη σωστή απάντηση</a:t>
            </a:r>
            <a:endParaRPr lang="el-GR" dirty="0"/>
          </a:p>
        </p:txBody>
      </p:sp>
      <p:pic>
        <p:nvPicPr>
          <p:cNvPr id="4" name="Ρυθμός 8-8 κρουστό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2160" y="2636912"/>
            <a:ext cx="1257672" cy="12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30402"/>
              </p:ext>
            </p:extLst>
          </p:nvPr>
        </p:nvGraphicFramePr>
        <p:xfrm>
          <a:off x="179512" y="1340768"/>
          <a:ext cx="3384376" cy="409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Ερωτήσεις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Απαντήσεις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8884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Σωστές απαντήσεις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44522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Επιμέλεια Ειρήνη Νάκα</a:t>
            </a:r>
            <a:endParaRPr lang="el-GR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785436" cy="255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11/8</a:t>
            </a:r>
            <a:endParaRPr lang="el-GR" dirty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dirty="0" smtClean="0"/>
              <a:t>Επιλέξτε τη σωστή απάντηση</a:t>
            </a:r>
            <a:endParaRPr lang="el-GR" dirty="0"/>
          </a:p>
        </p:txBody>
      </p:sp>
      <p:pic>
        <p:nvPicPr>
          <p:cNvPr id="4" name="Ρυθμός 3-4 πιάνο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2708920"/>
            <a:ext cx="1329680" cy="1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9/8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10/8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2. Επιλέξτε τη σωστή απάντηση</a:t>
            </a:r>
            <a:endParaRPr lang="el-GR" dirty="0"/>
          </a:p>
        </p:txBody>
      </p:sp>
      <p:pic>
        <p:nvPicPr>
          <p:cNvPr id="4" name="Ρυθμός 7-8 πιάν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7" y="2924944"/>
            <a:ext cx="1395161" cy="13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11/8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3. Επιλέξτε τη σωστή απάντηση</a:t>
            </a:r>
            <a:endParaRPr lang="el-GR" dirty="0"/>
          </a:p>
        </p:txBody>
      </p:sp>
      <p:pic>
        <p:nvPicPr>
          <p:cNvPr id="4" name="Ρυθμός 11-8 πιάν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2852936"/>
            <a:ext cx="1528936" cy="1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6/8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4. Επιλέξτε τη σωστή απάντηση</a:t>
            </a:r>
            <a:endParaRPr lang="el-GR" dirty="0"/>
          </a:p>
        </p:txBody>
      </p:sp>
      <p:pic>
        <p:nvPicPr>
          <p:cNvPr id="4" name="Ρυθμός 6-8 κρουστ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1" y="2708920"/>
            <a:ext cx="1327111" cy="13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/>
              <a:t>3</a:t>
            </a:r>
            <a:r>
              <a:rPr lang="el-GR" dirty="0" smtClean="0"/>
              <a:t>/4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/>
              <a:t>4</a:t>
            </a:r>
            <a:r>
              <a:rPr lang="el-GR" dirty="0" smtClean="0"/>
              <a:t>/4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 smtClean="0"/>
              <a:t>6/8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 smtClean="0"/>
              <a:t>8/8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5. Επιλέξτε τη σωστή απάντηση</a:t>
            </a:r>
            <a:endParaRPr lang="el-GR" dirty="0"/>
          </a:p>
        </p:txBody>
      </p:sp>
      <p:pic>
        <p:nvPicPr>
          <p:cNvPr id="4" name="Ρυθμός 4-4 πιάν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2708920"/>
            <a:ext cx="1329680" cy="13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8/8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9/8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6. Επιλέξτε τη σωστή απάντηση</a:t>
            </a:r>
            <a:endParaRPr lang="el-GR" dirty="0"/>
          </a:p>
        </p:txBody>
      </p:sp>
      <p:pic>
        <p:nvPicPr>
          <p:cNvPr id="4" name="Ρυθμός 9-8 κρουστ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2564904"/>
            <a:ext cx="1473696" cy="14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4/4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8/8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9/8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10/8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7. Επιλέξτε τη σωστή απάντηση</a:t>
            </a:r>
            <a:endParaRPr lang="el-GR" dirty="0"/>
          </a:p>
        </p:txBody>
      </p:sp>
      <p:pic>
        <p:nvPicPr>
          <p:cNvPr id="4" name="Ρυθμός 10-8 πιάν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2564904"/>
            <a:ext cx="1491498" cy="14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2/4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3/4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5/8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7/8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11/8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8. Επιλέξτε τη σωστή απάντηση</a:t>
            </a:r>
            <a:endParaRPr lang="el-GR" dirty="0"/>
          </a:p>
        </p:txBody>
      </p:sp>
      <p:pic>
        <p:nvPicPr>
          <p:cNvPr id="4" name="Ρυθμός 2-4 κρουστό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2564904"/>
            <a:ext cx="1473696" cy="14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141</Words>
  <Application>Microsoft Office PowerPoint</Application>
  <PresentationFormat>Προβολή στην οθόνη (4:3)</PresentationFormat>
  <Paragraphs>87</Paragraphs>
  <Slides>12</Slides>
  <Notes>0</Notes>
  <HiddenSlides>0</HiddenSlides>
  <MMClips>10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Χαρτί</vt:lpstr>
      <vt:lpstr>Αναγνώριση μέτρου</vt:lpstr>
      <vt:lpstr>Επιλέξτε τη σωστή απάντηση</vt:lpstr>
      <vt:lpstr>2. Επιλέξτε τη σωστή απάντηση</vt:lpstr>
      <vt:lpstr>3. Επιλέξτε τη σωστή απάντηση</vt:lpstr>
      <vt:lpstr>4. Επιλέξτε τη σωστή απάντηση</vt:lpstr>
      <vt:lpstr>5. Επιλέξτε τη σωστή απάντηση</vt:lpstr>
      <vt:lpstr>6. Επιλέξτε τη σωστή απάντηση</vt:lpstr>
      <vt:lpstr>7. Επιλέξτε τη σωστή απάντηση</vt:lpstr>
      <vt:lpstr>8. Επιλέξτε τη σωστή απάντηση</vt:lpstr>
      <vt:lpstr>9. Επιλέξτε τη σωστή απάντηση</vt:lpstr>
      <vt:lpstr>10. Επιλέξτε τη σωστή απάντηση</vt:lpstr>
      <vt:lpstr>Σωστές απαντήσεις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Αναγνώριση μέτρου</dc:title>
  <dc:creator>Ειρήνη Νάκα</dc:creator>
  <cp:lastModifiedBy>Ειρήνη Νάκα</cp:lastModifiedBy>
  <cp:revision>10</cp:revision>
  <dcterms:created xsi:type="dcterms:W3CDTF">2020-04-26T13:48:32Z</dcterms:created>
  <dcterms:modified xsi:type="dcterms:W3CDTF">2020-04-26T16:20:18Z</dcterms:modified>
</cp:coreProperties>
</file>