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3366FF"/>
    <a:srgbClr val="99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Φωτεινό στυλ 2 - Έμφαση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93" d="100"/>
          <a:sy n="93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F28E9-3CB3-4D3F-B7CC-061CA135C04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72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326A7-D74B-438C-A66C-F6CD8BA7BFB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09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84F86-8F62-4089-8B27-E447B2B9942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45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0F351-0354-4FC1-B2F7-1D7A8105B92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06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E9C0-1CB1-4CDB-B76B-46C00813247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46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C4C08-78C1-49EB-8D0D-EF737E51BEF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00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3810D-79EC-489A-BCF0-612CD2300E0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41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45AF1-9094-4C19-809B-300F3AC21A5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8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0F23E-B4D2-4F9F-AE82-3BA8CC23CBD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6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052E3-B71E-4D02-A8DC-3B16BD5708E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59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CDCF1-1F29-42AF-887C-F6848428E8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33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B84DC2-B646-4451-8CED-E6428F57740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411413" y="2133600"/>
            <a:ext cx="4537075" cy="544513"/>
          </a:xfrm>
          <a:noFill/>
          <a:ln/>
        </p:spPr>
        <p:txBody>
          <a:bodyPr/>
          <a:lstStyle/>
          <a:p>
            <a:r>
              <a:rPr lang="el-GR" sz="3600" dirty="0" smtClean="0">
                <a:solidFill>
                  <a:srgbClr val="00B0F0"/>
                </a:solidFill>
              </a:rPr>
              <a:t>Διαδοχή Συγχορδιών</a:t>
            </a:r>
            <a:endParaRPr lang="es-ES" sz="3600" b="1" dirty="0">
              <a:solidFill>
                <a:srgbClr val="00B0F0"/>
              </a:solidFill>
            </a:endParaRPr>
          </a:p>
        </p:txBody>
      </p:sp>
      <p:sp>
        <p:nvSpPr>
          <p:cNvPr id="2159" name="Rectangle 111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2852738"/>
            <a:ext cx="5111750" cy="431800"/>
          </a:xfrm>
          <a:noFill/>
          <a:ln/>
        </p:spPr>
        <p:txBody>
          <a:bodyPr/>
          <a:lstStyle/>
          <a:p>
            <a:r>
              <a:rPr lang="el-GR" sz="1800" b="1" i="1" dirty="0" smtClean="0">
                <a:solidFill>
                  <a:schemeClr val="bg1"/>
                </a:solidFill>
              </a:rPr>
              <a:t>Γ λυκείου</a:t>
            </a:r>
            <a:endParaRPr lang="es-ES" sz="1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9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a:t>
            </a:r>
            <a:endParaRPr lang="el-GR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3735177" cy="215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Διαδοχή 9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4208" y="3212976"/>
            <a:ext cx="1584176" cy="1584176"/>
          </a:xfrm>
        </p:spPr>
      </p:pic>
    </p:spTree>
    <p:extLst>
      <p:ext uri="{BB962C8B-B14F-4D97-AF65-F5344CB8AC3E}">
        <p14:creationId xmlns:p14="http://schemas.microsoft.com/office/powerpoint/2010/main" val="5266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10.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a:t>
            </a:r>
            <a:endParaRPr lang="el-GR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72787"/>
            <a:ext cx="39052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Διαδοχή 1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0192" y="3068960"/>
            <a:ext cx="1656184" cy="1656184"/>
          </a:xfrm>
        </p:spPr>
      </p:pic>
    </p:spTree>
    <p:extLst>
      <p:ext uri="{BB962C8B-B14F-4D97-AF65-F5344CB8AC3E}">
        <p14:creationId xmlns:p14="http://schemas.microsoft.com/office/powerpoint/2010/main" val="41551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11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a:t>
            </a:r>
            <a:endParaRPr lang="el-GR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34480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Διαδοχή 1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3072594"/>
            <a:ext cx="1800200" cy="1800200"/>
          </a:xfrm>
        </p:spPr>
      </p:pic>
    </p:spTree>
    <p:extLst>
      <p:ext uri="{BB962C8B-B14F-4D97-AF65-F5344CB8AC3E}">
        <p14:creationId xmlns:p14="http://schemas.microsoft.com/office/powerpoint/2010/main" val="11614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12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a:t>
            </a:r>
            <a:endParaRPr lang="el-GR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2" y="2492896"/>
            <a:ext cx="4088798" cy="244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Διαδοχή 1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0192" y="3140968"/>
            <a:ext cx="1368152" cy="1368152"/>
          </a:xfrm>
        </p:spPr>
      </p:pic>
    </p:spTree>
    <p:extLst>
      <p:ext uri="{BB962C8B-B14F-4D97-AF65-F5344CB8AC3E}">
        <p14:creationId xmlns:p14="http://schemas.microsoft.com/office/powerpoint/2010/main" val="72947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13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a:t>
            </a:r>
            <a:endParaRPr lang="el-GR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39909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Διαδοχή 1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0192" y="3140968"/>
            <a:ext cx="1656184" cy="1656184"/>
          </a:xfrm>
        </p:spPr>
      </p:pic>
    </p:spTree>
    <p:extLst>
      <p:ext uri="{BB962C8B-B14F-4D97-AF65-F5344CB8AC3E}">
        <p14:creationId xmlns:p14="http://schemas.microsoft.com/office/powerpoint/2010/main" val="34479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14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a:t>
            </a:r>
            <a:endParaRPr lang="el-GR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40957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Διαδοχή 1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3068960"/>
            <a:ext cx="1401688" cy="1401688"/>
          </a:xfrm>
        </p:spPr>
      </p:pic>
    </p:spTree>
    <p:extLst>
      <p:ext uri="{BB962C8B-B14F-4D97-AF65-F5344CB8AC3E}">
        <p14:creationId xmlns:p14="http://schemas.microsoft.com/office/powerpoint/2010/main" val="10768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F0"/>
                </a:solidFill>
              </a:rPr>
              <a:t>Σωστές Απαντήσεις</a:t>
            </a:r>
            <a:endParaRPr lang="el-GR" dirty="0">
              <a:solidFill>
                <a:srgbClr val="00B0F0"/>
              </a:solidFill>
            </a:endParaRPr>
          </a:p>
        </p:txBody>
      </p:sp>
      <p:graphicFrame>
        <p:nvGraphicFramePr>
          <p:cNvPr id="12" name="Θέση περιεχομένου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276159"/>
              </p:ext>
            </p:extLst>
          </p:nvPr>
        </p:nvGraphicFramePr>
        <p:xfrm>
          <a:off x="179512" y="2132856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dirty="0" smtClean="0"/>
                        <a:t>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l-GR" dirty="0" smtClean="0"/>
                        <a:t>8. 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l-GR" dirty="0" smtClean="0"/>
                        <a:t>γ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9. β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l-GR" dirty="0" smtClean="0"/>
                        <a:t>γ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10. δ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l-GR" dirty="0" smtClean="0"/>
                        <a:t>β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11. ε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l-GR" dirty="0" smtClean="0"/>
                        <a:t>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12. δ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l-GR" dirty="0" smtClean="0"/>
                        <a:t>δ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13. β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el-GR" dirty="0" smtClean="0"/>
                        <a:t>β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14. δ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Ορθογώνιο 12"/>
          <p:cNvSpPr/>
          <p:nvPr/>
        </p:nvSpPr>
        <p:spPr>
          <a:xfrm>
            <a:off x="5681076" y="5445224"/>
            <a:ext cx="143462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Νάκα Ειρήνη</a:t>
            </a:r>
            <a:endParaRPr lang="el-GR" sz="1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8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B0F0"/>
                </a:solidFill>
                <a:latin typeface="Cambria"/>
                <a:cs typeface="Cambria"/>
              </a:rPr>
              <a:t>1</a:t>
            </a:r>
            <a:r>
              <a:rPr lang="el-GR" sz="2000" dirty="0" smtClean="0">
                <a:solidFill>
                  <a:srgbClr val="00B0F0"/>
                </a:solidFill>
                <a:latin typeface="Cambria"/>
                <a:cs typeface="Cambria"/>
              </a:rPr>
              <a:t>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a:t>
            </a:r>
            <a:endParaRPr lang="el-GR" sz="2000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38004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Διαδοχή 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3395675"/>
            <a:ext cx="1257672" cy="1257672"/>
          </a:xfrm>
        </p:spPr>
      </p:pic>
    </p:spTree>
    <p:extLst>
      <p:ext uri="{BB962C8B-B14F-4D97-AF65-F5344CB8AC3E}">
        <p14:creationId xmlns:p14="http://schemas.microsoft.com/office/powerpoint/2010/main" val="24167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B0F0"/>
                </a:solidFill>
                <a:latin typeface="Cambria"/>
                <a:cs typeface="Cambria"/>
              </a:rPr>
              <a:t>2</a:t>
            </a:r>
            <a:r>
              <a:rPr lang="el-GR" sz="2000" dirty="0" smtClean="0">
                <a:solidFill>
                  <a:srgbClr val="00B0F0"/>
                </a:solidFill>
                <a:latin typeface="Cambria"/>
                <a:cs typeface="Cambria"/>
              </a:rPr>
              <a:t>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a:t>
            </a:r>
            <a:endParaRPr lang="el-GR" sz="2000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39814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Διαδοχή 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3158133"/>
            <a:ext cx="1296144" cy="1296144"/>
          </a:xfrm>
        </p:spPr>
      </p:pic>
    </p:spTree>
    <p:extLst>
      <p:ext uri="{BB962C8B-B14F-4D97-AF65-F5344CB8AC3E}">
        <p14:creationId xmlns:p14="http://schemas.microsoft.com/office/powerpoint/2010/main" val="394115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B0F0"/>
                </a:solidFill>
                <a:latin typeface="Cambria"/>
                <a:cs typeface="Cambria"/>
              </a:rPr>
              <a:t>3</a:t>
            </a:r>
            <a:r>
              <a:rPr lang="el-GR" sz="2000" dirty="0" smtClean="0">
                <a:solidFill>
                  <a:srgbClr val="00B0F0"/>
                </a:solidFill>
                <a:latin typeface="Cambria"/>
                <a:cs typeface="Cambria"/>
              </a:rPr>
              <a:t>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a:t>
            </a:r>
            <a:endParaRPr lang="el-GR" sz="2000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37433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Διαδοχή 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4208" y="3186137"/>
            <a:ext cx="1296144" cy="1296144"/>
          </a:xfrm>
        </p:spPr>
      </p:pic>
    </p:spTree>
    <p:extLst>
      <p:ext uri="{BB962C8B-B14F-4D97-AF65-F5344CB8AC3E}">
        <p14:creationId xmlns:p14="http://schemas.microsoft.com/office/powerpoint/2010/main" val="36246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B0F0"/>
                </a:solidFill>
                <a:latin typeface="Cambria"/>
                <a:cs typeface="Cambria"/>
              </a:rPr>
              <a:t>4</a:t>
            </a:r>
            <a:r>
              <a:rPr lang="el-GR" sz="2000" dirty="0" smtClean="0">
                <a:solidFill>
                  <a:srgbClr val="00B0F0"/>
                </a:solidFill>
                <a:latin typeface="Cambria"/>
                <a:cs typeface="Cambria"/>
              </a:rPr>
              <a:t>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a:t>
            </a:r>
            <a:endParaRPr lang="el-GR" sz="2000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85981"/>
            <a:ext cx="43053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Διαδοχή 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3212976"/>
            <a:ext cx="1584176" cy="1584176"/>
          </a:xfrm>
        </p:spPr>
      </p:pic>
    </p:spTree>
    <p:extLst>
      <p:ext uri="{BB962C8B-B14F-4D97-AF65-F5344CB8AC3E}">
        <p14:creationId xmlns:p14="http://schemas.microsoft.com/office/powerpoint/2010/main" val="235061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B0F0"/>
                </a:solidFill>
                <a:latin typeface="Cambria"/>
                <a:cs typeface="Cambria"/>
              </a:rPr>
              <a:t>5</a:t>
            </a:r>
            <a:r>
              <a:rPr lang="el-GR" sz="2000" dirty="0" smtClean="0">
                <a:solidFill>
                  <a:srgbClr val="00B0F0"/>
                </a:solidFill>
                <a:latin typeface="Cambria"/>
                <a:cs typeface="Cambria"/>
              </a:rPr>
              <a:t>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a:t>
            </a:r>
            <a:endParaRPr lang="el-GR" sz="2000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3600400" cy="231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Διαδοχή 5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0192" y="3057714"/>
            <a:ext cx="1617712" cy="1617712"/>
          </a:xfrm>
        </p:spPr>
      </p:pic>
    </p:spTree>
    <p:extLst>
      <p:ext uri="{BB962C8B-B14F-4D97-AF65-F5344CB8AC3E}">
        <p14:creationId xmlns:p14="http://schemas.microsoft.com/office/powerpoint/2010/main" val="8138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B0F0"/>
                </a:solidFill>
                <a:latin typeface="Cambria"/>
                <a:cs typeface="Cambria"/>
              </a:rPr>
              <a:t>6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a:t>
            </a:r>
            <a:endParaRPr lang="el-GR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528392" cy="2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Διαδοχή 6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2200" y="2718568"/>
            <a:ext cx="1728192" cy="1728192"/>
          </a:xfrm>
        </p:spPr>
      </p:pic>
    </p:spTree>
    <p:extLst>
      <p:ext uri="{BB962C8B-B14F-4D97-AF65-F5344CB8AC3E}">
        <p14:creationId xmlns:p14="http://schemas.microsoft.com/office/powerpoint/2010/main" val="753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7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a:t>
            </a:r>
            <a:endParaRPr lang="el-GR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38004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Διαδοχή 7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3102496"/>
            <a:ext cx="1296144" cy="1296144"/>
          </a:xfrm>
        </p:spPr>
      </p:pic>
    </p:spTree>
    <p:extLst>
      <p:ext uri="{BB962C8B-B14F-4D97-AF65-F5344CB8AC3E}">
        <p14:creationId xmlns:p14="http://schemas.microsoft.com/office/powerpoint/2010/main" val="16125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8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a:t>
            </a:r>
            <a:endParaRPr lang="el-GR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47720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Διαδοχή 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3356992"/>
            <a:ext cx="1368152" cy="1368152"/>
          </a:xfrm>
        </p:spPr>
      </p:pic>
    </p:spTree>
    <p:extLst>
      <p:ext uri="{BB962C8B-B14F-4D97-AF65-F5344CB8AC3E}">
        <p14:creationId xmlns:p14="http://schemas.microsoft.com/office/powerpoint/2010/main" val="21467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4070</TotalTime>
  <Words>428</Words>
  <Application>Microsoft Office PowerPoint</Application>
  <PresentationFormat>Προβολή στην οθόνη (4:3)</PresentationFormat>
  <Paragraphs>32</Paragraphs>
  <Slides>16</Slides>
  <Notes>0</Notes>
  <HiddenSlides>0</HiddenSlides>
  <MMClips>14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Diseño predeterminado</vt:lpstr>
      <vt:lpstr>Διαδοχή Συγχορδιών</vt:lpstr>
      <vt:lpstr>1.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vt:lpstr>
      <vt:lpstr>2.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vt:lpstr>
      <vt:lpstr>3.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vt:lpstr>
      <vt:lpstr>4.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vt:lpstr>
      <vt:lpstr>5.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vt:lpstr>
      <vt:lpstr>6.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vt:lpstr>
      <vt:lpstr>7.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vt:lpstr>
      <vt:lpstr>8.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vt:lpstr>
      <vt:lpstr>9.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vt:lpstr>
      <vt:lpstr>10.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vt:lpstr>
      <vt:lpstr>11.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vt:lpstr>
      <vt:lpstr>12.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vt:lpstr>
      <vt:lpstr>13.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vt:lpstr>
      <vt:lpstr>14. Θα ακούσετε μια διαδοχή συγχορδιών, η οποία θα επαναληφθεί δύο φορές. Να επιλέξετε ποια από τις πέντε απαντήσεις αντιστοιχεί στη διαδοχή που ακούστηκε.</vt:lpstr>
      <vt:lpstr>Σωστές Απαντήσεις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Ειρήνη Νάκα</cp:lastModifiedBy>
  <cp:revision>613</cp:revision>
  <dcterms:created xsi:type="dcterms:W3CDTF">2010-05-23T14:28:12Z</dcterms:created>
  <dcterms:modified xsi:type="dcterms:W3CDTF">2020-05-11T11:28:39Z</dcterms:modified>
</cp:coreProperties>
</file>