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37"/>
  </p:notesMasterIdLst>
  <p:sldIdLst>
    <p:sldId id="256" r:id="rId2"/>
    <p:sldId id="257" r:id="rId3"/>
    <p:sldId id="275" r:id="rId4"/>
    <p:sldId id="258" r:id="rId5"/>
    <p:sldId id="276" r:id="rId6"/>
    <p:sldId id="259" r:id="rId7"/>
    <p:sldId id="277" r:id="rId8"/>
    <p:sldId id="260" r:id="rId9"/>
    <p:sldId id="278" r:id="rId10"/>
    <p:sldId id="265" r:id="rId11"/>
    <p:sldId id="279" r:id="rId12"/>
    <p:sldId id="261" r:id="rId13"/>
    <p:sldId id="280" r:id="rId14"/>
    <p:sldId id="262" r:id="rId15"/>
    <p:sldId id="281" r:id="rId16"/>
    <p:sldId id="263" r:id="rId17"/>
    <p:sldId id="282" r:id="rId18"/>
    <p:sldId id="264" r:id="rId19"/>
    <p:sldId id="283" r:id="rId20"/>
    <p:sldId id="267" r:id="rId21"/>
    <p:sldId id="284" r:id="rId22"/>
    <p:sldId id="268" r:id="rId23"/>
    <p:sldId id="285" r:id="rId24"/>
    <p:sldId id="269" r:id="rId25"/>
    <p:sldId id="286" r:id="rId26"/>
    <p:sldId id="270" r:id="rId27"/>
    <p:sldId id="287" r:id="rId28"/>
    <p:sldId id="271" r:id="rId29"/>
    <p:sldId id="288" r:id="rId30"/>
    <p:sldId id="272" r:id="rId31"/>
    <p:sldId id="289" r:id="rId32"/>
    <p:sldId id="273" r:id="rId33"/>
    <p:sldId id="290" r:id="rId34"/>
    <p:sldId id="266" r:id="rId35"/>
    <p:sldId id="274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0" autoAdjust="0"/>
    <p:restoredTop sz="94663" autoAdjust="0"/>
  </p:normalViewPr>
  <p:slideViewPr>
    <p:cSldViewPr>
      <p:cViewPr varScale="1">
        <p:scale>
          <a:sx n="93" d="100"/>
          <a:sy n="93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1AC21-5137-41EA-9AE8-02270FB8C7EF}" type="datetimeFigureOut">
              <a:rPr lang="el-GR" smtClean="0"/>
              <a:pPr/>
              <a:t>5/4/2020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030AB-7AE0-4DBC-AA8F-0EFE2E2E4A1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839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030AB-7AE0-4DBC-AA8F-0EFE2E2E4A14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7680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030AB-7AE0-4DBC-AA8F-0EFE2E2E4A14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030AB-7AE0-4DBC-AA8F-0EFE2E2E4A14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E40C-2055-48A3-8BDD-A2A3B110A9ED}" type="datetimeFigureOut">
              <a:rPr lang="el-GR" smtClean="0"/>
              <a:pPr/>
              <a:t>5/4/2020</a:t>
            </a:fld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8A9A25-D2A2-469E-8DFC-8CBF832F352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E40C-2055-48A3-8BDD-A2A3B110A9ED}" type="datetimeFigureOut">
              <a:rPr lang="el-GR" smtClean="0"/>
              <a:pPr/>
              <a:t>5/4/2020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9A25-D2A2-469E-8DFC-8CBF832F35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E40C-2055-48A3-8BDD-A2A3B110A9ED}" type="datetimeFigureOut">
              <a:rPr lang="el-GR" smtClean="0"/>
              <a:pPr/>
              <a:t>5/4/2020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9A25-D2A2-469E-8DFC-8CBF832F35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77E40C-2055-48A3-8BDD-A2A3B110A9ED}" type="datetimeFigureOut">
              <a:rPr lang="el-GR" smtClean="0"/>
              <a:pPr/>
              <a:t>5/4/2020</a:t>
            </a:fld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68A9A25-D2A2-469E-8DFC-8CBF832F352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E40C-2055-48A3-8BDD-A2A3B110A9ED}" type="datetimeFigureOut">
              <a:rPr lang="el-GR" smtClean="0"/>
              <a:pPr/>
              <a:t>5/4/2020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9A25-D2A2-469E-8DFC-8CBF832F352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E40C-2055-48A3-8BDD-A2A3B110A9ED}" type="datetimeFigureOut">
              <a:rPr lang="el-GR" smtClean="0"/>
              <a:pPr/>
              <a:t>5/4/2020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9A25-D2A2-469E-8DFC-8CBF832F352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9A25-D2A2-469E-8DFC-8CBF832F352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E40C-2055-48A3-8BDD-A2A3B110A9ED}" type="datetimeFigureOut">
              <a:rPr lang="el-GR" smtClean="0"/>
              <a:pPr/>
              <a:t>5/4/2020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E40C-2055-48A3-8BDD-A2A3B110A9ED}" type="datetimeFigureOut">
              <a:rPr lang="el-GR" smtClean="0"/>
              <a:pPr/>
              <a:t>5/4/2020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9A25-D2A2-469E-8DFC-8CBF832F352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E40C-2055-48A3-8BDD-A2A3B110A9ED}" type="datetimeFigureOut">
              <a:rPr lang="el-GR" smtClean="0"/>
              <a:pPr/>
              <a:t>5/4/2020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A9A25-D2A2-469E-8DFC-8CBF832F352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77E40C-2055-48A3-8BDD-A2A3B110A9ED}" type="datetimeFigureOut">
              <a:rPr lang="el-GR" smtClean="0"/>
              <a:pPr/>
              <a:t>5/4/2020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68A9A25-D2A2-469E-8DFC-8CBF832F352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E40C-2055-48A3-8BDD-A2A3B110A9ED}" type="datetimeFigureOut">
              <a:rPr lang="el-GR" smtClean="0"/>
              <a:pPr/>
              <a:t>5/4/2020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8A9A25-D2A2-469E-8DFC-8CBF832F352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77E40C-2055-48A3-8BDD-A2A3B110A9ED}" type="datetimeFigureOut">
              <a:rPr lang="el-GR" smtClean="0"/>
              <a:pPr/>
              <a:t>5/4/2020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68A9A25-D2A2-469E-8DFC-8CBF832F352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slide" Target="slide11.xml"/><Relationship Id="rId4" Type="http://schemas.openxmlformats.org/officeDocument/2006/relationships/slide" Target="slide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slide" Target="slide35.xml"/><Relationship Id="rId5" Type="http://schemas.openxmlformats.org/officeDocument/2006/relationships/slide" Target="slide13.xml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slide" Target="slide15.xml"/><Relationship Id="rId4" Type="http://schemas.openxmlformats.org/officeDocument/2006/relationships/slide" Target="slide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slide" Target="slide17.xml"/><Relationship Id="rId4" Type="http://schemas.openxmlformats.org/officeDocument/2006/relationships/slide" Target="slide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slide" Target="slide19.xml"/><Relationship Id="rId4" Type="http://schemas.openxmlformats.org/officeDocument/2006/relationships/slide" Target="slide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" Target="slide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4.png"/><Relationship Id="rId5" Type="http://schemas.openxmlformats.org/officeDocument/2006/relationships/slide" Target="slide21.xml"/><Relationship Id="rId4" Type="http://schemas.openxmlformats.org/officeDocument/2006/relationships/slide" Target="slide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.png"/><Relationship Id="rId5" Type="http://schemas.openxmlformats.org/officeDocument/2006/relationships/slide" Target="slide23.xml"/><Relationship Id="rId4" Type="http://schemas.openxmlformats.org/officeDocument/2006/relationships/slide" Target="slide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4.png"/><Relationship Id="rId5" Type="http://schemas.openxmlformats.org/officeDocument/2006/relationships/slide" Target="slide25.xml"/><Relationship Id="rId4" Type="http://schemas.openxmlformats.org/officeDocument/2006/relationships/slide" Target="slide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4.png"/><Relationship Id="rId5" Type="http://schemas.openxmlformats.org/officeDocument/2006/relationships/slide" Target="slide27.xml"/><Relationship Id="rId4" Type="http://schemas.openxmlformats.org/officeDocument/2006/relationships/slide" Target="slide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4.png"/><Relationship Id="rId5" Type="http://schemas.openxmlformats.org/officeDocument/2006/relationships/slide" Target="slide29.xml"/><Relationship Id="rId4" Type="http://schemas.openxmlformats.org/officeDocument/2006/relationships/slide" Target="slide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4.png"/><Relationship Id="rId5" Type="http://schemas.openxmlformats.org/officeDocument/2006/relationships/slide" Target="slide31.xml"/><Relationship Id="rId4" Type="http://schemas.openxmlformats.org/officeDocument/2006/relationships/slide" Target="slide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slide" Target="slide33.xml"/><Relationship Id="rId4" Type="http://schemas.openxmlformats.org/officeDocument/2006/relationships/slide" Target="slide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slide" Target="slide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slide" Target="slide7.xml"/><Relationship Id="rId4" Type="http://schemas.openxmlformats.org/officeDocument/2006/relationships/slide" Target="slide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slide" Target="slide9.xml"/><Relationship Id="rId4" Type="http://schemas.openxmlformats.org/officeDocument/2006/relationships/slide" Target="slide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Β – Γ  λυκείου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Αναγνώριση Διαστημάτων</a:t>
            </a:r>
            <a:endParaRPr lang="el-GR" dirty="0"/>
          </a:p>
        </p:txBody>
      </p:sp>
      <p:pic>
        <p:nvPicPr>
          <p:cNvPr id="37892" name="Picture 4" descr="Το σκίτσο του Αρκά για τον κοροναϊό… - Times 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72816"/>
            <a:ext cx="3528392" cy="4251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Δευτέρας μικρό</a:t>
            </a:r>
            <a:endParaRPr lang="el-GR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5" action="ppaction://hlinksldjump"/>
              </a:rPr>
              <a:t>Τρίτης μεγάλο</a:t>
            </a:r>
            <a:endParaRPr lang="el-GR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Τρίτης μικρό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Τετάρτης καθαρό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Πέμπτης καθαρό</a:t>
            </a:r>
            <a:endParaRPr lang="el-GR" sz="2800" dirty="0" smtClean="0"/>
          </a:p>
          <a:p>
            <a:pPr>
              <a:lnSpc>
                <a:spcPct val="150000"/>
              </a:lnSpc>
            </a:pP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5</a:t>
            </a:r>
            <a:endParaRPr lang="el-GR" dirty="0"/>
          </a:p>
        </p:txBody>
      </p:sp>
      <p:pic>
        <p:nvPicPr>
          <p:cNvPr id="5" name="Διάστημα 3 Μ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0152" y="3281260"/>
            <a:ext cx="108012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ΣΩΣΤΟ</a:t>
            </a:r>
            <a:endParaRPr lang="el-GR" dirty="0"/>
          </a:p>
        </p:txBody>
      </p:sp>
      <p:sp>
        <p:nvSpPr>
          <p:cNvPr id="5" name="Δεξιό βέλος 4">
            <a:hlinkClick r:id="" action="ppaction://hlinkshowjump?jump=nextslide"/>
          </p:cNvPr>
          <p:cNvSpPr/>
          <p:nvPr/>
        </p:nvSpPr>
        <p:spPr>
          <a:xfrm>
            <a:off x="3635896" y="3717032"/>
            <a:ext cx="2160240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5" action="ppaction://hlinksldjump"/>
              </a:rPr>
              <a:t>Εβδόμης μικρό</a:t>
            </a:r>
            <a:endParaRPr lang="el-GR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6" action="ppaction://hlinksldjump"/>
              </a:rPr>
              <a:t>Εβδόμης μεγάλο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6" action="ppaction://hlinksldjump"/>
              </a:rPr>
              <a:t>Έκτης μικρό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6" action="ppaction://hlinksldjump"/>
              </a:rPr>
              <a:t>Έκτης μεγάλο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6" action="ppaction://hlinksldjump"/>
              </a:rPr>
              <a:t>Ογδόης καθαρό</a:t>
            </a:r>
            <a:endParaRPr lang="el-GR" sz="2800" dirty="0" smtClean="0"/>
          </a:p>
          <a:p>
            <a:pPr>
              <a:lnSpc>
                <a:spcPct val="150000"/>
              </a:lnSpc>
            </a:pPr>
            <a:endParaRPr lang="el-GR" sz="28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6</a:t>
            </a:r>
            <a:endParaRPr lang="el-GR" dirty="0"/>
          </a:p>
        </p:txBody>
      </p:sp>
      <p:pic>
        <p:nvPicPr>
          <p:cNvPr id="5" name="Κατιόν διάστημα 7μ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24128" y="3174504"/>
            <a:ext cx="108012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ΣΩΣΤΟ</a:t>
            </a:r>
            <a:endParaRPr lang="el-GR" dirty="0"/>
          </a:p>
        </p:txBody>
      </p:sp>
      <p:sp>
        <p:nvSpPr>
          <p:cNvPr id="5" name="Δεξιό βέλος 4">
            <a:hlinkClick r:id="" action="ppaction://hlinkshowjump?jump=nextslide"/>
          </p:cNvPr>
          <p:cNvSpPr/>
          <p:nvPr/>
        </p:nvSpPr>
        <p:spPr>
          <a:xfrm>
            <a:off x="3635896" y="3717032"/>
            <a:ext cx="2160240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Δευτέρας μικρό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Δευτέρας μεγάλο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Τρίτης μικρό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Τετάρτης καθαρό</a:t>
            </a:r>
            <a:endParaRPr lang="el-GR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5" action="ppaction://hlinksldjump"/>
              </a:rPr>
              <a:t>Τετάρτης αυξημένο</a:t>
            </a:r>
            <a:endParaRPr lang="el-GR" sz="2800" dirty="0" smtClean="0"/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7</a:t>
            </a:r>
            <a:endParaRPr lang="el-GR" dirty="0"/>
          </a:p>
        </p:txBody>
      </p:sp>
      <p:pic>
        <p:nvPicPr>
          <p:cNvPr id="5" name="Διάστημα 4Α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08104" y="2886472"/>
            <a:ext cx="1152128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ΣΩΣΤΟ</a:t>
            </a:r>
            <a:endParaRPr lang="el-GR" dirty="0"/>
          </a:p>
        </p:txBody>
      </p:sp>
      <p:sp>
        <p:nvSpPr>
          <p:cNvPr id="5" name="Δεξιό βέλος 4">
            <a:hlinkClick r:id="" action="ppaction://hlinkshowjump?jump=nextslide"/>
          </p:cNvPr>
          <p:cNvSpPr/>
          <p:nvPr/>
        </p:nvSpPr>
        <p:spPr>
          <a:xfrm>
            <a:off x="3635896" y="3717032"/>
            <a:ext cx="2160240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Έκτης μικρό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Έκτης μεγάλο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Πέμπτης καθαρό</a:t>
            </a:r>
            <a:endParaRPr lang="el-GR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5" action="ppaction://hlinksldjump"/>
              </a:rPr>
              <a:t>Τετάρτης καθαρό</a:t>
            </a:r>
            <a:endParaRPr lang="el-GR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Τετάρτης αυξημένο</a:t>
            </a:r>
            <a:endParaRPr lang="el-GR" sz="2800" dirty="0" smtClean="0"/>
          </a:p>
          <a:p>
            <a:endParaRPr lang="el-GR" sz="28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8</a:t>
            </a:r>
            <a:endParaRPr lang="el-GR" dirty="0"/>
          </a:p>
        </p:txBody>
      </p:sp>
      <p:pic>
        <p:nvPicPr>
          <p:cNvPr id="5" name="Κατιόν διάστημα 4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6136" y="2886472"/>
            <a:ext cx="1296144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ΣΩΣΤΟ</a:t>
            </a:r>
            <a:endParaRPr lang="el-GR" dirty="0"/>
          </a:p>
        </p:txBody>
      </p:sp>
      <p:sp>
        <p:nvSpPr>
          <p:cNvPr id="5" name="Δεξιό βέλος 4">
            <a:hlinkClick r:id="" action="ppaction://hlinkshowjump?jump=nextslide"/>
          </p:cNvPr>
          <p:cNvSpPr/>
          <p:nvPr/>
        </p:nvSpPr>
        <p:spPr>
          <a:xfrm>
            <a:off x="3635896" y="3717032"/>
            <a:ext cx="2160240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Εβδόμης μικρό</a:t>
            </a:r>
            <a:endParaRPr lang="el-GR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5" action="ppaction://hlinksldjump"/>
              </a:rPr>
              <a:t>Εβδόμης μεγάλο</a:t>
            </a:r>
            <a:endParaRPr lang="el-GR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Έκτης μικρό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Έκτης μεγάλο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Πέμπτης καθαρό</a:t>
            </a:r>
            <a:endParaRPr lang="el-GR" sz="2800" dirty="0" smtClean="0"/>
          </a:p>
          <a:p>
            <a:pPr>
              <a:lnSpc>
                <a:spcPct val="150000"/>
              </a:lnSpc>
            </a:pP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9</a:t>
            </a:r>
            <a:endParaRPr lang="el-GR" dirty="0"/>
          </a:p>
        </p:txBody>
      </p:sp>
      <p:pic>
        <p:nvPicPr>
          <p:cNvPr id="5" name="Διάστημα 7 Μ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2160" y="3140968"/>
            <a:ext cx="1202432" cy="1202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ΣΩΣΤΟ</a:t>
            </a:r>
            <a:endParaRPr lang="el-GR" dirty="0"/>
          </a:p>
        </p:txBody>
      </p:sp>
      <p:sp>
        <p:nvSpPr>
          <p:cNvPr id="5" name="Δεξιό βέλος 4">
            <a:hlinkClick r:id="" action="ppaction://hlinkshowjump?jump=nextslide"/>
          </p:cNvPr>
          <p:cNvSpPr/>
          <p:nvPr/>
        </p:nvSpPr>
        <p:spPr>
          <a:xfrm>
            <a:off x="3635896" y="3717032"/>
            <a:ext cx="2160240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>
                <a:hlinkClick r:id="rId4" action="ppaction://hlinksldjump"/>
              </a:rPr>
              <a:t>Δευτέρας μικρό</a:t>
            </a:r>
            <a:endParaRPr lang="el-GR" sz="2800" dirty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5" action="ppaction://hlinksldjump"/>
              </a:rPr>
              <a:t>Δευτέρας μεγάλο</a:t>
            </a:r>
            <a:endParaRPr lang="el-GR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Τρίτης μικρό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Τετάρτης καθαρό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Τετάρτης αυξημένο</a:t>
            </a:r>
            <a:endParaRPr lang="el-GR" sz="28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1</a:t>
            </a:r>
            <a:endParaRPr lang="el-GR" dirty="0"/>
          </a:p>
        </p:txBody>
      </p:sp>
      <p:pic>
        <p:nvPicPr>
          <p:cNvPr id="4" name="Διάστημα 2 Μ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57867" y="2780928"/>
            <a:ext cx="1224136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Τετάρτης καθαρό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Εβδόμης μικρό</a:t>
            </a:r>
            <a:endParaRPr lang="el-GR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5" action="ppaction://hlinksldjump"/>
              </a:rPr>
              <a:t>Έκτης μικρό</a:t>
            </a:r>
            <a:endParaRPr lang="el-GR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Έκτης μεγάλο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Πέμπτης καθαρό</a:t>
            </a:r>
            <a:endParaRPr lang="el-GR" sz="2800" dirty="0" smtClean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l-GR" dirty="0"/>
          </a:p>
        </p:txBody>
      </p:sp>
      <p:pic>
        <p:nvPicPr>
          <p:cNvPr id="5" name="Κατιόν διάστημα 6μ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8143" y="3140968"/>
            <a:ext cx="1230597" cy="1230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ΣΩΣΤΟ</a:t>
            </a:r>
            <a:endParaRPr lang="el-GR" dirty="0"/>
          </a:p>
        </p:txBody>
      </p:sp>
      <p:sp>
        <p:nvSpPr>
          <p:cNvPr id="5" name="Δεξιό βέλος 4">
            <a:hlinkClick r:id="" action="ppaction://hlinkshowjump?jump=nextslide"/>
          </p:cNvPr>
          <p:cNvSpPr/>
          <p:nvPr/>
        </p:nvSpPr>
        <p:spPr>
          <a:xfrm>
            <a:off x="3635896" y="3717032"/>
            <a:ext cx="2160240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Εβδόμης μικρό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Εβδόμης μεγάλο</a:t>
            </a:r>
            <a:endParaRPr lang="el-GR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5" action="ppaction://hlinksldjump"/>
              </a:rPr>
              <a:t>Ογδόης καθαρό</a:t>
            </a:r>
            <a:endParaRPr lang="el-GR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Έκτης μεγάλο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Πέμπτης καθαρό</a:t>
            </a:r>
            <a:endParaRPr lang="el-GR" sz="2800" dirty="0" smtClean="0"/>
          </a:p>
          <a:p>
            <a:endParaRPr lang="el-GR" sz="28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11</a:t>
            </a:r>
            <a:endParaRPr lang="el-GR" dirty="0"/>
          </a:p>
        </p:txBody>
      </p:sp>
      <p:pic>
        <p:nvPicPr>
          <p:cNvPr id="5" name="Διάστημα 8 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2160" y="2852936"/>
            <a:ext cx="1329680" cy="1329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ΣΩΣΤΟ</a:t>
            </a:r>
            <a:endParaRPr lang="el-GR" dirty="0"/>
          </a:p>
        </p:txBody>
      </p:sp>
      <p:sp>
        <p:nvSpPr>
          <p:cNvPr id="5" name="Δεξιό βέλος 4">
            <a:hlinkClick r:id="" action="ppaction://hlinkshowjump?jump=nextslide"/>
          </p:cNvPr>
          <p:cNvSpPr/>
          <p:nvPr/>
        </p:nvSpPr>
        <p:spPr>
          <a:xfrm>
            <a:off x="3635896" y="3717032"/>
            <a:ext cx="2160240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Πρώτης καθαρό</a:t>
            </a:r>
            <a:endParaRPr lang="el-GR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5" action="ppaction://hlinksldjump"/>
              </a:rPr>
              <a:t>Δευτέρας μεγάλο</a:t>
            </a:r>
            <a:endParaRPr lang="el-GR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Τρίτης μικρό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Τετάρτης καθαρό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Τετάρτης αυξημένο</a:t>
            </a:r>
            <a:endParaRPr lang="el-GR" sz="2800" dirty="0" smtClean="0"/>
          </a:p>
          <a:p>
            <a:endParaRPr lang="el-GR" sz="28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12</a:t>
            </a:r>
            <a:endParaRPr lang="el-GR" dirty="0"/>
          </a:p>
        </p:txBody>
      </p:sp>
      <p:pic>
        <p:nvPicPr>
          <p:cNvPr id="5" name="Κατιόν διάστημα 2 Μ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84168" y="3030488"/>
            <a:ext cx="108012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ΣΩΣΤΟ</a:t>
            </a:r>
            <a:endParaRPr lang="el-GR" dirty="0"/>
          </a:p>
        </p:txBody>
      </p:sp>
      <p:sp>
        <p:nvSpPr>
          <p:cNvPr id="5" name="Δεξιό βέλος 4">
            <a:hlinkClick r:id="" action="ppaction://hlinkshowjump?jump=nextslide"/>
          </p:cNvPr>
          <p:cNvSpPr/>
          <p:nvPr/>
        </p:nvSpPr>
        <p:spPr>
          <a:xfrm>
            <a:off x="3635896" y="3717032"/>
            <a:ext cx="2160240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Τετάρτης καθαρό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Εβδόμης μικρό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Έκτης μικρό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Έκτης μεγάλο</a:t>
            </a:r>
            <a:endParaRPr lang="el-GR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5" action="ppaction://hlinksldjump"/>
              </a:rPr>
              <a:t>Πέμπτης καθαρό</a:t>
            </a:r>
            <a:endParaRPr lang="el-GR" sz="2800" dirty="0" smtClean="0"/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13</a:t>
            </a:r>
            <a:endParaRPr lang="el-GR" dirty="0"/>
          </a:p>
        </p:txBody>
      </p:sp>
      <p:pic>
        <p:nvPicPr>
          <p:cNvPr id="5" name="Διάστημα 5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0151" y="2924944"/>
            <a:ext cx="1183007" cy="1183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ΣΩΣΤΟ</a:t>
            </a:r>
            <a:endParaRPr lang="el-GR" dirty="0"/>
          </a:p>
        </p:txBody>
      </p:sp>
      <p:sp>
        <p:nvSpPr>
          <p:cNvPr id="5" name="Δεξιό βέλος 4">
            <a:hlinkClick r:id="" action="ppaction://hlinkshowjump?jump=nextslide"/>
          </p:cNvPr>
          <p:cNvSpPr/>
          <p:nvPr/>
        </p:nvSpPr>
        <p:spPr>
          <a:xfrm>
            <a:off x="3635896" y="3717032"/>
            <a:ext cx="2160240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Τετάρτης καθαρό</a:t>
            </a:r>
            <a:endParaRPr lang="el-GR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5" action="ppaction://hlinksldjump"/>
              </a:rPr>
              <a:t>Εβδόμης μικρό</a:t>
            </a:r>
            <a:endParaRPr lang="el-GR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Έκτης μικρό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Έκτης μεγάλο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Πέμπτης καθαρό</a:t>
            </a:r>
            <a:endParaRPr lang="el-GR" sz="2800" dirty="0" smtClean="0"/>
          </a:p>
          <a:p>
            <a:endParaRPr lang="el-GR" sz="28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14</a:t>
            </a:r>
            <a:endParaRPr lang="el-GR" dirty="0"/>
          </a:p>
        </p:txBody>
      </p:sp>
      <p:pic>
        <p:nvPicPr>
          <p:cNvPr id="5" name="Διάστημα 7μ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84168" y="3356992"/>
            <a:ext cx="1185664" cy="1185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ΣΩΣΤΟ</a:t>
            </a:r>
            <a:endParaRPr lang="el-GR" dirty="0"/>
          </a:p>
        </p:txBody>
      </p:sp>
      <p:sp>
        <p:nvSpPr>
          <p:cNvPr id="5" name="Δεξιό βέλος 4">
            <a:hlinkClick r:id="" action="ppaction://hlinkshowjump?jump=nextslide"/>
          </p:cNvPr>
          <p:cNvSpPr/>
          <p:nvPr/>
        </p:nvSpPr>
        <p:spPr>
          <a:xfrm>
            <a:off x="3635896" y="3717032"/>
            <a:ext cx="2160240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ΣΩΣΤΟ</a:t>
            </a:r>
            <a:endParaRPr lang="el-GR" dirty="0"/>
          </a:p>
        </p:txBody>
      </p:sp>
      <p:sp>
        <p:nvSpPr>
          <p:cNvPr id="2" name="Δεξιό βέλος 1">
            <a:hlinkClick r:id="" action="ppaction://hlinkshowjump?jump=nextslide"/>
          </p:cNvPr>
          <p:cNvSpPr/>
          <p:nvPr/>
        </p:nvSpPr>
        <p:spPr>
          <a:xfrm>
            <a:off x="3635896" y="3717032"/>
            <a:ext cx="2160240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Εβδόμης μικρό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Έκτης μεγάλο</a:t>
            </a:r>
            <a:endParaRPr lang="el-GR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5" action="ppaction://hlinksldjump"/>
              </a:rPr>
              <a:t>Έκτης μικρό</a:t>
            </a:r>
            <a:endParaRPr lang="el-GR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Πέμπτης καθαρό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Τετάρτης καθαρό</a:t>
            </a:r>
            <a:endParaRPr lang="el-GR" sz="2800" dirty="0" smtClean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15</a:t>
            </a:r>
            <a:endParaRPr lang="el-GR" dirty="0"/>
          </a:p>
        </p:txBody>
      </p:sp>
      <p:pic>
        <p:nvPicPr>
          <p:cNvPr id="5" name="Κατιόν διάστημα 6μ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28507" y="3429000"/>
            <a:ext cx="1185664" cy="1185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ΣΩΣΤΟ</a:t>
            </a:r>
            <a:endParaRPr lang="el-GR" dirty="0"/>
          </a:p>
        </p:txBody>
      </p:sp>
      <p:sp>
        <p:nvSpPr>
          <p:cNvPr id="5" name="Δεξιό βέλος 4">
            <a:hlinkClick r:id="" action="ppaction://hlinkshowjump?jump=nextslide"/>
          </p:cNvPr>
          <p:cNvSpPr/>
          <p:nvPr/>
        </p:nvSpPr>
        <p:spPr>
          <a:xfrm>
            <a:off x="3635896" y="3717032"/>
            <a:ext cx="2160240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Τετάρτης καθαρό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Τετάρτης αυξημένο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Έκτης μικρό</a:t>
            </a:r>
            <a:endParaRPr lang="el-GR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5" action="ppaction://hlinksldjump"/>
              </a:rPr>
              <a:t>Τρίτης μεγάλο</a:t>
            </a:r>
            <a:endParaRPr lang="el-GR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Πέμπτης καθαρό</a:t>
            </a:r>
            <a:endParaRPr lang="el-GR" sz="2800" dirty="0" smtClean="0"/>
          </a:p>
          <a:p>
            <a:endParaRPr lang="el-GR" sz="28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16</a:t>
            </a:r>
            <a:endParaRPr lang="el-GR" dirty="0"/>
          </a:p>
        </p:txBody>
      </p:sp>
      <p:pic>
        <p:nvPicPr>
          <p:cNvPr id="5" name="Διάστημα 3 Μ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4208" y="3501008"/>
            <a:ext cx="1257672" cy="1257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ΣΩΣΤΟ</a:t>
            </a:r>
            <a:endParaRPr lang="el-GR" dirty="0"/>
          </a:p>
        </p:txBody>
      </p:sp>
      <p:sp>
        <p:nvSpPr>
          <p:cNvPr id="5" name="Δεξιό βέλος 4">
            <a:hlinkClick r:id="" action="ppaction://hlinkshowjump?jump=nextslide"/>
          </p:cNvPr>
          <p:cNvSpPr/>
          <p:nvPr/>
        </p:nvSpPr>
        <p:spPr>
          <a:xfrm>
            <a:off x="3635896" y="3717032"/>
            <a:ext cx="2160240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874761"/>
              </p:ext>
            </p:extLst>
          </p:nvPr>
        </p:nvGraphicFramePr>
        <p:xfrm>
          <a:off x="611560" y="980729"/>
          <a:ext cx="7200800" cy="504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3600400"/>
              </a:tblGrid>
              <a:tr h="390927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581204"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smtClean="0"/>
                        <a:t>1</a:t>
                      </a:r>
                      <a:r>
                        <a:rPr lang="en-US" sz="3200" dirty="0" smtClean="0"/>
                        <a:t>b</a:t>
                      </a:r>
                      <a:endParaRPr lang="el-G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9b</a:t>
                      </a:r>
                      <a:endParaRPr lang="el-GR" sz="3200" dirty="0"/>
                    </a:p>
                  </a:txBody>
                  <a:tcPr/>
                </a:tc>
              </a:tr>
              <a:tr h="5812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2c</a:t>
                      </a:r>
                      <a:endParaRPr lang="el-G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10c</a:t>
                      </a:r>
                      <a:endParaRPr lang="el-GR" sz="3200" dirty="0"/>
                    </a:p>
                  </a:txBody>
                  <a:tcPr/>
                </a:tc>
              </a:tr>
              <a:tr h="5812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3d</a:t>
                      </a:r>
                      <a:endParaRPr lang="el-G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11c</a:t>
                      </a:r>
                      <a:endParaRPr lang="el-GR" sz="3200" dirty="0"/>
                    </a:p>
                  </a:txBody>
                  <a:tcPr/>
                </a:tc>
              </a:tr>
              <a:tr h="5812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4c</a:t>
                      </a:r>
                      <a:endParaRPr lang="el-G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12b</a:t>
                      </a:r>
                      <a:endParaRPr lang="el-GR" sz="3200" dirty="0"/>
                    </a:p>
                  </a:txBody>
                  <a:tcPr/>
                </a:tc>
              </a:tr>
              <a:tr h="5812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5b</a:t>
                      </a:r>
                      <a:endParaRPr lang="el-G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13e</a:t>
                      </a:r>
                      <a:endParaRPr lang="el-GR" sz="3200" dirty="0"/>
                    </a:p>
                  </a:txBody>
                  <a:tcPr/>
                </a:tc>
              </a:tr>
              <a:tr h="5812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6a</a:t>
                      </a:r>
                      <a:endParaRPr lang="el-G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14b</a:t>
                      </a:r>
                      <a:endParaRPr lang="el-GR" sz="3200" dirty="0"/>
                    </a:p>
                  </a:txBody>
                  <a:tcPr/>
                </a:tc>
              </a:tr>
              <a:tr h="5812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7e</a:t>
                      </a:r>
                      <a:endParaRPr lang="el-G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15c</a:t>
                      </a:r>
                      <a:endParaRPr lang="el-GR" sz="3200" dirty="0"/>
                    </a:p>
                  </a:txBody>
                  <a:tcPr/>
                </a:tc>
              </a:tr>
              <a:tr h="5812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8d</a:t>
                      </a:r>
                      <a:endParaRPr lang="el-G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16d</a:t>
                      </a:r>
                      <a:endParaRPr lang="el-GR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0689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Σωστές απαντήσεις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6166048" y="609329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/>
              <a:t>Ειρήνη Νάκα</a:t>
            </a:r>
            <a:endParaRPr lang="el-GR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347048" cy="1143000"/>
          </a:xfrm>
        </p:spPr>
        <p:txBody>
          <a:bodyPr/>
          <a:lstStyle/>
          <a:p>
            <a:r>
              <a:rPr lang="el-GR" sz="2800" dirty="0" smtClean="0">
                <a:hlinkClick r:id="" action="ppaction://hlinkshowjump?jump=lastslideviewed"/>
              </a:rPr>
              <a:t>ΠΡΟΣΠΑΘΗΣΕ ΞΑΝΑ</a:t>
            </a:r>
            <a:endParaRPr lang="el-GR" sz="2800" dirty="0"/>
          </a:p>
        </p:txBody>
      </p:sp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ΛΑΘΟΣ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Έκτης μικρό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Έκτης μεγάλο</a:t>
            </a:r>
            <a:endParaRPr lang="el-GR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5" action="ppaction://hlinksldjump"/>
              </a:rPr>
              <a:t>Πέμπτης καθαρό</a:t>
            </a:r>
            <a:endParaRPr lang="el-GR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Τετάρτης καθαρό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Τετάρτης αυξημένο</a:t>
            </a:r>
            <a:endParaRPr lang="el-GR" sz="2800" dirty="0" smtClean="0"/>
          </a:p>
          <a:p>
            <a:pPr algn="ctr"/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2</a:t>
            </a:r>
            <a:endParaRPr lang="el-GR" dirty="0"/>
          </a:p>
        </p:txBody>
      </p:sp>
      <p:pic>
        <p:nvPicPr>
          <p:cNvPr id="5" name="Κατιόν διάστημα 5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08104" y="2924944"/>
            <a:ext cx="1152184" cy="1152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ΣΩΣΤΟ</a:t>
            </a:r>
            <a:endParaRPr lang="el-GR" dirty="0"/>
          </a:p>
        </p:txBody>
      </p:sp>
      <p:sp>
        <p:nvSpPr>
          <p:cNvPr id="5" name="Δεξιό βέλος 4">
            <a:hlinkClick r:id="" action="ppaction://hlinkshowjump?jump=nextslide"/>
          </p:cNvPr>
          <p:cNvSpPr/>
          <p:nvPr/>
        </p:nvSpPr>
        <p:spPr>
          <a:xfrm>
            <a:off x="3635896" y="3717032"/>
            <a:ext cx="2160240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Εβδόμης μικρό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Εβδόμης μεγάλο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Έκτης μικρό</a:t>
            </a:r>
            <a:endParaRPr lang="el-GR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5" action="ppaction://hlinksldjump"/>
              </a:rPr>
              <a:t>Έκτης μεγάλο</a:t>
            </a:r>
            <a:endParaRPr lang="el-GR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Πέμπτης καθαρό</a:t>
            </a:r>
            <a:endParaRPr lang="el-GR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endParaRPr lang="el-GR" dirty="0" smtClean="0"/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3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979712" y="472514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3200" dirty="0"/>
          </a:p>
        </p:txBody>
      </p:sp>
      <p:pic>
        <p:nvPicPr>
          <p:cNvPr id="5" name="Διάστημα6Μ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24128" y="2852936"/>
            <a:ext cx="1296144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ΣΩΣΤΟ</a:t>
            </a:r>
            <a:endParaRPr lang="el-GR" dirty="0"/>
          </a:p>
        </p:txBody>
      </p:sp>
      <p:sp>
        <p:nvSpPr>
          <p:cNvPr id="5" name="Δεξιό βέλος 4">
            <a:hlinkClick r:id="" action="ppaction://hlinkshowjump?jump=nextslide"/>
          </p:cNvPr>
          <p:cNvSpPr/>
          <p:nvPr/>
        </p:nvSpPr>
        <p:spPr>
          <a:xfrm>
            <a:off x="3635896" y="3717032"/>
            <a:ext cx="2160240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Δευτέρας μικρό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Τρίτης μεγάλο</a:t>
            </a:r>
            <a:endParaRPr lang="el-GR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5" action="ppaction://hlinksldjump"/>
              </a:rPr>
              <a:t>Τρίτης μικρό</a:t>
            </a:r>
            <a:endParaRPr lang="el-GR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Τετάρτης καθαρό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l-GR" sz="2800" dirty="0" smtClean="0">
                <a:hlinkClick r:id="rId4" action="ppaction://hlinksldjump"/>
              </a:rPr>
              <a:t>Πέμπτης καθαρό</a:t>
            </a:r>
            <a:endParaRPr lang="el-GR" sz="2800" dirty="0" smtClean="0"/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4</a:t>
            </a:r>
            <a:endParaRPr lang="el-GR" dirty="0"/>
          </a:p>
        </p:txBody>
      </p:sp>
      <p:pic>
        <p:nvPicPr>
          <p:cNvPr id="5" name="Κατιόν διάστημα 3μ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12904" y="3325426"/>
            <a:ext cx="1063352" cy="106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ΣΩΣΤΟ</a:t>
            </a:r>
            <a:endParaRPr lang="el-GR" dirty="0"/>
          </a:p>
        </p:txBody>
      </p:sp>
      <p:sp>
        <p:nvSpPr>
          <p:cNvPr id="5" name="Δεξιό βέλος 4">
            <a:hlinkClick r:id="" action="ppaction://hlinkshowjump?jump=nextslide"/>
          </p:cNvPr>
          <p:cNvSpPr/>
          <p:nvPr/>
        </p:nvSpPr>
        <p:spPr>
          <a:xfrm>
            <a:off x="3635896" y="3717032"/>
            <a:ext cx="2160240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Rena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17BBFD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419</TotalTime>
  <Words>225</Words>
  <Application>Microsoft Office PowerPoint</Application>
  <PresentationFormat>Προβολή στην οθόνη (4:3)</PresentationFormat>
  <Paragraphs>137</Paragraphs>
  <Slides>35</Slides>
  <Notes>3</Notes>
  <HiddenSlides>1</HiddenSlides>
  <MMClips>16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6" baseType="lpstr">
      <vt:lpstr>Χαρτί</vt:lpstr>
      <vt:lpstr>Αναγνώριση Διαστημάτων</vt:lpstr>
      <vt:lpstr>1</vt:lpstr>
      <vt:lpstr>ΣΩΣΤΟ</vt:lpstr>
      <vt:lpstr>2</vt:lpstr>
      <vt:lpstr>ΣΩΣΤΟ</vt:lpstr>
      <vt:lpstr>3</vt:lpstr>
      <vt:lpstr>ΣΩΣΤΟ</vt:lpstr>
      <vt:lpstr>4</vt:lpstr>
      <vt:lpstr>ΣΩΣΤΟ</vt:lpstr>
      <vt:lpstr>5</vt:lpstr>
      <vt:lpstr>ΣΩΣΤΟ</vt:lpstr>
      <vt:lpstr>6</vt:lpstr>
      <vt:lpstr>ΣΩΣΤΟ</vt:lpstr>
      <vt:lpstr>7</vt:lpstr>
      <vt:lpstr>ΣΩΣΤΟ</vt:lpstr>
      <vt:lpstr>8</vt:lpstr>
      <vt:lpstr>ΣΩΣΤΟ</vt:lpstr>
      <vt:lpstr>9</vt:lpstr>
      <vt:lpstr>ΣΩΣΤΟ</vt:lpstr>
      <vt:lpstr>10</vt:lpstr>
      <vt:lpstr>ΣΩΣΤΟ</vt:lpstr>
      <vt:lpstr>11</vt:lpstr>
      <vt:lpstr>ΣΩΣΤΟ</vt:lpstr>
      <vt:lpstr>12</vt:lpstr>
      <vt:lpstr>ΣΩΣΤΟ</vt:lpstr>
      <vt:lpstr>13</vt:lpstr>
      <vt:lpstr>ΣΩΣΤΟ</vt:lpstr>
      <vt:lpstr>14</vt:lpstr>
      <vt:lpstr>ΣΩΣΤΟ</vt:lpstr>
      <vt:lpstr>15</vt:lpstr>
      <vt:lpstr>ΣΩΣΤΟ</vt:lpstr>
      <vt:lpstr>16</vt:lpstr>
      <vt:lpstr>ΣΩΣΤΟ</vt:lpstr>
      <vt:lpstr>Σωστές απαντήσεις</vt:lpstr>
      <vt:lpstr>ΛΑΘΟΣ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Αναγνώριση Διαστημάτων</dc:title>
  <dc:creator>Ρένα Νάκα</dc:creator>
  <cp:lastModifiedBy>Ειρήνη Νάκα</cp:lastModifiedBy>
  <cp:revision>66</cp:revision>
  <dcterms:created xsi:type="dcterms:W3CDTF">2020-04-03T13:26:53Z</dcterms:created>
  <dcterms:modified xsi:type="dcterms:W3CDTF">2020-04-05T17:33:39Z</dcterms:modified>
</cp:coreProperties>
</file>