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7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9" r:id="rId13"/>
    <p:sldId id="270" r:id="rId14"/>
    <p:sldId id="272" r:id="rId15"/>
    <p:sldId id="271" r:id="rId16"/>
    <p:sldId id="25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96" d="100"/>
          <a:sy n="96" d="100"/>
        </p:scale>
        <p:origin x="-178" y="23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D40D6-A51E-4053-9E79-7B65F063B983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92032-51F4-4100-99EC-8EB0045960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974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0672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883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4004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1049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5648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976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7964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362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204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57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029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420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94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86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577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846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DF8D9-5C64-4B2A-8B0F-1D37790F385C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3DC3B72-AC1D-4A4E-A041-844D9C3416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095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mages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eli_pariser_beware_online_filter_bubbles?language=el#t-27863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63411B8-AE5A-4E35-8D2E-527DFFE6F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490746"/>
            <a:ext cx="8915399" cy="2262781"/>
          </a:xfrm>
        </p:spPr>
        <p:txBody>
          <a:bodyPr/>
          <a:lstStyle/>
          <a:p>
            <a:r>
              <a:rPr lang="el-GR" dirty="0"/>
              <a:t>ΣΤΟΧΕΥΜΕΝΗ ΑΝΑΖΗΤΗΣΗ ΜΕ </a:t>
            </a:r>
            <a:r>
              <a:rPr lang="el-GR" dirty="0" smtClean="0"/>
              <a:t>ΤΗ </a:t>
            </a:r>
            <a:r>
              <a:rPr lang="en-US" dirty="0" smtClean="0"/>
              <a:t>GOOGLE</a:t>
            </a:r>
            <a:endParaRPr lang="el-GR" dirty="0"/>
          </a:p>
        </p:txBody>
      </p:sp>
      <p:pic>
        <p:nvPicPr>
          <p:cNvPr id="7170" name="Picture 2" descr="Children's Day Google Doodle Celebrates Doodle 4 Google 2018 India Winner |  Technology Ne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910" y="193771"/>
            <a:ext cx="5025225" cy="281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54742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ΦΙΛΤΡΑ ΣΤΑ ΑΠΟΤΕΛΕΣΜΑΤΑ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30017"/>
            <a:ext cx="8915400" cy="4281205"/>
          </a:xfrm>
        </p:spPr>
        <p:txBody>
          <a:bodyPr>
            <a:normAutofit/>
          </a:bodyPr>
          <a:lstStyle/>
          <a:p>
            <a:pPr fontAlgn="base"/>
            <a:r>
              <a:rPr lang="el-GR" b="1" dirty="0"/>
              <a:t>Καιρός: </a:t>
            </a:r>
            <a:r>
              <a:rPr lang="el-GR" dirty="0"/>
              <a:t>Κάντε αναζήτηση για </a:t>
            </a:r>
            <a:r>
              <a:rPr lang="el-GR" dirty="0" smtClean="0"/>
              <a:t>καιρός, </a:t>
            </a:r>
            <a:r>
              <a:rPr lang="el-GR" dirty="0"/>
              <a:t>για να δείτε τον καιρό στην τοποθεσία σας ή προσθέστε το όνομα μιας πόλης, π.χ. </a:t>
            </a:r>
            <a:r>
              <a:rPr lang="el-GR" dirty="0" smtClean="0"/>
              <a:t>καιρός, Λάρισα για </a:t>
            </a:r>
            <a:r>
              <a:rPr lang="el-GR" dirty="0"/>
              <a:t>να βρείτε πληροφορίες καιρού για ένα συγκεκριμένο μέρος.</a:t>
            </a:r>
          </a:p>
          <a:p>
            <a:pPr fontAlgn="base"/>
            <a:r>
              <a:rPr lang="el-GR" b="1" dirty="0"/>
              <a:t>Λεξικό: </a:t>
            </a:r>
            <a:r>
              <a:rPr lang="el-GR" dirty="0"/>
              <a:t>Πληκτρολογήστε </a:t>
            </a:r>
            <a:r>
              <a:rPr lang="el-GR" dirty="0" smtClean="0"/>
              <a:t>ορισμός </a:t>
            </a:r>
            <a:r>
              <a:rPr lang="el-GR" dirty="0"/>
              <a:t>μπροστά από οποιαδήποτε λέξη, για να δείτε τον ορισμό της. </a:t>
            </a:r>
          </a:p>
          <a:p>
            <a:pPr fontAlgn="base"/>
            <a:r>
              <a:rPr lang="el-GR" b="1" dirty="0"/>
              <a:t>Υπολογισμοί: </a:t>
            </a:r>
            <a:r>
              <a:rPr lang="el-GR" dirty="0"/>
              <a:t>Καταχωρίστε μια μαθηματική </a:t>
            </a:r>
            <a:r>
              <a:rPr lang="el-GR" dirty="0" smtClean="0"/>
              <a:t>παράσταση, </a:t>
            </a:r>
            <a:r>
              <a:rPr lang="el-GR" dirty="0"/>
              <a:t>π.χ. </a:t>
            </a:r>
            <a:r>
              <a:rPr lang="el-GR" dirty="0" smtClean="0"/>
              <a:t>3*9/2^3</a:t>
            </a:r>
            <a:r>
              <a:rPr lang="el-GR" dirty="0"/>
              <a:t> ή </a:t>
            </a:r>
            <a:r>
              <a:rPr lang="el-GR" dirty="0" smtClean="0"/>
              <a:t>για να πάρετε τη λύση της</a:t>
            </a:r>
            <a:endParaRPr lang="el-GR" dirty="0"/>
          </a:p>
          <a:p>
            <a:pPr fontAlgn="base"/>
            <a:r>
              <a:rPr lang="el-GR" b="1" dirty="0"/>
              <a:t>Μετατροπή μονάδων:</a:t>
            </a:r>
            <a:r>
              <a:rPr lang="el-GR" dirty="0"/>
              <a:t> Πληκτρολογήστε οποιαδήποτε μετατροπή, π.χ. </a:t>
            </a:r>
            <a:r>
              <a:rPr lang="el-GR" dirty="0" smtClean="0"/>
              <a:t>3 </a:t>
            </a:r>
            <a:r>
              <a:rPr lang="el-GR" dirty="0"/>
              <a:t>δολάρια σε </a:t>
            </a:r>
            <a:r>
              <a:rPr lang="el-GR" dirty="0" smtClean="0"/>
              <a:t>ευρώ ή 10 </a:t>
            </a:r>
            <a:r>
              <a:rPr lang="en-US" dirty="0" smtClean="0"/>
              <a:t>cm to m</a:t>
            </a:r>
            <a:r>
              <a:rPr lang="el-GR" dirty="0" smtClean="0"/>
              <a:t>.</a:t>
            </a:r>
            <a:endParaRPr lang="el-GR" dirty="0"/>
          </a:p>
          <a:p>
            <a:endParaRPr lang="el-GR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4105795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ΦΩΝΗΤΙΚΗ ΑΝΑΖΗΤΗΣΗ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 έχουμε μικρόφωνο μπορούμε να δώσουμε τους όρους αναζήτησης φωνητικά επιλέγοντας το εικονίδιο</a:t>
            </a:r>
            <a:endParaRPr lang="el-GR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857" y="3514642"/>
            <a:ext cx="1649565" cy="132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375353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ΑΝΑΖΗΤΗΣΗ ΕΙΚΟΝΩΝ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5887" y="3405809"/>
            <a:ext cx="8915400" cy="3777622"/>
          </a:xfrm>
        </p:spPr>
        <p:txBody>
          <a:bodyPr/>
          <a:lstStyle/>
          <a:p>
            <a:pPr algn="just"/>
            <a:r>
              <a:rPr lang="el-GR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Επιλέγοντας εικόνες  και περισσότερα  μπορούμε να καθορίσουμε το μέγεθος, το χρώμα, τον τύπο, το χρόνο αλλά και τα δικαιώματα μιας εικόνας</a:t>
            </a:r>
            <a:endParaRPr lang="el-GR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057" y="1364602"/>
            <a:ext cx="91059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 rot="2610679">
            <a:off x="4238045" y="1614115"/>
            <a:ext cx="524786" cy="526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Down Arrow 4"/>
          <p:cNvSpPr/>
          <p:nvPr/>
        </p:nvSpPr>
        <p:spPr>
          <a:xfrm rot="2233807">
            <a:off x="8420431" y="1505826"/>
            <a:ext cx="580446" cy="5376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8304653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ΑΝΤΙΣΤΡΟΦΗ ΑΝΑΖΗΤΗΣΗ ΕΙΚΟΝΩΝ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692" y="2762176"/>
            <a:ext cx="10440063" cy="3777622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Μεταβείτε στις εικόνες </a:t>
            </a:r>
            <a:r>
              <a:rPr lang="en-US" sz="3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google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https://images.google.com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/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Και επιλέξτε το εικονίδιο με τη φωτογραφική μηχανή</a:t>
            </a:r>
          </a:p>
          <a:p>
            <a:pPr marL="0" indent="0" algn="ctr">
              <a:buNone/>
            </a:pPr>
            <a:endParaRPr lang="el-GR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Στη συνέχεια φορτώστε μια εικόνα από το διαδίκτυο ή από τον υπολογιστή σας</a:t>
            </a:r>
            <a:endParaRPr lang="el-G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802" y="1287809"/>
            <a:ext cx="7259407" cy="135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own Arrow 4"/>
          <p:cNvSpPr/>
          <p:nvPr/>
        </p:nvSpPr>
        <p:spPr>
          <a:xfrm rot="2233807">
            <a:off x="7587306" y="1555544"/>
            <a:ext cx="580446" cy="11480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844" y="4395593"/>
            <a:ext cx="3021496" cy="1197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0617868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ΡΥΘΜΙΣΕΙς – ΣΥΝΘΕΤΗ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ΑΝΑΖΗΤΗΣΗ 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356" y="3244132"/>
            <a:ext cx="10440063" cy="809261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l-GR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Επιλέγοντας Ρυθμίσεις – Σύνθετη αναζήτηση  μπορούμε να καθορίσουμε Γλώσσα – χρόνο – τύπο αρχείου – δικαιώματα κ.λ.π.</a:t>
            </a:r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404" y="1214031"/>
            <a:ext cx="8233659" cy="203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87" y="3970462"/>
            <a:ext cx="8274766" cy="2509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3491053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867" y="1967789"/>
            <a:ext cx="5645426" cy="2684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30018" y="1510748"/>
            <a:ext cx="378084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800" dirty="0" smtClean="0"/>
              <a:t>Φυσικά να ξέρετε ότι η </a:t>
            </a:r>
            <a:r>
              <a:rPr lang="en-US" sz="2800" dirty="0" smtClean="0"/>
              <a:t>Google </a:t>
            </a:r>
            <a:r>
              <a:rPr lang="el-GR" sz="2800" dirty="0" smtClean="0"/>
              <a:t>δεν δίνει τα ίδια αποτελέσματα σε όλους</a:t>
            </a:r>
            <a:r>
              <a:rPr lang="en-US" sz="2800" dirty="0" smtClean="0"/>
              <a:t>,</a:t>
            </a:r>
            <a:r>
              <a:rPr lang="el-GR" sz="2800" dirty="0" smtClean="0"/>
              <a:t> έστω κι αν δώσουν ακριβώς τους ίδιους όρους αναζήτησης. Μπορείτε να δείτε περισσότερα για τις </a:t>
            </a:r>
            <a:r>
              <a:rPr lang="el-GR" sz="2800" b="1" dirty="0" smtClean="0"/>
              <a:t>φούσκες φίλτρων </a:t>
            </a:r>
            <a:r>
              <a:rPr lang="el-GR" sz="2800" dirty="0" smtClean="0"/>
              <a:t>στο </a:t>
            </a:r>
            <a:r>
              <a:rPr lang="el-GR" sz="2800" dirty="0" smtClean="0">
                <a:hlinkClick r:id="rId3"/>
              </a:rPr>
              <a:t>βίντεο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980222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09530" y="2274073"/>
            <a:ext cx="923941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Και μην ξεχνάτε τα </a:t>
            </a:r>
          </a:p>
          <a:p>
            <a:r>
              <a:rPr lang="el-GR" sz="5400" dirty="0" smtClean="0"/>
              <a:t>ΠΝΕΥΜΑΤΙΚΑ ΔΙΚΑΙΩΜΑΤΑ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3530379" y="1025718"/>
            <a:ext cx="655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ΚΑΛΟ ΣΕΡΦΑΡΙΣΜΑ …</a:t>
            </a:r>
            <a:endParaRPr lang="el-GR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469" y="4209717"/>
            <a:ext cx="3427012" cy="212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663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ΜΗΝ ΑΝΗΣΥΧΕΙΤΕ ΓΙΑ ΛΕΠΤΟΜΕΡΕΙΕΣ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l-GR" sz="2800" b="1" dirty="0" smtClean="0"/>
              <a:t>Ορθογραφία</a:t>
            </a:r>
            <a:r>
              <a:rPr lang="el-GR" sz="2800" b="1" dirty="0"/>
              <a:t>. </a:t>
            </a:r>
            <a:r>
              <a:rPr lang="el-GR" sz="2800" dirty="0"/>
              <a:t>Ο ορθογραφικός έλεγχος του Google χρησιμοποιεί αυτόματα την πιο κοινή ορθογραφία μιας δεδομένης λέξης, ανεξάρτητα από το αν τη γράφετε σωστά. </a:t>
            </a:r>
          </a:p>
          <a:p>
            <a:pPr fontAlgn="base"/>
            <a:r>
              <a:rPr lang="el-GR" sz="2800" b="1" dirty="0"/>
              <a:t>Κεφαλαία γράμματα.</a:t>
            </a:r>
            <a:r>
              <a:rPr lang="el-GR" sz="2800" dirty="0"/>
              <a:t> Η αναζήτηση για New York Times είναι ίδια με την αναζήτηση για new york times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0665618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ΑΚΡΙΒΗΣ ΦΡΑΣΗ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Όταν περικλείουμε τους όρους αναζήτησης μέσα σε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ειαγωγικά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  “  η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θα αναζητήσει την ακριβή φράση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π.χ.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αναζήτηση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«ο μικρός πρίγκηπας»</a:t>
            </a:r>
          </a:p>
          <a:p>
            <a:pPr marL="0" indent="0" algn="ctr">
              <a:buNone/>
            </a:pPr>
            <a:endParaRPr lang="el-G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Θα μας επιστρέψει όλες τις σελίδες που περιέχουν ακριβώς τη φράση αυτή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34101634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ΕΞΑΙΡΕΣΗ ΛΕΞΗΣ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Όταν θέλουμε να εξαιρέσουμε μια λέξη από την αναζήτηση βάζουμε μπροστά από τη λέξη το σύμβολο -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π.χ. ασκήσεις Μαθηματικά - Λύκειο</a:t>
            </a:r>
          </a:p>
          <a:p>
            <a:pPr marL="0" indent="0" algn="ctr">
              <a:buNone/>
            </a:pPr>
            <a:endParaRPr lang="el-G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Θα εξαιρέσει όλα τα αποτελέσματα με τον όρο Λύκειο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3841213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ΑΝΑΖΗΤΗΣΗ ΣΕ ΣΥΓΚΕΚΡΙΜΕΝΟ ΙΣΤΟΤΟΠΟ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Όταν θέλουμε να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αναζητήσουμε κάτι σε συγκεκριμένο ιστότοπο βάζουμε μετά τον όρο αναζήτησης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site:sitename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ασκήσεις 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Μαθηματικά </a:t>
            </a:r>
            <a:r>
              <a:rPr lang="el-GR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3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site:www.e-yliko.gr</a:t>
            </a:r>
            <a:endParaRPr lang="el-G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Θα αναζητήσει αποτελέσματα μόνοστην ιστοσελίδα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yliko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8397762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ΕΥΡΕΣΗ ΣΥΓΚΕΚΡΙΜΕΝΩΝ ΤΥΠΩΝ ΑΡΧΕΙΩΝ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Όταν θέλουμε να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αναζητήσουμε  συγκεκριμένους  τύπους αρχείων  βάζουμε μετά τον όρο αναζήτησης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filetype:type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Π.χ. </a:t>
            </a:r>
            <a:r>
              <a:rPr lang="en-US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Covid-19</a:t>
            </a:r>
            <a:r>
              <a:rPr lang="el-GR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filetype</a:t>
            </a:r>
            <a:r>
              <a:rPr lang="en-US" sz="3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:ppt</a:t>
            </a:r>
            <a:endParaRPr lang="el-GR" sz="36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Θα μας δώσει σαν  αποτελέσματα μόνο αρχεία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ower Point</a:t>
            </a:r>
            <a:endParaRPr lang="el-G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3738189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ΑΝΑΖΗΤΗΣΗ Σ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TON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ΤΙΤΛΟ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Όταν θέλουμε </a:t>
            </a:r>
            <a:r>
              <a:rPr lang="el-G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ο όρος αναζήτησης να βρίσκεται στον τίτλο του άρθρου βάζουμε μπροστά από τον όρο αναζήτησης </a:t>
            </a:r>
            <a:r>
              <a:rPr lang="en-US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intitle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Π.χ. </a:t>
            </a:r>
            <a:r>
              <a:rPr lang="en-US" sz="3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ntitle</a:t>
            </a:r>
            <a:r>
              <a:rPr lang="en-US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l-GR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Διαδίκτυο</a:t>
            </a:r>
            <a:endParaRPr lang="el-G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Θα αναζητήσει άρθρα ή ιστοσελίδες που στον τίτλο υπάρχει ο όρος Διαδίκτυο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3738189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ΧΑΡΤΕΣ – ΕΙΚΟΝΕΣ – ΕΙΔΗΣΕΙΣ - ΒΙΝΤΕΟ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433" y="3619168"/>
            <a:ext cx="9787131" cy="2686215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el-G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πορούμε να αναζητήσουμε Χάρτες, εικόνες, ειδήσεις ή βίντεο  γράφοντας τον όρο αναζήτησης και επιλέγοντας ακριβώς κάτω από το πλαίσιο αναζήτησης την  κατάλληλη επιλογή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l-GR" sz="4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607" y="1606909"/>
            <a:ext cx="10506075" cy="173264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665551" y="3140765"/>
            <a:ext cx="7959255" cy="31805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655784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46D9195-D391-48E4-BAF3-B3CDAC53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ΦΙΛΤΡΑ ΣΤΑ ΑΠΟΤΕΛΕΣΜΑΤΑ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A634C44-BDF3-4883-8D91-78651B114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267986"/>
            <a:ext cx="8915400" cy="2643236"/>
          </a:xfrm>
        </p:spPr>
        <p:txBody>
          <a:bodyPr>
            <a:normAutofit lnSpcReduction="10000"/>
          </a:bodyPr>
          <a:lstStyle/>
          <a:p>
            <a:endParaRPr lang="el-GR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Επιλέγοντας Εργαλεία μπορούμε να φιλτράρουμε τα αποτελέσματα  ως προς</a:t>
            </a:r>
          </a:p>
          <a:p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 χώρα στην οποία είναι δηλωμένος ο ιστότοπος</a:t>
            </a:r>
          </a:p>
          <a:p>
            <a:r>
              <a:rPr lang="el-GR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 γλώσσα του ιστότοπου</a:t>
            </a:r>
          </a:p>
          <a:p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 στιγμή της ενημέρωσης του ιστότοπου</a:t>
            </a:r>
          </a:p>
          <a:p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 διάρκεια ενός βίντεο</a:t>
            </a:r>
          </a:p>
          <a:p>
            <a:r>
              <a:rPr lang="el-GR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 βίντεο που έχουν υπότιτλους κ.λ.π.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013" y="1363027"/>
            <a:ext cx="1047750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own Arrow 3"/>
          <p:cNvSpPr/>
          <p:nvPr/>
        </p:nvSpPr>
        <p:spPr>
          <a:xfrm rot="1279523">
            <a:off x="11489635" y="2011680"/>
            <a:ext cx="254442" cy="5124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7655784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247</TotalTime>
  <Words>399</Words>
  <Application>Microsoft Office PowerPoint</Application>
  <PresentationFormat>Custom</PresentationFormat>
  <Paragraphs>66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Θρόισμα</vt:lpstr>
      <vt:lpstr>ΣΤΟΧΕΥΜΕΝΗ ΑΝΑΖΗΤΗΣΗ ΜΕ ΤΗ GOOGLE</vt:lpstr>
      <vt:lpstr>ΜΗΝ ΑΝΗΣΥΧΕΙΤΕ ΓΙΑ ΛΕΠΤΟΜΕΡΕΙΕΣ</vt:lpstr>
      <vt:lpstr>ΑΚΡΙΒΗΣ ΦΡΑΣΗ</vt:lpstr>
      <vt:lpstr>ΕΞΑΙΡΕΣΗ ΛΕΞΗΣ</vt:lpstr>
      <vt:lpstr>ΑΝΑΖΗΤΗΣΗ ΣΕ ΣΥΓΚΕΚΡΙΜΕΝΟ ΙΣΤΟΤΟΠΟ</vt:lpstr>
      <vt:lpstr>ΕΥΡΕΣΗ ΣΥΓΚΕΚΡΙΜΕΝΩΝ ΤΥΠΩΝ ΑΡΧΕΙΩΝ</vt:lpstr>
      <vt:lpstr>ΑΝΑΖΗΤΗΣΗ ΣTON ΤΙΤΛΟ</vt:lpstr>
      <vt:lpstr>ΧΑΡΤΕΣ – ΕΙΚΟΝΕΣ – ΕΙΔΗΣΕΙΣ - ΒΙΝΤΕΟ</vt:lpstr>
      <vt:lpstr>ΦΙΛΤΡΑ ΣΤΑ ΑΠΟΤΕΛΕΣΜΑΤΑ</vt:lpstr>
      <vt:lpstr>ΦΙΛΤΡΑ ΣΤΑ ΑΠΟΤΕΛΕΣΜΑΤΑ</vt:lpstr>
      <vt:lpstr>ΦΩΝΗΤΙΚΗ ΑΝΑΖΗΤΗΣΗ</vt:lpstr>
      <vt:lpstr>ΑΝΑΖΗΤΗΣΗ ΕΙΚΟΝΩΝ</vt:lpstr>
      <vt:lpstr>ΑΝΤΙΣΤΡΟΦΗ ΑΝΑΖΗΤΗΣΗ ΕΙΚΟΝΩΝ</vt:lpstr>
      <vt:lpstr>ΡΥΘΜΙΣΕΙς – ΣΥΝΘΕΤΗ  ΑΝΑΖΗΤΗΣΗ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ΑΚΡΟΠΟΛΗ</dc:title>
  <dc:creator>Matoula Tsilouli</dc:creator>
  <cp:lastModifiedBy>matoula</cp:lastModifiedBy>
  <cp:revision>16</cp:revision>
  <dcterms:created xsi:type="dcterms:W3CDTF">2021-02-25T06:16:16Z</dcterms:created>
  <dcterms:modified xsi:type="dcterms:W3CDTF">2021-02-27T22:13:30Z</dcterms:modified>
</cp:coreProperties>
</file>