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1"/>
  </p:notesMasterIdLst>
  <p:handoutMasterIdLst>
    <p:handoutMasterId r:id="rId22"/>
  </p:handoutMasterIdLst>
  <p:sldIdLst>
    <p:sldId id="257" r:id="rId5"/>
    <p:sldId id="264" r:id="rId6"/>
    <p:sldId id="258" r:id="rId7"/>
    <p:sldId id="261" r:id="rId8"/>
    <p:sldId id="259" r:id="rId9"/>
    <p:sldId id="262" r:id="rId10"/>
    <p:sldId id="260" r:id="rId11"/>
    <p:sldId id="263" r:id="rId12"/>
    <p:sldId id="265" r:id="rId13"/>
    <p:sldId id="266" r:id="rId14"/>
    <p:sldId id="267" r:id="rId15"/>
    <p:sldId id="268" r:id="rId16"/>
    <p:sldId id="269" r:id="rId17"/>
    <p:sldId id="270"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7" d="100"/>
          <a:sy n="87" d="100"/>
        </p:scale>
        <p:origin x="389" y="77"/>
      </p:cViewPr>
      <p:guideLst/>
    </p:cSldViewPr>
  </p:slideViewPr>
  <p:notesTextViewPr>
    <p:cViewPr>
      <p:scale>
        <a:sx n="1" d="1"/>
        <a:sy n="1" d="1"/>
      </p:scale>
      <p:origin x="0" y="0"/>
    </p:cViewPr>
  </p:notesTextViewPr>
  <p:notesViewPr>
    <p:cSldViewPr snapToGrid="0">
      <p:cViewPr varScale="1">
        <p:scale>
          <a:sx n="95" d="100"/>
          <a:sy n="95" d="100"/>
        </p:scale>
        <p:origin x="35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D38DC3-B501-427A-AB6A-B726BFEF993A}" type="doc">
      <dgm:prSet loTypeId="urn:microsoft.com/office/officeart/2005/8/layout/bProcess2" loCatId="process" qsTypeId="urn:microsoft.com/office/officeart/2005/8/quickstyle/3d3" qsCatId="3D" csTypeId="urn:microsoft.com/office/officeart/2005/8/colors/colorful1" csCatId="colorful" phldr="1"/>
      <dgm:spPr/>
      <dgm:t>
        <a:bodyPr/>
        <a:lstStyle/>
        <a:p>
          <a:endParaRPr lang="el-GR"/>
        </a:p>
      </dgm:t>
    </dgm:pt>
    <dgm:pt modelId="{08A4CFC8-2922-4C1B-957E-173BC806A11D}">
      <dgm:prSet phldrT="[Κείμενο]" custT="1"/>
      <dgm:spPr/>
      <dgm:t>
        <a:bodyPr/>
        <a:lstStyle/>
        <a:p>
          <a:r>
            <a:rPr lang="el-GR" sz="1400" b="1" dirty="0"/>
            <a:t>Μαθησιακοί</a:t>
          </a:r>
        </a:p>
      </dgm:t>
    </dgm:pt>
    <dgm:pt modelId="{A1092FDA-DB03-401D-B019-B748ECC81325}" type="parTrans" cxnId="{0B41FB72-9CDF-42B0-A7B7-8F10CB2ED10B}">
      <dgm:prSet/>
      <dgm:spPr/>
      <dgm:t>
        <a:bodyPr/>
        <a:lstStyle/>
        <a:p>
          <a:endParaRPr lang="el-GR"/>
        </a:p>
      </dgm:t>
    </dgm:pt>
    <dgm:pt modelId="{2C9AE2C2-E49E-4C31-96D6-8E9C00A265B2}" type="sibTrans" cxnId="{0B41FB72-9CDF-42B0-A7B7-8F10CB2ED10B}">
      <dgm:prSet/>
      <dgm:spPr/>
      <dgm:t>
        <a:bodyPr/>
        <a:lstStyle/>
        <a:p>
          <a:endParaRPr lang="el-GR"/>
        </a:p>
      </dgm:t>
    </dgm:pt>
    <dgm:pt modelId="{8A24B721-D46D-42B2-BD2B-44AA4C007EBE}">
      <dgm:prSet phldrT="[Κείμενο]" custT="1"/>
      <dgm:spPr/>
      <dgm:t>
        <a:bodyPr/>
        <a:lstStyle/>
        <a:p>
          <a:r>
            <a:rPr lang="el-GR" sz="1200" dirty="0"/>
            <a:t>Όταν ολοκληρωθεί η </a:t>
          </a:r>
        </a:p>
        <a:p>
          <a:r>
            <a:rPr lang="el-GR" sz="1200" dirty="0"/>
            <a:t>ενότητα </a:t>
          </a:r>
        </a:p>
      </dgm:t>
    </dgm:pt>
    <dgm:pt modelId="{5A944E04-A03F-4E0B-A7A6-39AC03763781}" type="parTrans" cxnId="{6460F956-F9A5-4180-9C42-5A37602D055B}">
      <dgm:prSet/>
      <dgm:spPr/>
      <dgm:t>
        <a:bodyPr/>
        <a:lstStyle/>
        <a:p>
          <a:endParaRPr lang="el-GR"/>
        </a:p>
      </dgm:t>
    </dgm:pt>
    <dgm:pt modelId="{6A5E219A-18A0-4F54-89DD-A8710ABBFCC6}" type="sibTrans" cxnId="{6460F956-F9A5-4180-9C42-5A37602D055B}">
      <dgm:prSet/>
      <dgm:spPr/>
      <dgm:t>
        <a:bodyPr/>
        <a:lstStyle/>
        <a:p>
          <a:endParaRPr lang="el-GR"/>
        </a:p>
      </dgm:t>
    </dgm:pt>
    <dgm:pt modelId="{B86F9CB5-F828-4236-BB06-622B856BD345}">
      <dgm:prSet phldrT="[Κείμενο]" custT="1"/>
      <dgm:spPr/>
      <dgm:t>
        <a:bodyPr/>
        <a:lstStyle/>
        <a:p>
          <a:r>
            <a:rPr lang="el-GR" sz="1200" dirty="0"/>
            <a:t> να μπορούν να</a:t>
          </a:r>
        </a:p>
        <a:p>
          <a:r>
            <a:rPr lang="el-GR" sz="1200" dirty="0"/>
            <a:t>Γνωρίζουν τα: </a:t>
          </a:r>
        </a:p>
      </dgm:t>
    </dgm:pt>
    <dgm:pt modelId="{70B16EFC-1FCE-45C3-83CF-7B6FA1531111}" type="parTrans" cxnId="{43994EE1-F245-4828-BF8C-AFA05EC8D17E}">
      <dgm:prSet/>
      <dgm:spPr/>
      <dgm:t>
        <a:bodyPr/>
        <a:lstStyle/>
        <a:p>
          <a:endParaRPr lang="el-GR"/>
        </a:p>
      </dgm:t>
    </dgm:pt>
    <dgm:pt modelId="{8F274D0B-BBC3-4466-B95A-FBBEA21DB8DA}" type="sibTrans" cxnId="{43994EE1-F245-4828-BF8C-AFA05EC8D17E}">
      <dgm:prSet/>
      <dgm:spPr/>
      <dgm:t>
        <a:bodyPr/>
        <a:lstStyle/>
        <a:p>
          <a:endParaRPr lang="el-GR"/>
        </a:p>
      </dgm:t>
    </dgm:pt>
    <dgm:pt modelId="{E42D2641-96EF-4BAA-84CC-6B869C063629}">
      <dgm:prSet phldrT="[Κείμενο]" custT="1"/>
      <dgm:spPr/>
      <dgm:t>
        <a:bodyPr/>
        <a:lstStyle/>
        <a:p>
          <a:r>
            <a:rPr lang="el-GR" sz="1200" b="1" dirty="0"/>
            <a:t>Πλάγιες ερωτ. προτάσεις</a:t>
          </a:r>
        </a:p>
      </dgm:t>
    </dgm:pt>
    <dgm:pt modelId="{370931AB-9442-4955-A462-A57DAE1720C3}" type="parTrans" cxnId="{B1B0615F-076C-43F0-9673-2EEC64DEF8BB}">
      <dgm:prSet/>
      <dgm:spPr/>
      <dgm:t>
        <a:bodyPr/>
        <a:lstStyle/>
        <a:p>
          <a:endParaRPr lang="el-GR"/>
        </a:p>
      </dgm:t>
    </dgm:pt>
    <dgm:pt modelId="{3D83DC62-FEC0-4B5A-B79F-AEF54F0B9F3B}" type="sibTrans" cxnId="{B1B0615F-076C-43F0-9673-2EEC64DEF8BB}">
      <dgm:prSet/>
      <dgm:spPr/>
      <dgm:t>
        <a:bodyPr/>
        <a:lstStyle/>
        <a:p>
          <a:endParaRPr lang="el-GR"/>
        </a:p>
      </dgm:t>
    </dgm:pt>
    <dgm:pt modelId="{FBA85E20-95DD-47D5-9B76-F1D481600679}">
      <dgm:prSet phldrT="[Κείμενο]" custT="1"/>
      <dgm:spPr/>
      <dgm:t>
        <a:bodyPr/>
        <a:lstStyle/>
        <a:p>
          <a:r>
            <a:rPr lang="el-GR" sz="1200" b="1" dirty="0"/>
            <a:t>Πλάγιος Λόγος</a:t>
          </a:r>
        </a:p>
      </dgm:t>
    </dgm:pt>
    <dgm:pt modelId="{8F478FEA-01DB-4D1E-B5EA-A4F5684B51A9}" type="parTrans" cxnId="{DF4C72CF-F301-4D84-A4C2-B74D04D9C897}">
      <dgm:prSet/>
      <dgm:spPr/>
      <dgm:t>
        <a:bodyPr/>
        <a:lstStyle/>
        <a:p>
          <a:endParaRPr lang="el-GR"/>
        </a:p>
      </dgm:t>
    </dgm:pt>
    <dgm:pt modelId="{1BE374C8-A7B6-4600-8B29-10F466DCB04F}" type="sibTrans" cxnId="{DF4C72CF-F301-4D84-A4C2-B74D04D9C897}">
      <dgm:prSet/>
      <dgm:spPr/>
      <dgm:t>
        <a:bodyPr/>
        <a:lstStyle/>
        <a:p>
          <a:endParaRPr lang="el-GR"/>
        </a:p>
      </dgm:t>
    </dgm:pt>
    <dgm:pt modelId="{9EF227C6-6F0E-4DA0-A5FC-992A7C3F92CB}">
      <dgm:prSet phldrT="[Κείμενο]"/>
      <dgm:spPr/>
      <dgm:t>
        <a:bodyPr/>
        <a:lstStyle/>
        <a:p>
          <a:r>
            <a:rPr lang="el-GR" dirty="0"/>
            <a:t>τέχνη</a:t>
          </a:r>
        </a:p>
      </dgm:t>
    </dgm:pt>
    <dgm:pt modelId="{A941B0B4-443C-458C-BD48-E5C226140D9D}" type="parTrans" cxnId="{FB14DEE0-794E-4E32-97ED-3576570B58E3}">
      <dgm:prSet/>
      <dgm:spPr/>
      <dgm:t>
        <a:bodyPr/>
        <a:lstStyle/>
        <a:p>
          <a:endParaRPr lang="el-GR"/>
        </a:p>
      </dgm:t>
    </dgm:pt>
    <dgm:pt modelId="{1DF5B2F1-293C-47E6-8FE6-A28B5CD00AC8}" type="sibTrans" cxnId="{FB14DEE0-794E-4E32-97ED-3576570B58E3}">
      <dgm:prSet/>
      <dgm:spPr/>
      <dgm:t>
        <a:bodyPr/>
        <a:lstStyle/>
        <a:p>
          <a:endParaRPr lang="el-GR"/>
        </a:p>
      </dgm:t>
    </dgm:pt>
    <dgm:pt modelId="{0EB367C4-5A8B-4E01-8DEB-B979EAAA48B2}">
      <dgm:prSet phldrT="[Κείμενο]" custT="1"/>
      <dgm:spPr/>
      <dgm:t>
        <a:bodyPr/>
        <a:lstStyle/>
        <a:p>
          <a:r>
            <a:rPr lang="el-GR" sz="1400" b="1" dirty="0"/>
            <a:t>Παράγραφος</a:t>
          </a:r>
          <a:r>
            <a:rPr lang="el-GR" sz="1200" dirty="0"/>
            <a:t> </a:t>
          </a:r>
        </a:p>
      </dgm:t>
    </dgm:pt>
    <dgm:pt modelId="{8A76EFCE-B68D-4239-AEF6-66507F3F68AD}" type="parTrans" cxnId="{FD0623A4-33D5-43E0-94A6-B27AB994AEEB}">
      <dgm:prSet/>
      <dgm:spPr/>
      <dgm:t>
        <a:bodyPr/>
        <a:lstStyle/>
        <a:p>
          <a:endParaRPr lang="el-GR"/>
        </a:p>
      </dgm:t>
    </dgm:pt>
    <dgm:pt modelId="{0AE85ECF-5962-46ED-901D-4E07FD8F3757}" type="sibTrans" cxnId="{FD0623A4-33D5-43E0-94A6-B27AB994AEEB}">
      <dgm:prSet/>
      <dgm:spPr/>
      <dgm:t>
        <a:bodyPr/>
        <a:lstStyle/>
        <a:p>
          <a:endParaRPr lang="el-GR"/>
        </a:p>
      </dgm:t>
    </dgm:pt>
    <dgm:pt modelId="{F5F97B0E-94C2-46CB-9D2A-3160E7CA5C7F}">
      <dgm:prSet phldrT="[Κείμενο]" custT="1"/>
      <dgm:spPr/>
      <dgm:t>
        <a:bodyPr/>
        <a:lstStyle/>
        <a:p>
          <a:r>
            <a:rPr lang="el-GR" sz="1200" b="1" dirty="0"/>
            <a:t>Ειρήνη</a:t>
          </a:r>
        </a:p>
        <a:p>
          <a:r>
            <a:rPr lang="el-GR" sz="1200" b="1" dirty="0"/>
            <a:t>Πόλεμος </a:t>
          </a:r>
        </a:p>
      </dgm:t>
    </dgm:pt>
    <dgm:pt modelId="{6BE45B90-E4EC-4D32-A2C5-B42451BC72D5}" type="parTrans" cxnId="{6B5EE70E-5579-4C54-B6AB-2FE6A3D02BAF}">
      <dgm:prSet/>
      <dgm:spPr/>
      <dgm:t>
        <a:bodyPr/>
        <a:lstStyle/>
        <a:p>
          <a:endParaRPr lang="el-GR"/>
        </a:p>
      </dgm:t>
    </dgm:pt>
    <dgm:pt modelId="{CCE7F529-5A3A-4810-B583-E52E56E9B7C0}" type="sibTrans" cxnId="{6B5EE70E-5579-4C54-B6AB-2FE6A3D02BAF}">
      <dgm:prSet/>
      <dgm:spPr/>
      <dgm:t>
        <a:bodyPr/>
        <a:lstStyle/>
        <a:p>
          <a:endParaRPr lang="el-GR"/>
        </a:p>
      </dgm:t>
    </dgm:pt>
    <dgm:pt modelId="{C09F32C3-0C4D-4DCD-B627-4D5CD3A2B58A}">
      <dgm:prSet phldrT="[Κείμενο]" custT="1"/>
      <dgm:spPr/>
      <dgm:t>
        <a:bodyPr/>
        <a:lstStyle/>
        <a:p>
          <a:r>
            <a:rPr lang="el-GR" sz="1400" b="1" dirty="0"/>
            <a:t>Στάσεων και συμπεριφοράς</a:t>
          </a:r>
        </a:p>
      </dgm:t>
    </dgm:pt>
    <dgm:pt modelId="{0655CDDF-7AA7-46B8-9B90-6BE484794D8B}" type="parTrans" cxnId="{7D4B854F-00DE-4D02-98A8-501CA433F58B}">
      <dgm:prSet/>
      <dgm:spPr/>
      <dgm:t>
        <a:bodyPr/>
        <a:lstStyle/>
        <a:p>
          <a:endParaRPr lang="el-GR"/>
        </a:p>
      </dgm:t>
    </dgm:pt>
    <dgm:pt modelId="{E7083A63-14C9-45AA-B6BB-D51E39275B02}" type="sibTrans" cxnId="{7D4B854F-00DE-4D02-98A8-501CA433F58B}">
      <dgm:prSet/>
      <dgm:spPr/>
      <dgm:t>
        <a:bodyPr/>
        <a:lstStyle/>
        <a:p>
          <a:endParaRPr lang="el-GR"/>
        </a:p>
      </dgm:t>
    </dgm:pt>
    <dgm:pt modelId="{0F8ECB17-1471-405A-875D-8F77629AB475}" type="pres">
      <dgm:prSet presAssocID="{59D38DC3-B501-427A-AB6A-B726BFEF993A}" presName="diagram" presStyleCnt="0">
        <dgm:presLayoutVars>
          <dgm:dir/>
          <dgm:resizeHandles/>
        </dgm:presLayoutVars>
      </dgm:prSet>
      <dgm:spPr/>
    </dgm:pt>
    <dgm:pt modelId="{E790101A-5E5F-4F9F-9597-0BFFF5E18F85}" type="pres">
      <dgm:prSet presAssocID="{08A4CFC8-2922-4C1B-957E-173BC806A11D}" presName="firstNode" presStyleLbl="node1" presStyleIdx="0" presStyleCnt="9" custScaleX="119794">
        <dgm:presLayoutVars>
          <dgm:bulletEnabled val="1"/>
        </dgm:presLayoutVars>
      </dgm:prSet>
      <dgm:spPr/>
    </dgm:pt>
    <dgm:pt modelId="{5D0076F3-DE36-4F9A-8051-98D4B9CF5BEF}" type="pres">
      <dgm:prSet presAssocID="{2C9AE2C2-E49E-4C31-96D6-8E9C00A265B2}" presName="sibTrans" presStyleLbl="sibTrans2D1" presStyleIdx="0" presStyleCnt="8"/>
      <dgm:spPr/>
    </dgm:pt>
    <dgm:pt modelId="{6869E65F-C631-4F88-9692-C068407C00E4}" type="pres">
      <dgm:prSet presAssocID="{8A24B721-D46D-42B2-BD2B-44AA4C007EBE}" presName="middleNode" presStyleCnt="0"/>
      <dgm:spPr/>
    </dgm:pt>
    <dgm:pt modelId="{6370EFA2-67DE-49B0-8FEF-90623BB21BC0}" type="pres">
      <dgm:prSet presAssocID="{8A24B721-D46D-42B2-BD2B-44AA4C007EBE}" presName="padding" presStyleLbl="node1" presStyleIdx="0" presStyleCnt="9"/>
      <dgm:spPr/>
    </dgm:pt>
    <dgm:pt modelId="{550F9553-405E-48FE-8AC1-6002A872A92A}" type="pres">
      <dgm:prSet presAssocID="{8A24B721-D46D-42B2-BD2B-44AA4C007EBE}" presName="shape" presStyleLbl="node1" presStyleIdx="1" presStyleCnt="9" custScaleX="151755" custScaleY="168883">
        <dgm:presLayoutVars>
          <dgm:bulletEnabled val="1"/>
        </dgm:presLayoutVars>
      </dgm:prSet>
      <dgm:spPr/>
    </dgm:pt>
    <dgm:pt modelId="{08BBFD75-6D39-43E9-A942-002353EF55A4}" type="pres">
      <dgm:prSet presAssocID="{6A5E219A-18A0-4F54-89DD-A8710ABBFCC6}" presName="sibTrans" presStyleLbl="sibTrans2D1" presStyleIdx="1" presStyleCnt="8"/>
      <dgm:spPr/>
    </dgm:pt>
    <dgm:pt modelId="{E188C05D-88A3-42E6-A171-A02A85172FF9}" type="pres">
      <dgm:prSet presAssocID="{B86F9CB5-F828-4236-BB06-622B856BD345}" presName="middleNode" presStyleCnt="0"/>
      <dgm:spPr/>
    </dgm:pt>
    <dgm:pt modelId="{D632F045-ADA6-454F-8B71-79547A0B771B}" type="pres">
      <dgm:prSet presAssocID="{B86F9CB5-F828-4236-BB06-622B856BD345}" presName="padding" presStyleLbl="node1" presStyleIdx="1" presStyleCnt="9"/>
      <dgm:spPr/>
    </dgm:pt>
    <dgm:pt modelId="{B4469221-330A-4BBC-83C0-9F4D6B3681C7}" type="pres">
      <dgm:prSet presAssocID="{B86F9CB5-F828-4236-BB06-622B856BD345}" presName="shape" presStyleLbl="node1" presStyleIdx="2" presStyleCnt="9" custScaleX="145180" custScaleY="126398">
        <dgm:presLayoutVars>
          <dgm:bulletEnabled val="1"/>
        </dgm:presLayoutVars>
      </dgm:prSet>
      <dgm:spPr/>
    </dgm:pt>
    <dgm:pt modelId="{5B430064-7BF3-44AE-90D0-1E3A545DC931}" type="pres">
      <dgm:prSet presAssocID="{8F274D0B-BBC3-4466-B95A-FBBEA21DB8DA}" presName="sibTrans" presStyleLbl="sibTrans2D1" presStyleIdx="2" presStyleCnt="8"/>
      <dgm:spPr/>
    </dgm:pt>
    <dgm:pt modelId="{5ADB3480-3854-4FF1-AC99-30640B13BBB5}" type="pres">
      <dgm:prSet presAssocID="{E42D2641-96EF-4BAA-84CC-6B869C063629}" presName="middleNode" presStyleCnt="0"/>
      <dgm:spPr/>
    </dgm:pt>
    <dgm:pt modelId="{3C9CE214-D5FC-40F7-9644-AB0A30B370D1}" type="pres">
      <dgm:prSet presAssocID="{E42D2641-96EF-4BAA-84CC-6B869C063629}" presName="padding" presStyleLbl="node1" presStyleIdx="2" presStyleCnt="9"/>
      <dgm:spPr/>
    </dgm:pt>
    <dgm:pt modelId="{D4AD9A1E-2CFF-4145-B0F0-4CAFA905D329}" type="pres">
      <dgm:prSet presAssocID="{E42D2641-96EF-4BAA-84CC-6B869C063629}" presName="shape" presStyleLbl="node1" presStyleIdx="3" presStyleCnt="9" custScaleX="144130" custScaleY="137932">
        <dgm:presLayoutVars>
          <dgm:bulletEnabled val="1"/>
        </dgm:presLayoutVars>
      </dgm:prSet>
      <dgm:spPr/>
    </dgm:pt>
    <dgm:pt modelId="{17846EBA-6D34-4676-A2D7-25E31CFA98E3}" type="pres">
      <dgm:prSet presAssocID="{3D83DC62-FEC0-4B5A-B79F-AEF54F0B9F3B}" presName="sibTrans" presStyleLbl="sibTrans2D1" presStyleIdx="3" presStyleCnt="8"/>
      <dgm:spPr/>
    </dgm:pt>
    <dgm:pt modelId="{1811C609-C865-4821-860A-B5E908C93A5D}" type="pres">
      <dgm:prSet presAssocID="{FBA85E20-95DD-47D5-9B76-F1D481600679}" presName="middleNode" presStyleCnt="0"/>
      <dgm:spPr/>
    </dgm:pt>
    <dgm:pt modelId="{466B8C2C-B08D-4DD7-819F-0AD8A8766734}" type="pres">
      <dgm:prSet presAssocID="{FBA85E20-95DD-47D5-9B76-F1D481600679}" presName="padding" presStyleLbl="node1" presStyleIdx="3" presStyleCnt="9"/>
      <dgm:spPr/>
    </dgm:pt>
    <dgm:pt modelId="{DF3329F1-111B-4933-A6AA-AF090F2D9F6C}" type="pres">
      <dgm:prSet presAssocID="{FBA85E20-95DD-47D5-9B76-F1D481600679}" presName="shape" presStyleLbl="node1" presStyleIdx="4" presStyleCnt="9" custScaleX="116322">
        <dgm:presLayoutVars>
          <dgm:bulletEnabled val="1"/>
        </dgm:presLayoutVars>
      </dgm:prSet>
      <dgm:spPr/>
    </dgm:pt>
    <dgm:pt modelId="{C9883B9B-4972-41D2-A532-DEF58F9CD825}" type="pres">
      <dgm:prSet presAssocID="{1BE374C8-A7B6-4600-8B29-10F466DCB04F}" presName="sibTrans" presStyleLbl="sibTrans2D1" presStyleIdx="4" presStyleCnt="8"/>
      <dgm:spPr/>
    </dgm:pt>
    <dgm:pt modelId="{55D3367A-8DC9-4AEE-9F46-2BC8E3D68520}" type="pres">
      <dgm:prSet presAssocID="{9EF227C6-6F0E-4DA0-A5FC-992A7C3F92CB}" presName="middleNode" presStyleCnt="0"/>
      <dgm:spPr/>
    </dgm:pt>
    <dgm:pt modelId="{E6825C18-BCC9-44DA-BCBC-D6EF99AABE88}" type="pres">
      <dgm:prSet presAssocID="{9EF227C6-6F0E-4DA0-A5FC-992A7C3F92CB}" presName="padding" presStyleLbl="node1" presStyleIdx="4" presStyleCnt="9"/>
      <dgm:spPr/>
    </dgm:pt>
    <dgm:pt modelId="{63634B20-363C-4C5A-8EAA-FC92520EB374}" type="pres">
      <dgm:prSet presAssocID="{9EF227C6-6F0E-4DA0-A5FC-992A7C3F92CB}" presName="shape" presStyleLbl="node1" presStyleIdx="5" presStyleCnt="9">
        <dgm:presLayoutVars>
          <dgm:bulletEnabled val="1"/>
        </dgm:presLayoutVars>
      </dgm:prSet>
      <dgm:spPr/>
    </dgm:pt>
    <dgm:pt modelId="{4057F9F2-BC4A-4868-8005-7587E0C7C64F}" type="pres">
      <dgm:prSet presAssocID="{1DF5B2F1-293C-47E6-8FE6-A28B5CD00AC8}" presName="sibTrans" presStyleLbl="sibTrans2D1" presStyleIdx="5" presStyleCnt="8"/>
      <dgm:spPr/>
    </dgm:pt>
    <dgm:pt modelId="{6E3A5AAB-204C-486B-A0B4-06FCF7803264}" type="pres">
      <dgm:prSet presAssocID="{0EB367C4-5A8B-4E01-8DEB-B979EAAA48B2}" presName="middleNode" presStyleCnt="0"/>
      <dgm:spPr/>
    </dgm:pt>
    <dgm:pt modelId="{DDAFEFD3-0372-4FBC-B74F-C11A7DF97481}" type="pres">
      <dgm:prSet presAssocID="{0EB367C4-5A8B-4E01-8DEB-B979EAAA48B2}" presName="padding" presStyleLbl="node1" presStyleIdx="5" presStyleCnt="9"/>
      <dgm:spPr/>
    </dgm:pt>
    <dgm:pt modelId="{90836847-4453-450E-99DA-6FE3996A7BCB}" type="pres">
      <dgm:prSet presAssocID="{0EB367C4-5A8B-4E01-8DEB-B979EAAA48B2}" presName="shape" presStyleLbl="node1" presStyleIdx="6" presStyleCnt="9" custScaleX="203248">
        <dgm:presLayoutVars>
          <dgm:bulletEnabled val="1"/>
        </dgm:presLayoutVars>
      </dgm:prSet>
      <dgm:spPr/>
    </dgm:pt>
    <dgm:pt modelId="{A014F916-4641-4374-9CFC-BE4C6B3E1131}" type="pres">
      <dgm:prSet presAssocID="{0AE85ECF-5962-46ED-901D-4E07FD8F3757}" presName="sibTrans" presStyleLbl="sibTrans2D1" presStyleIdx="6" presStyleCnt="8"/>
      <dgm:spPr/>
    </dgm:pt>
    <dgm:pt modelId="{C2655F0E-4EE2-422B-8995-F5B44AA68464}" type="pres">
      <dgm:prSet presAssocID="{F5F97B0E-94C2-46CB-9D2A-3160E7CA5C7F}" presName="middleNode" presStyleCnt="0"/>
      <dgm:spPr/>
    </dgm:pt>
    <dgm:pt modelId="{A61CC0C0-7FC0-410D-AC40-023405A69FF8}" type="pres">
      <dgm:prSet presAssocID="{F5F97B0E-94C2-46CB-9D2A-3160E7CA5C7F}" presName="padding" presStyleLbl="node1" presStyleIdx="6" presStyleCnt="9"/>
      <dgm:spPr/>
    </dgm:pt>
    <dgm:pt modelId="{BD276F03-C07B-4160-8799-23CE44487B36}" type="pres">
      <dgm:prSet presAssocID="{F5F97B0E-94C2-46CB-9D2A-3160E7CA5C7F}" presName="shape" presStyleLbl="node1" presStyleIdx="7" presStyleCnt="9" custScaleX="163275" custScaleY="132426" custLinFactNeighborX="2611" custLinFactNeighborY="3">
        <dgm:presLayoutVars>
          <dgm:bulletEnabled val="1"/>
        </dgm:presLayoutVars>
      </dgm:prSet>
      <dgm:spPr/>
    </dgm:pt>
    <dgm:pt modelId="{46D922A9-C87E-422B-A8C2-AF36EA5321F5}" type="pres">
      <dgm:prSet presAssocID="{CCE7F529-5A3A-4810-B583-E52E56E9B7C0}" presName="sibTrans" presStyleLbl="sibTrans2D1" presStyleIdx="7" presStyleCnt="8"/>
      <dgm:spPr/>
    </dgm:pt>
    <dgm:pt modelId="{7D8FED4B-49BA-4A36-951A-19BD2E7132CA}" type="pres">
      <dgm:prSet presAssocID="{C09F32C3-0C4D-4DCD-B627-4D5CD3A2B58A}" presName="lastNode" presStyleLbl="node1" presStyleIdx="8" presStyleCnt="9" custScaleX="131008">
        <dgm:presLayoutVars>
          <dgm:bulletEnabled val="1"/>
        </dgm:presLayoutVars>
      </dgm:prSet>
      <dgm:spPr/>
    </dgm:pt>
  </dgm:ptLst>
  <dgm:cxnLst>
    <dgm:cxn modelId="{BCC0D700-BEEF-4B0A-88D9-F17DE21E1CFB}" type="presOf" srcId="{0EB367C4-5A8B-4E01-8DEB-B979EAAA48B2}" destId="{90836847-4453-450E-99DA-6FE3996A7BCB}" srcOrd="0" destOrd="0" presId="urn:microsoft.com/office/officeart/2005/8/layout/bProcess2"/>
    <dgm:cxn modelId="{6B5EE70E-5579-4C54-B6AB-2FE6A3D02BAF}" srcId="{59D38DC3-B501-427A-AB6A-B726BFEF993A}" destId="{F5F97B0E-94C2-46CB-9D2A-3160E7CA5C7F}" srcOrd="7" destOrd="0" parTransId="{6BE45B90-E4EC-4D32-A2C5-B42451BC72D5}" sibTransId="{CCE7F529-5A3A-4810-B583-E52E56E9B7C0}"/>
    <dgm:cxn modelId="{8062E914-21B8-498D-84D9-7147D0A087A0}" type="presOf" srcId="{8A24B721-D46D-42B2-BD2B-44AA4C007EBE}" destId="{550F9553-405E-48FE-8AC1-6002A872A92A}" srcOrd="0" destOrd="0" presId="urn:microsoft.com/office/officeart/2005/8/layout/bProcess2"/>
    <dgm:cxn modelId="{2B306D1F-A321-4007-AFB2-21B29E921245}" type="presOf" srcId="{3D83DC62-FEC0-4B5A-B79F-AEF54F0B9F3B}" destId="{17846EBA-6D34-4676-A2D7-25E31CFA98E3}" srcOrd="0" destOrd="0" presId="urn:microsoft.com/office/officeart/2005/8/layout/bProcess2"/>
    <dgm:cxn modelId="{80392E2C-9E96-46A3-900E-D23A0FA7573C}" type="presOf" srcId="{1DF5B2F1-293C-47E6-8FE6-A28B5CD00AC8}" destId="{4057F9F2-BC4A-4868-8005-7587E0C7C64F}" srcOrd="0" destOrd="0" presId="urn:microsoft.com/office/officeart/2005/8/layout/bProcess2"/>
    <dgm:cxn modelId="{77D2E833-6465-4AD6-97FD-D5951B57C7EA}" type="presOf" srcId="{6A5E219A-18A0-4F54-89DD-A8710ABBFCC6}" destId="{08BBFD75-6D39-43E9-A942-002353EF55A4}" srcOrd="0" destOrd="0" presId="urn:microsoft.com/office/officeart/2005/8/layout/bProcess2"/>
    <dgm:cxn modelId="{BC4E0E38-00E7-414F-91A1-5CB36094737E}" type="presOf" srcId="{FBA85E20-95DD-47D5-9B76-F1D481600679}" destId="{DF3329F1-111B-4933-A6AA-AF090F2D9F6C}" srcOrd="0" destOrd="0" presId="urn:microsoft.com/office/officeart/2005/8/layout/bProcess2"/>
    <dgm:cxn modelId="{B1B0615F-076C-43F0-9673-2EEC64DEF8BB}" srcId="{59D38DC3-B501-427A-AB6A-B726BFEF993A}" destId="{E42D2641-96EF-4BAA-84CC-6B869C063629}" srcOrd="3" destOrd="0" parTransId="{370931AB-9442-4955-A462-A57DAE1720C3}" sibTransId="{3D83DC62-FEC0-4B5A-B79F-AEF54F0B9F3B}"/>
    <dgm:cxn modelId="{C9424944-D519-420B-AE85-A5AA632AF0A1}" type="presOf" srcId="{9EF227C6-6F0E-4DA0-A5FC-992A7C3F92CB}" destId="{63634B20-363C-4C5A-8EAA-FC92520EB374}" srcOrd="0" destOrd="0" presId="urn:microsoft.com/office/officeart/2005/8/layout/bProcess2"/>
    <dgm:cxn modelId="{7D4B854F-00DE-4D02-98A8-501CA433F58B}" srcId="{59D38DC3-B501-427A-AB6A-B726BFEF993A}" destId="{C09F32C3-0C4D-4DCD-B627-4D5CD3A2B58A}" srcOrd="8" destOrd="0" parTransId="{0655CDDF-7AA7-46B8-9B90-6BE484794D8B}" sibTransId="{E7083A63-14C9-45AA-B6BB-D51E39275B02}"/>
    <dgm:cxn modelId="{0B41FB72-9CDF-42B0-A7B7-8F10CB2ED10B}" srcId="{59D38DC3-B501-427A-AB6A-B726BFEF993A}" destId="{08A4CFC8-2922-4C1B-957E-173BC806A11D}" srcOrd="0" destOrd="0" parTransId="{A1092FDA-DB03-401D-B019-B748ECC81325}" sibTransId="{2C9AE2C2-E49E-4C31-96D6-8E9C00A265B2}"/>
    <dgm:cxn modelId="{6460F956-F9A5-4180-9C42-5A37602D055B}" srcId="{59D38DC3-B501-427A-AB6A-B726BFEF993A}" destId="{8A24B721-D46D-42B2-BD2B-44AA4C007EBE}" srcOrd="1" destOrd="0" parTransId="{5A944E04-A03F-4E0B-A7A6-39AC03763781}" sibTransId="{6A5E219A-18A0-4F54-89DD-A8710ABBFCC6}"/>
    <dgm:cxn modelId="{2C2E3F77-D212-4C2F-B1C3-E894828B9F26}" type="presOf" srcId="{1BE374C8-A7B6-4600-8B29-10F466DCB04F}" destId="{C9883B9B-4972-41D2-A532-DEF58F9CD825}" srcOrd="0" destOrd="0" presId="urn:microsoft.com/office/officeart/2005/8/layout/bProcess2"/>
    <dgm:cxn modelId="{72B15978-2904-4304-B571-22F2B56D2C83}" type="presOf" srcId="{C09F32C3-0C4D-4DCD-B627-4D5CD3A2B58A}" destId="{7D8FED4B-49BA-4A36-951A-19BD2E7132CA}" srcOrd="0" destOrd="0" presId="urn:microsoft.com/office/officeart/2005/8/layout/bProcess2"/>
    <dgm:cxn modelId="{2376FB81-463A-495C-AEA6-DB1BE635DB55}" type="presOf" srcId="{2C9AE2C2-E49E-4C31-96D6-8E9C00A265B2}" destId="{5D0076F3-DE36-4F9A-8051-98D4B9CF5BEF}" srcOrd="0" destOrd="0" presId="urn:microsoft.com/office/officeart/2005/8/layout/bProcess2"/>
    <dgm:cxn modelId="{5A184C8A-0290-407C-A041-3E5DC31AC701}" type="presOf" srcId="{B86F9CB5-F828-4236-BB06-622B856BD345}" destId="{B4469221-330A-4BBC-83C0-9F4D6B3681C7}" srcOrd="0" destOrd="0" presId="urn:microsoft.com/office/officeart/2005/8/layout/bProcess2"/>
    <dgm:cxn modelId="{2F482E91-6921-4C76-8724-5F9CB0A74983}" type="presOf" srcId="{0AE85ECF-5962-46ED-901D-4E07FD8F3757}" destId="{A014F916-4641-4374-9CFC-BE4C6B3E1131}" srcOrd="0" destOrd="0" presId="urn:microsoft.com/office/officeart/2005/8/layout/bProcess2"/>
    <dgm:cxn modelId="{4844889A-B29C-4780-A8FB-F9FEF47983CF}" type="presOf" srcId="{F5F97B0E-94C2-46CB-9D2A-3160E7CA5C7F}" destId="{BD276F03-C07B-4160-8799-23CE44487B36}" srcOrd="0" destOrd="0" presId="urn:microsoft.com/office/officeart/2005/8/layout/bProcess2"/>
    <dgm:cxn modelId="{FD0623A4-33D5-43E0-94A6-B27AB994AEEB}" srcId="{59D38DC3-B501-427A-AB6A-B726BFEF993A}" destId="{0EB367C4-5A8B-4E01-8DEB-B979EAAA48B2}" srcOrd="6" destOrd="0" parTransId="{8A76EFCE-B68D-4239-AEF6-66507F3F68AD}" sibTransId="{0AE85ECF-5962-46ED-901D-4E07FD8F3757}"/>
    <dgm:cxn modelId="{54197FB7-4CD4-4B87-9D6D-C68AF45F33F8}" type="presOf" srcId="{E42D2641-96EF-4BAA-84CC-6B869C063629}" destId="{D4AD9A1E-2CFF-4145-B0F0-4CAFA905D329}" srcOrd="0" destOrd="0" presId="urn:microsoft.com/office/officeart/2005/8/layout/bProcess2"/>
    <dgm:cxn modelId="{175B12B9-3EB3-43BA-8629-91A31C897ECB}" type="presOf" srcId="{59D38DC3-B501-427A-AB6A-B726BFEF993A}" destId="{0F8ECB17-1471-405A-875D-8F77629AB475}" srcOrd="0" destOrd="0" presId="urn:microsoft.com/office/officeart/2005/8/layout/bProcess2"/>
    <dgm:cxn modelId="{8E4608BA-25A5-452B-BCC6-9D882FC692D8}" type="presOf" srcId="{08A4CFC8-2922-4C1B-957E-173BC806A11D}" destId="{E790101A-5E5F-4F9F-9597-0BFFF5E18F85}" srcOrd="0" destOrd="0" presId="urn:microsoft.com/office/officeart/2005/8/layout/bProcess2"/>
    <dgm:cxn modelId="{DF4C72CF-F301-4D84-A4C2-B74D04D9C897}" srcId="{59D38DC3-B501-427A-AB6A-B726BFEF993A}" destId="{FBA85E20-95DD-47D5-9B76-F1D481600679}" srcOrd="4" destOrd="0" parTransId="{8F478FEA-01DB-4D1E-B5EA-A4F5684B51A9}" sibTransId="{1BE374C8-A7B6-4600-8B29-10F466DCB04F}"/>
    <dgm:cxn modelId="{FB14DEE0-794E-4E32-97ED-3576570B58E3}" srcId="{59D38DC3-B501-427A-AB6A-B726BFEF993A}" destId="{9EF227C6-6F0E-4DA0-A5FC-992A7C3F92CB}" srcOrd="5" destOrd="0" parTransId="{A941B0B4-443C-458C-BD48-E5C226140D9D}" sibTransId="{1DF5B2F1-293C-47E6-8FE6-A28B5CD00AC8}"/>
    <dgm:cxn modelId="{43994EE1-F245-4828-BF8C-AFA05EC8D17E}" srcId="{59D38DC3-B501-427A-AB6A-B726BFEF993A}" destId="{B86F9CB5-F828-4236-BB06-622B856BD345}" srcOrd="2" destOrd="0" parTransId="{70B16EFC-1FCE-45C3-83CF-7B6FA1531111}" sibTransId="{8F274D0B-BBC3-4466-B95A-FBBEA21DB8DA}"/>
    <dgm:cxn modelId="{70F8A3F5-CF5E-4FBE-B9F5-E92083E4DA58}" type="presOf" srcId="{CCE7F529-5A3A-4810-B583-E52E56E9B7C0}" destId="{46D922A9-C87E-422B-A8C2-AF36EA5321F5}" srcOrd="0" destOrd="0" presId="urn:microsoft.com/office/officeart/2005/8/layout/bProcess2"/>
    <dgm:cxn modelId="{D1E941FB-EE9B-4D0F-B2D6-736DB81F3CE0}" type="presOf" srcId="{8F274D0B-BBC3-4466-B95A-FBBEA21DB8DA}" destId="{5B430064-7BF3-44AE-90D0-1E3A545DC931}" srcOrd="0" destOrd="0" presId="urn:microsoft.com/office/officeart/2005/8/layout/bProcess2"/>
    <dgm:cxn modelId="{6DC5963C-8BAF-416D-8EB6-92F3789A653F}" type="presParOf" srcId="{0F8ECB17-1471-405A-875D-8F77629AB475}" destId="{E790101A-5E5F-4F9F-9597-0BFFF5E18F85}" srcOrd="0" destOrd="0" presId="urn:microsoft.com/office/officeart/2005/8/layout/bProcess2"/>
    <dgm:cxn modelId="{9D92A90F-80DB-436E-BA9C-AB8D590411FF}" type="presParOf" srcId="{0F8ECB17-1471-405A-875D-8F77629AB475}" destId="{5D0076F3-DE36-4F9A-8051-98D4B9CF5BEF}" srcOrd="1" destOrd="0" presId="urn:microsoft.com/office/officeart/2005/8/layout/bProcess2"/>
    <dgm:cxn modelId="{94ACD0A4-6E1A-43A2-9693-471B0BE3E8F2}" type="presParOf" srcId="{0F8ECB17-1471-405A-875D-8F77629AB475}" destId="{6869E65F-C631-4F88-9692-C068407C00E4}" srcOrd="2" destOrd="0" presId="urn:microsoft.com/office/officeart/2005/8/layout/bProcess2"/>
    <dgm:cxn modelId="{C9241ACC-7B35-43D7-8688-53CAA0505ECC}" type="presParOf" srcId="{6869E65F-C631-4F88-9692-C068407C00E4}" destId="{6370EFA2-67DE-49B0-8FEF-90623BB21BC0}" srcOrd="0" destOrd="0" presId="urn:microsoft.com/office/officeart/2005/8/layout/bProcess2"/>
    <dgm:cxn modelId="{5734DF99-CF10-4F5E-B729-19F6ED0C1C5F}" type="presParOf" srcId="{6869E65F-C631-4F88-9692-C068407C00E4}" destId="{550F9553-405E-48FE-8AC1-6002A872A92A}" srcOrd="1" destOrd="0" presId="urn:microsoft.com/office/officeart/2005/8/layout/bProcess2"/>
    <dgm:cxn modelId="{58381564-0769-4151-BA71-E9F35B887B13}" type="presParOf" srcId="{0F8ECB17-1471-405A-875D-8F77629AB475}" destId="{08BBFD75-6D39-43E9-A942-002353EF55A4}" srcOrd="3" destOrd="0" presId="urn:microsoft.com/office/officeart/2005/8/layout/bProcess2"/>
    <dgm:cxn modelId="{078A913E-589B-4377-8A1A-E667DFF6EA7E}" type="presParOf" srcId="{0F8ECB17-1471-405A-875D-8F77629AB475}" destId="{E188C05D-88A3-42E6-A171-A02A85172FF9}" srcOrd="4" destOrd="0" presId="urn:microsoft.com/office/officeart/2005/8/layout/bProcess2"/>
    <dgm:cxn modelId="{BACD6517-28C3-4141-AE71-D7DC65C7879C}" type="presParOf" srcId="{E188C05D-88A3-42E6-A171-A02A85172FF9}" destId="{D632F045-ADA6-454F-8B71-79547A0B771B}" srcOrd="0" destOrd="0" presId="urn:microsoft.com/office/officeart/2005/8/layout/bProcess2"/>
    <dgm:cxn modelId="{52CE7FC1-4546-4796-B6B5-DFCA9D6ED999}" type="presParOf" srcId="{E188C05D-88A3-42E6-A171-A02A85172FF9}" destId="{B4469221-330A-4BBC-83C0-9F4D6B3681C7}" srcOrd="1" destOrd="0" presId="urn:microsoft.com/office/officeart/2005/8/layout/bProcess2"/>
    <dgm:cxn modelId="{A51581E0-B15D-49FD-B8B1-11F3B896CB2C}" type="presParOf" srcId="{0F8ECB17-1471-405A-875D-8F77629AB475}" destId="{5B430064-7BF3-44AE-90D0-1E3A545DC931}" srcOrd="5" destOrd="0" presId="urn:microsoft.com/office/officeart/2005/8/layout/bProcess2"/>
    <dgm:cxn modelId="{D87D87E9-1EB7-40AC-A18B-C9CD228598C7}" type="presParOf" srcId="{0F8ECB17-1471-405A-875D-8F77629AB475}" destId="{5ADB3480-3854-4FF1-AC99-30640B13BBB5}" srcOrd="6" destOrd="0" presId="urn:microsoft.com/office/officeart/2005/8/layout/bProcess2"/>
    <dgm:cxn modelId="{91D30DD1-3FE1-4738-9875-178518058244}" type="presParOf" srcId="{5ADB3480-3854-4FF1-AC99-30640B13BBB5}" destId="{3C9CE214-D5FC-40F7-9644-AB0A30B370D1}" srcOrd="0" destOrd="0" presId="urn:microsoft.com/office/officeart/2005/8/layout/bProcess2"/>
    <dgm:cxn modelId="{D10EFDD0-D187-458B-A895-161C935A3259}" type="presParOf" srcId="{5ADB3480-3854-4FF1-AC99-30640B13BBB5}" destId="{D4AD9A1E-2CFF-4145-B0F0-4CAFA905D329}" srcOrd="1" destOrd="0" presId="urn:microsoft.com/office/officeart/2005/8/layout/bProcess2"/>
    <dgm:cxn modelId="{0CE08B69-12E3-4166-BEEF-08270D788ADE}" type="presParOf" srcId="{0F8ECB17-1471-405A-875D-8F77629AB475}" destId="{17846EBA-6D34-4676-A2D7-25E31CFA98E3}" srcOrd="7" destOrd="0" presId="urn:microsoft.com/office/officeart/2005/8/layout/bProcess2"/>
    <dgm:cxn modelId="{85F853E3-1E20-4417-84FA-FCDA1970D4A4}" type="presParOf" srcId="{0F8ECB17-1471-405A-875D-8F77629AB475}" destId="{1811C609-C865-4821-860A-B5E908C93A5D}" srcOrd="8" destOrd="0" presId="urn:microsoft.com/office/officeart/2005/8/layout/bProcess2"/>
    <dgm:cxn modelId="{916DFA4D-37D1-467D-8A9A-47373C228ECA}" type="presParOf" srcId="{1811C609-C865-4821-860A-B5E908C93A5D}" destId="{466B8C2C-B08D-4DD7-819F-0AD8A8766734}" srcOrd="0" destOrd="0" presId="urn:microsoft.com/office/officeart/2005/8/layout/bProcess2"/>
    <dgm:cxn modelId="{FB1D50D2-0368-4F04-8FB3-EE3F3277E84C}" type="presParOf" srcId="{1811C609-C865-4821-860A-B5E908C93A5D}" destId="{DF3329F1-111B-4933-A6AA-AF090F2D9F6C}" srcOrd="1" destOrd="0" presId="urn:microsoft.com/office/officeart/2005/8/layout/bProcess2"/>
    <dgm:cxn modelId="{50D50683-7848-41D7-8317-D93E93207AC7}" type="presParOf" srcId="{0F8ECB17-1471-405A-875D-8F77629AB475}" destId="{C9883B9B-4972-41D2-A532-DEF58F9CD825}" srcOrd="9" destOrd="0" presId="urn:microsoft.com/office/officeart/2005/8/layout/bProcess2"/>
    <dgm:cxn modelId="{346C2A36-A76C-46D3-B0DF-3267C72090EF}" type="presParOf" srcId="{0F8ECB17-1471-405A-875D-8F77629AB475}" destId="{55D3367A-8DC9-4AEE-9F46-2BC8E3D68520}" srcOrd="10" destOrd="0" presId="urn:microsoft.com/office/officeart/2005/8/layout/bProcess2"/>
    <dgm:cxn modelId="{94295D31-EBE7-4E01-8889-E25672741F24}" type="presParOf" srcId="{55D3367A-8DC9-4AEE-9F46-2BC8E3D68520}" destId="{E6825C18-BCC9-44DA-BCBC-D6EF99AABE88}" srcOrd="0" destOrd="0" presId="urn:microsoft.com/office/officeart/2005/8/layout/bProcess2"/>
    <dgm:cxn modelId="{AF9A2238-22D1-4A84-AE83-2BC60983559A}" type="presParOf" srcId="{55D3367A-8DC9-4AEE-9F46-2BC8E3D68520}" destId="{63634B20-363C-4C5A-8EAA-FC92520EB374}" srcOrd="1" destOrd="0" presId="urn:microsoft.com/office/officeart/2005/8/layout/bProcess2"/>
    <dgm:cxn modelId="{15142029-344F-4022-B88F-FA5B8EF7D951}" type="presParOf" srcId="{0F8ECB17-1471-405A-875D-8F77629AB475}" destId="{4057F9F2-BC4A-4868-8005-7587E0C7C64F}" srcOrd="11" destOrd="0" presId="urn:microsoft.com/office/officeart/2005/8/layout/bProcess2"/>
    <dgm:cxn modelId="{88607463-F233-408A-9370-716E1C35008E}" type="presParOf" srcId="{0F8ECB17-1471-405A-875D-8F77629AB475}" destId="{6E3A5AAB-204C-486B-A0B4-06FCF7803264}" srcOrd="12" destOrd="0" presId="urn:microsoft.com/office/officeart/2005/8/layout/bProcess2"/>
    <dgm:cxn modelId="{A96DB586-8669-444C-8F14-6163645A7C1B}" type="presParOf" srcId="{6E3A5AAB-204C-486B-A0B4-06FCF7803264}" destId="{DDAFEFD3-0372-4FBC-B74F-C11A7DF97481}" srcOrd="0" destOrd="0" presId="urn:microsoft.com/office/officeart/2005/8/layout/bProcess2"/>
    <dgm:cxn modelId="{1A17C6BC-2794-4763-9311-1D1DCAD9CE15}" type="presParOf" srcId="{6E3A5AAB-204C-486B-A0B4-06FCF7803264}" destId="{90836847-4453-450E-99DA-6FE3996A7BCB}" srcOrd="1" destOrd="0" presId="urn:microsoft.com/office/officeart/2005/8/layout/bProcess2"/>
    <dgm:cxn modelId="{0089A1EA-9B4B-4AA3-9257-202B6D684D5A}" type="presParOf" srcId="{0F8ECB17-1471-405A-875D-8F77629AB475}" destId="{A014F916-4641-4374-9CFC-BE4C6B3E1131}" srcOrd="13" destOrd="0" presId="urn:microsoft.com/office/officeart/2005/8/layout/bProcess2"/>
    <dgm:cxn modelId="{9FEE93AA-4661-4470-A577-D8A12627D531}" type="presParOf" srcId="{0F8ECB17-1471-405A-875D-8F77629AB475}" destId="{C2655F0E-4EE2-422B-8995-F5B44AA68464}" srcOrd="14" destOrd="0" presId="urn:microsoft.com/office/officeart/2005/8/layout/bProcess2"/>
    <dgm:cxn modelId="{410B2574-2E21-4C7C-BEEA-F101653CFDC6}" type="presParOf" srcId="{C2655F0E-4EE2-422B-8995-F5B44AA68464}" destId="{A61CC0C0-7FC0-410D-AC40-023405A69FF8}" srcOrd="0" destOrd="0" presId="urn:microsoft.com/office/officeart/2005/8/layout/bProcess2"/>
    <dgm:cxn modelId="{E972F0DA-887F-4D65-8F43-2B25270C5042}" type="presParOf" srcId="{C2655F0E-4EE2-422B-8995-F5B44AA68464}" destId="{BD276F03-C07B-4160-8799-23CE44487B36}" srcOrd="1" destOrd="0" presId="urn:microsoft.com/office/officeart/2005/8/layout/bProcess2"/>
    <dgm:cxn modelId="{28688C27-AD21-4F4A-AA2C-07761B9158A1}" type="presParOf" srcId="{0F8ECB17-1471-405A-875D-8F77629AB475}" destId="{46D922A9-C87E-422B-A8C2-AF36EA5321F5}" srcOrd="15" destOrd="0" presId="urn:microsoft.com/office/officeart/2005/8/layout/bProcess2"/>
    <dgm:cxn modelId="{73757FC0-9AC6-42C5-916A-32CA1DC980B8}" type="presParOf" srcId="{0F8ECB17-1471-405A-875D-8F77629AB475}" destId="{7D8FED4B-49BA-4A36-951A-19BD2E7132CA}" srcOrd="16" destOrd="0" presId="urn:microsoft.com/office/officeart/2005/8/layout/b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B5DCA-681F-43DD-BDA9-A128103C48CE}"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l-GR"/>
        </a:p>
      </dgm:t>
    </dgm:pt>
    <dgm:pt modelId="{8A16BA07-1A75-4551-910C-6A1D9BC4DAAF}">
      <dgm:prSet phldrT="[Κείμενο]" custT="1"/>
      <dgm:spPr/>
      <dgm:t>
        <a:bodyPr/>
        <a:lstStyle/>
        <a:p>
          <a:r>
            <a:rPr lang="el-GR" sz="1600" dirty="0">
              <a:solidFill>
                <a:schemeClr val="bg1"/>
              </a:solidFill>
            </a:rPr>
            <a:t>1. </a:t>
          </a:r>
          <a:r>
            <a:rPr lang="el-GR" sz="1400" dirty="0">
              <a:solidFill>
                <a:schemeClr val="tx1"/>
              </a:solidFill>
            </a:rPr>
            <a:t>Πρέπει να εφαρμοστεί ο βιολογικός καθαρισμός των ……. (λημμάτων- λυμάτων)</a:t>
          </a:r>
        </a:p>
        <a:p>
          <a:r>
            <a:rPr lang="el-GR" sz="1400" dirty="0">
              <a:solidFill>
                <a:schemeClr val="tx1"/>
              </a:solidFill>
            </a:rPr>
            <a:t>2.Η ………. (εξάρτηση –εξάρτυση) των στρατιωτών ήταν βαριά και δυσκόλευε την πορεία τους κατά την άσκηση</a:t>
          </a:r>
        </a:p>
        <a:p>
          <a:r>
            <a:rPr lang="el-GR" sz="1400" dirty="0">
              <a:solidFill>
                <a:schemeClr val="tx1"/>
              </a:solidFill>
            </a:rPr>
            <a:t>3. Η …… (θύρα – θήρα) άγριων ζώων απαγορεύεται κατά τις περιόδους αναπαραγωγής </a:t>
          </a:r>
          <a:r>
            <a:rPr lang="el-GR" sz="1600" dirty="0">
              <a:solidFill>
                <a:schemeClr val="tx1"/>
              </a:solidFill>
            </a:rPr>
            <a:t>τους</a:t>
          </a:r>
        </a:p>
      </dgm:t>
    </dgm:pt>
    <dgm:pt modelId="{A948CF88-C6CA-4289-B21C-72E31F4AF795}" type="parTrans" cxnId="{ECAC543D-57E2-4393-81C1-6E8BA0DA58BE}">
      <dgm:prSet/>
      <dgm:spPr/>
      <dgm:t>
        <a:bodyPr/>
        <a:lstStyle/>
        <a:p>
          <a:endParaRPr lang="el-GR"/>
        </a:p>
      </dgm:t>
    </dgm:pt>
    <dgm:pt modelId="{57C5F14C-CABE-4A52-9468-97D9FCBDA2AB}" type="sibTrans" cxnId="{ECAC543D-57E2-4393-81C1-6E8BA0DA58BE}">
      <dgm:prSet/>
      <dgm:spPr/>
      <dgm:t>
        <a:bodyPr/>
        <a:lstStyle/>
        <a:p>
          <a:endParaRPr lang="el-GR"/>
        </a:p>
      </dgm:t>
    </dgm:pt>
    <dgm:pt modelId="{D5EAF850-3E29-42F9-8D99-53CA1E9E1848}">
      <dgm:prSet phldrT="[Κείμενο]" custT="1"/>
      <dgm:spPr/>
      <dgm:t>
        <a:bodyPr/>
        <a:lstStyle/>
        <a:p>
          <a:r>
            <a:rPr lang="el-GR" sz="1600" dirty="0">
              <a:solidFill>
                <a:schemeClr val="tx2"/>
              </a:solidFill>
            </a:rPr>
            <a:t>Χοίρος –</a:t>
          </a:r>
        </a:p>
        <a:p>
          <a:r>
            <a:rPr lang="el-GR" sz="1600" dirty="0">
              <a:solidFill>
                <a:schemeClr val="tx2"/>
              </a:solidFill>
            </a:rPr>
            <a:t>Ρήμα-</a:t>
          </a:r>
        </a:p>
        <a:p>
          <a:r>
            <a:rPr lang="el-GR" sz="1600" dirty="0">
              <a:solidFill>
                <a:schemeClr val="tx2"/>
              </a:solidFill>
            </a:rPr>
            <a:t>Διάλειμμα-</a:t>
          </a:r>
        </a:p>
        <a:p>
          <a:r>
            <a:rPr lang="el-GR" sz="1600" dirty="0">
              <a:solidFill>
                <a:schemeClr val="tx2"/>
              </a:solidFill>
            </a:rPr>
            <a:t>Κλήση-</a:t>
          </a:r>
        </a:p>
        <a:p>
          <a:r>
            <a:rPr lang="el-GR" sz="1600" dirty="0">
              <a:solidFill>
                <a:schemeClr val="tx2"/>
              </a:solidFill>
            </a:rPr>
            <a:t>Νίκη-</a:t>
          </a:r>
        </a:p>
        <a:p>
          <a:r>
            <a:rPr lang="el-GR" sz="1600" dirty="0">
              <a:solidFill>
                <a:schemeClr val="tx2"/>
              </a:solidFill>
            </a:rPr>
            <a:t>Κλείνω-</a:t>
          </a:r>
        </a:p>
      </dgm:t>
    </dgm:pt>
    <dgm:pt modelId="{D51D326C-B973-4402-BC6E-1C8513C41DD6}" type="parTrans" cxnId="{C7292FAD-B5DC-4A2F-B440-6777D8907543}">
      <dgm:prSet/>
      <dgm:spPr/>
      <dgm:t>
        <a:bodyPr/>
        <a:lstStyle/>
        <a:p>
          <a:endParaRPr lang="el-GR"/>
        </a:p>
      </dgm:t>
    </dgm:pt>
    <dgm:pt modelId="{C5130A86-6A4C-42BE-A7B0-53F2ADAB9C34}" type="sibTrans" cxnId="{C7292FAD-B5DC-4A2F-B440-6777D8907543}">
      <dgm:prSet/>
      <dgm:spPr/>
      <dgm:t>
        <a:bodyPr/>
        <a:lstStyle/>
        <a:p>
          <a:endParaRPr lang="el-GR"/>
        </a:p>
      </dgm:t>
    </dgm:pt>
    <dgm:pt modelId="{8C624D01-3162-467D-A344-67A828AADEA0}">
      <dgm:prSet phldrT="[Κείμενο]" custT="1"/>
      <dgm:spPr/>
      <dgm:t>
        <a:bodyPr/>
        <a:lstStyle/>
        <a:p>
          <a:r>
            <a:rPr lang="el-GR" sz="1400" dirty="0">
              <a:solidFill>
                <a:schemeClr val="tx2"/>
              </a:solidFill>
            </a:rPr>
            <a:t>Λυτός-</a:t>
          </a:r>
        </a:p>
        <a:p>
          <a:r>
            <a:rPr lang="el-GR" sz="1400" dirty="0">
              <a:solidFill>
                <a:schemeClr val="tx2"/>
              </a:solidFill>
            </a:rPr>
            <a:t>Κενός-</a:t>
          </a:r>
        </a:p>
        <a:p>
          <a:r>
            <a:rPr lang="el-GR" sz="1400" dirty="0">
              <a:solidFill>
                <a:schemeClr val="tx2"/>
              </a:solidFill>
            </a:rPr>
            <a:t>Λιμός-</a:t>
          </a:r>
        </a:p>
        <a:p>
          <a:r>
            <a:rPr lang="el-GR" sz="1400" dirty="0">
              <a:solidFill>
                <a:schemeClr val="tx2"/>
              </a:solidFill>
            </a:rPr>
            <a:t>Πιο-</a:t>
          </a:r>
        </a:p>
        <a:p>
          <a:r>
            <a:rPr lang="el-GR" sz="1400" dirty="0">
              <a:solidFill>
                <a:schemeClr val="tx2"/>
              </a:solidFill>
            </a:rPr>
            <a:t>Τοίχος-</a:t>
          </a:r>
        </a:p>
        <a:p>
          <a:r>
            <a:rPr lang="el-GR" sz="1400" dirty="0">
              <a:solidFill>
                <a:schemeClr val="tx2"/>
              </a:solidFill>
            </a:rPr>
            <a:t>Σωρός-</a:t>
          </a:r>
        </a:p>
        <a:p>
          <a:r>
            <a:rPr lang="el-GR" sz="1400" dirty="0">
              <a:solidFill>
                <a:schemeClr val="tx2"/>
              </a:solidFill>
            </a:rPr>
            <a:t>Πάλη-</a:t>
          </a:r>
        </a:p>
      </dgm:t>
    </dgm:pt>
    <dgm:pt modelId="{6DE66B24-2588-4706-94A9-2D78174BA210}" type="parTrans" cxnId="{9D15E7B1-90D3-4AB3-AAB6-17A112833D7F}">
      <dgm:prSet/>
      <dgm:spPr/>
      <dgm:t>
        <a:bodyPr/>
        <a:lstStyle/>
        <a:p>
          <a:endParaRPr lang="el-GR"/>
        </a:p>
      </dgm:t>
    </dgm:pt>
    <dgm:pt modelId="{7A1F83E9-4C0D-4129-95D2-85F557B07EAE}" type="sibTrans" cxnId="{9D15E7B1-90D3-4AB3-AAB6-17A112833D7F}">
      <dgm:prSet/>
      <dgm:spPr/>
      <dgm:t>
        <a:bodyPr/>
        <a:lstStyle/>
        <a:p>
          <a:endParaRPr lang="el-GR"/>
        </a:p>
      </dgm:t>
    </dgm:pt>
    <dgm:pt modelId="{F7B1DA69-B17E-48EB-9A22-2C5E54BA2E15}">
      <dgm:prSet phldrT="[Κείμενο]" custT="1"/>
      <dgm:spPr/>
      <dgm:t>
        <a:bodyPr/>
        <a:lstStyle/>
        <a:p>
          <a:r>
            <a:rPr lang="el-GR" sz="1600" dirty="0"/>
            <a:t>1.Το τσίμπημα της …… (σφήκας – σφίγγας) είναι επικίνδυνο, κυρίως για τους ανθρώπους που είναι αλλεργικοί. </a:t>
          </a:r>
        </a:p>
        <a:p>
          <a:r>
            <a:rPr lang="el-GR" sz="1600" dirty="0"/>
            <a:t>2. Μόλις τελείωσε τον λόγο του, ένα (ηχηρό – ηχητικό) χειροκρότημα τράνταξε την αίθουσα</a:t>
          </a:r>
        </a:p>
        <a:p>
          <a:r>
            <a:rPr lang="el-GR" sz="1600" dirty="0"/>
            <a:t>3. Από τον πατέρα του (κληρονόμησε – κληροδότησε) τεράστια περιουσία</a:t>
          </a:r>
        </a:p>
      </dgm:t>
    </dgm:pt>
    <dgm:pt modelId="{2BB67145-0BCE-4277-AA0A-0E4070BA6C48}" type="parTrans" cxnId="{8698CBCE-6A5C-44AA-960F-BBFEC082A86D}">
      <dgm:prSet/>
      <dgm:spPr/>
      <dgm:t>
        <a:bodyPr/>
        <a:lstStyle/>
        <a:p>
          <a:endParaRPr lang="el-GR"/>
        </a:p>
      </dgm:t>
    </dgm:pt>
    <dgm:pt modelId="{F21DB988-C461-478E-A870-1DD5347B2F6D}" type="sibTrans" cxnId="{8698CBCE-6A5C-44AA-960F-BBFEC082A86D}">
      <dgm:prSet/>
      <dgm:spPr/>
      <dgm:t>
        <a:bodyPr/>
        <a:lstStyle/>
        <a:p>
          <a:endParaRPr lang="el-GR"/>
        </a:p>
      </dgm:t>
    </dgm:pt>
    <dgm:pt modelId="{80EBD490-3DA6-4C1B-A597-33BE6E39340B}">
      <dgm:prSet phldrT="[Κείμενο]" custT="1"/>
      <dgm:spPr/>
      <dgm:t>
        <a:bodyPr/>
        <a:lstStyle/>
        <a:p>
          <a:r>
            <a:rPr lang="el-GR" sz="1600" dirty="0">
              <a:solidFill>
                <a:srgbClr val="FF0000"/>
              </a:solidFill>
            </a:rPr>
            <a:t>Πρότυπο-</a:t>
          </a:r>
        </a:p>
        <a:p>
          <a:r>
            <a:rPr lang="el-GR" sz="1600" dirty="0">
              <a:solidFill>
                <a:srgbClr val="FF0000"/>
              </a:solidFill>
            </a:rPr>
            <a:t>Τεχνικός-</a:t>
          </a:r>
        </a:p>
        <a:p>
          <a:r>
            <a:rPr lang="el-GR" sz="1600" dirty="0">
              <a:solidFill>
                <a:srgbClr val="FF0000"/>
              </a:solidFill>
            </a:rPr>
            <a:t>άνεργος-</a:t>
          </a:r>
        </a:p>
        <a:p>
          <a:r>
            <a:rPr lang="el-GR" sz="1600" dirty="0">
              <a:solidFill>
                <a:srgbClr val="FF0000"/>
              </a:solidFill>
            </a:rPr>
            <a:t>Οφείλω-</a:t>
          </a:r>
        </a:p>
        <a:p>
          <a:r>
            <a:rPr lang="el-GR" sz="1600" dirty="0">
              <a:solidFill>
                <a:srgbClr val="FF0000"/>
              </a:solidFill>
            </a:rPr>
            <a:t>Ήρεμος-</a:t>
          </a:r>
        </a:p>
        <a:p>
          <a:r>
            <a:rPr lang="el-GR" sz="1600" dirty="0">
              <a:solidFill>
                <a:srgbClr val="FF0000"/>
              </a:solidFill>
            </a:rPr>
            <a:t>Έκλειψη-</a:t>
          </a:r>
        </a:p>
      </dgm:t>
    </dgm:pt>
    <dgm:pt modelId="{18500002-D11B-4D4C-A6A4-D5D8449338C2}" type="parTrans" cxnId="{E6D3E775-7C79-4997-B36F-419FA1BA70BC}">
      <dgm:prSet/>
      <dgm:spPr/>
      <dgm:t>
        <a:bodyPr/>
        <a:lstStyle/>
        <a:p>
          <a:endParaRPr lang="el-GR"/>
        </a:p>
      </dgm:t>
    </dgm:pt>
    <dgm:pt modelId="{834D11F3-35E7-4E85-AD84-27EAFCC56110}" type="sibTrans" cxnId="{E6D3E775-7C79-4997-B36F-419FA1BA70BC}">
      <dgm:prSet/>
      <dgm:spPr/>
      <dgm:t>
        <a:bodyPr/>
        <a:lstStyle/>
        <a:p>
          <a:endParaRPr lang="el-GR"/>
        </a:p>
      </dgm:t>
    </dgm:pt>
    <dgm:pt modelId="{DC8BBB84-61A2-4B62-AB05-7D86C0CD9E06}">
      <dgm:prSet phldrT="[Κείμενο]" custT="1"/>
      <dgm:spPr/>
      <dgm:t>
        <a:bodyPr/>
        <a:lstStyle/>
        <a:p>
          <a:endParaRPr lang="el-GR" sz="1600" dirty="0">
            <a:solidFill>
              <a:srgbClr val="7030A0"/>
            </a:solidFill>
          </a:endParaRPr>
        </a:p>
        <a:p>
          <a:r>
            <a:rPr lang="el-GR" sz="1600" dirty="0">
              <a:solidFill>
                <a:srgbClr val="7030A0"/>
              </a:solidFill>
            </a:rPr>
            <a:t>Φορά-</a:t>
          </a:r>
        </a:p>
        <a:p>
          <a:r>
            <a:rPr lang="el-GR" sz="1600" dirty="0">
              <a:solidFill>
                <a:srgbClr val="7030A0"/>
              </a:solidFill>
            </a:rPr>
            <a:t>Θόλος-</a:t>
          </a:r>
        </a:p>
        <a:p>
          <a:r>
            <a:rPr lang="el-GR" sz="1600" dirty="0">
              <a:solidFill>
                <a:srgbClr val="7030A0"/>
              </a:solidFill>
            </a:rPr>
            <a:t>Νόμος-</a:t>
          </a:r>
        </a:p>
        <a:p>
          <a:r>
            <a:rPr lang="el-GR" sz="1600" dirty="0">
              <a:solidFill>
                <a:srgbClr val="7030A0"/>
              </a:solidFill>
            </a:rPr>
            <a:t>Ράφι-</a:t>
          </a:r>
        </a:p>
        <a:p>
          <a:r>
            <a:rPr lang="el-GR" sz="1600" dirty="0">
              <a:solidFill>
                <a:srgbClr val="7030A0"/>
              </a:solidFill>
            </a:rPr>
            <a:t>Πίνω-</a:t>
          </a:r>
        </a:p>
        <a:p>
          <a:r>
            <a:rPr lang="el-GR" sz="1600" dirty="0">
              <a:solidFill>
                <a:srgbClr val="7030A0"/>
              </a:solidFill>
            </a:rPr>
            <a:t>Χώρος-</a:t>
          </a:r>
        </a:p>
        <a:p>
          <a:endParaRPr lang="el-GR" sz="1600" dirty="0">
            <a:solidFill>
              <a:srgbClr val="7030A0"/>
            </a:solidFill>
          </a:endParaRPr>
        </a:p>
      </dgm:t>
    </dgm:pt>
    <dgm:pt modelId="{DA2DAC09-8FE7-4009-8439-D0A27BB3A026}" type="parTrans" cxnId="{05592042-7A9B-4F22-8835-06185E3B1339}">
      <dgm:prSet/>
      <dgm:spPr/>
      <dgm:t>
        <a:bodyPr/>
        <a:lstStyle/>
        <a:p>
          <a:endParaRPr lang="el-GR"/>
        </a:p>
      </dgm:t>
    </dgm:pt>
    <dgm:pt modelId="{F78A68B2-034E-473F-97D7-96E9982A8721}" type="sibTrans" cxnId="{05592042-7A9B-4F22-8835-06185E3B1339}">
      <dgm:prSet/>
      <dgm:spPr/>
      <dgm:t>
        <a:bodyPr/>
        <a:lstStyle/>
        <a:p>
          <a:endParaRPr lang="el-GR"/>
        </a:p>
      </dgm:t>
    </dgm:pt>
    <dgm:pt modelId="{3AF5BCDB-124F-44ED-9CFF-9CE151614973}" type="pres">
      <dgm:prSet presAssocID="{D86B5DCA-681F-43DD-BDA9-A128103C48CE}" presName="Name0" presStyleCnt="0">
        <dgm:presLayoutVars>
          <dgm:chPref val="1"/>
          <dgm:dir/>
          <dgm:animOne val="branch"/>
          <dgm:animLvl val="lvl"/>
          <dgm:resizeHandles/>
        </dgm:presLayoutVars>
      </dgm:prSet>
      <dgm:spPr/>
    </dgm:pt>
    <dgm:pt modelId="{FFF8F708-468C-4E4E-85EC-1197889657F0}" type="pres">
      <dgm:prSet presAssocID="{8A16BA07-1A75-4551-910C-6A1D9BC4DAAF}" presName="vertOne" presStyleCnt="0"/>
      <dgm:spPr/>
    </dgm:pt>
    <dgm:pt modelId="{DEB008DD-9A46-4283-A6C7-7E44F95B977B}" type="pres">
      <dgm:prSet presAssocID="{8A16BA07-1A75-4551-910C-6A1D9BC4DAAF}" presName="txOne" presStyleLbl="node0" presStyleIdx="0" presStyleCnt="2" custLinFactNeighborX="-72" custLinFactNeighborY="2958">
        <dgm:presLayoutVars>
          <dgm:chPref val="3"/>
        </dgm:presLayoutVars>
      </dgm:prSet>
      <dgm:spPr/>
    </dgm:pt>
    <dgm:pt modelId="{6E8B86D8-9229-43DE-81A4-8D583E923276}" type="pres">
      <dgm:prSet presAssocID="{8A16BA07-1A75-4551-910C-6A1D9BC4DAAF}" presName="parTransOne" presStyleCnt="0"/>
      <dgm:spPr/>
    </dgm:pt>
    <dgm:pt modelId="{87E91D8E-557B-4282-ABC5-785239D362E6}" type="pres">
      <dgm:prSet presAssocID="{8A16BA07-1A75-4551-910C-6A1D9BC4DAAF}" presName="horzOne" presStyleCnt="0"/>
      <dgm:spPr/>
    </dgm:pt>
    <dgm:pt modelId="{ABDD26DF-E804-4B9B-812C-0206E7F67731}" type="pres">
      <dgm:prSet presAssocID="{D5EAF850-3E29-42F9-8D99-53CA1E9E1848}" presName="vertTwo" presStyleCnt="0"/>
      <dgm:spPr/>
    </dgm:pt>
    <dgm:pt modelId="{7DA5D760-919B-4E61-94AD-2550B85B9C5A}" type="pres">
      <dgm:prSet presAssocID="{D5EAF850-3E29-42F9-8D99-53CA1E9E1848}" presName="txTwo" presStyleLbl="node2" presStyleIdx="0" presStyleCnt="4" custLinFactNeighborX="-149" custLinFactNeighborY="-1099">
        <dgm:presLayoutVars>
          <dgm:chPref val="3"/>
        </dgm:presLayoutVars>
      </dgm:prSet>
      <dgm:spPr/>
    </dgm:pt>
    <dgm:pt modelId="{8AC20227-C4F4-4F8B-B72D-782572620AB0}" type="pres">
      <dgm:prSet presAssocID="{D5EAF850-3E29-42F9-8D99-53CA1E9E1848}" presName="horzTwo" presStyleCnt="0"/>
      <dgm:spPr/>
    </dgm:pt>
    <dgm:pt modelId="{BFA2BABC-EA01-42AE-A1C1-E8D3B9FE73E4}" type="pres">
      <dgm:prSet presAssocID="{C5130A86-6A4C-42BE-A7B0-53F2ADAB9C34}" presName="sibSpaceTwo" presStyleCnt="0"/>
      <dgm:spPr/>
    </dgm:pt>
    <dgm:pt modelId="{AB8D2DA6-6372-458D-9687-77F084AC80F5}" type="pres">
      <dgm:prSet presAssocID="{8C624D01-3162-467D-A344-67A828AADEA0}" presName="vertTwo" presStyleCnt="0"/>
      <dgm:spPr/>
    </dgm:pt>
    <dgm:pt modelId="{3AAE20E1-7F3F-4896-BB1B-A9340681A147}" type="pres">
      <dgm:prSet presAssocID="{8C624D01-3162-467D-A344-67A828AADEA0}" presName="txTwo" presStyleLbl="node2" presStyleIdx="1" presStyleCnt="4">
        <dgm:presLayoutVars>
          <dgm:chPref val="3"/>
        </dgm:presLayoutVars>
      </dgm:prSet>
      <dgm:spPr/>
    </dgm:pt>
    <dgm:pt modelId="{B405CFFA-9B22-44FE-B510-00FD0CD2CBD9}" type="pres">
      <dgm:prSet presAssocID="{8C624D01-3162-467D-A344-67A828AADEA0}" presName="horzTwo" presStyleCnt="0"/>
      <dgm:spPr/>
    </dgm:pt>
    <dgm:pt modelId="{47381AF3-519F-4A3C-AB75-6D12074C8E06}" type="pres">
      <dgm:prSet presAssocID="{57C5F14C-CABE-4A52-9468-97D9FCBDA2AB}" presName="sibSpaceOne" presStyleCnt="0"/>
      <dgm:spPr/>
    </dgm:pt>
    <dgm:pt modelId="{53BF57FA-B71E-4200-ABD0-947CA4D00AE1}" type="pres">
      <dgm:prSet presAssocID="{F7B1DA69-B17E-48EB-9A22-2C5E54BA2E15}" presName="vertOne" presStyleCnt="0"/>
      <dgm:spPr/>
    </dgm:pt>
    <dgm:pt modelId="{C57F72BA-B972-486D-818B-93865FE7451D}" type="pres">
      <dgm:prSet presAssocID="{F7B1DA69-B17E-48EB-9A22-2C5E54BA2E15}" presName="txOne" presStyleLbl="node0" presStyleIdx="1" presStyleCnt="2">
        <dgm:presLayoutVars>
          <dgm:chPref val="3"/>
        </dgm:presLayoutVars>
      </dgm:prSet>
      <dgm:spPr/>
    </dgm:pt>
    <dgm:pt modelId="{82C3A4EC-46D9-4D09-9A11-D8C33A8C5173}" type="pres">
      <dgm:prSet presAssocID="{F7B1DA69-B17E-48EB-9A22-2C5E54BA2E15}" presName="parTransOne" presStyleCnt="0"/>
      <dgm:spPr/>
    </dgm:pt>
    <dgm:pt modelId="{0A5A5CA3-D48E-4B1C-AA5C-13AA738C05A5}" type="pres">
      <dgm:prSet presAssocID="{F7B1DA69-B17E-48EB-9A22-2C5E54BA2E15}" presName="horzOne" presStyleCnt="0"/>
      <dgm:spPr/>
    </dgm:pt>
    <dgm:pt modelId="{086ABD9B-280A-46FA-8330-6E95F4A6CD20}" type="pres">
      <dgm:prSet presAssocID="{80EBD490-3DA6-4C1B-A597-33BE6E39340B}" presName="vertTwo" presStyleCnt="0"/>
      <dgm:spPr/>
    </dgm:pt>
    <dgm:pt modelId="{1F357DBB-36DD-4B2E-B11A-CC0EC91E7966}" type="pres">
      <dgm:prSet presAssocID="{80EBD490-3DA6-4C1B-A597-33BE6E39340B}" presName="txTwo" presStyleLbl="node2" presStyleIdx="2" presStyleCnt="4">
        <dgm:presLayoutVars>
          <dgm:chPref val="3"/>
        </dgm:presLayoutVars>
      </dgm:prSet>
      <dgm:spPr/>
    </dgm:pt>
    <dgm:pt modelId="{C4838B2F-FC5D-4C60-8037-9674880F46D5}" type="pres">
      <dgm:prSet presAssocID="{80EBD490-3DA6-4C1B-A597-33BE6E39340B}" presName="horzTwo" presStyleCnt="0"/>
      <dgm:spPr/>
    </dgm:pt>
    <dgm:pt modelId="{0F952A6F-B23B-4532-BA2B-E56AC411D281}" type="pres">
      <dgm:prSet presAssocID="{834D11F3-35E7-4E85-AD84-27EAFCC56110}" presName="sibSpaceTwo" presStyleCnt="0"/>
      <dgm:spPr/>
    </dgm:pt>
    <dgm:pt modelId="{FFDA0DF8-0B14-4972-94D2-00CD7102C319}" type="pres">
      <dgm:prSet presAssocID="{DC8BBB84-61A2-4B62-AB05-7D86C0CD9E06}" presName="vertTwo" presStyleCnt="0"/>
      <dgm:spPr/>
    </dgm:pt>
    <dgm:pt modelId="{FD6EE270-6F93-4682-AF9F-1904A69EA022}" type="pres">
      <dgm:prSet presAssocID="{DC8BBB84-61A2-4B62-AB05-7D86C0CD9E06}" presName="txTwo" presStyleLbl="node2" presStyleIdx="3" presStyleCnt="4">
        <dgm:presLayoutVars>
          <dgm:chPref val="3"/>
        </dgm:presLayoutVars>
      </dgm:prSet>
      <dgm:spPr/>
    </dgm:pt>
    <dgm:pt modelId="{C17B6740-5175-4F76-96B9-2AE2C6CF0018}" type="pres">
      <dgm:prSet presAssocID="{DC8BBB84-61A2-4B62-AB05-7D86C0CD9E06}" presName="horzTwo" presStyleCnt="0"/>
      <dgm:spPr/>
    </dgm:pt>
  </dgm:ptLst>
  <dgm:cxnLst>
    <dgm:cxn modelId="{50679E15-6D0F-4851-B334-F3B768E6ED56}" type="presOf" srcId="{80EBD490-3DA6-4C1B-A597-33BE6E39340B}" destId="{1F357DBB-36DD-4B2E-B11A-CC0EC91E7966}" srcOrd="0" destOrd="0" presId="urn:microsoft.com/office/officeart/2005/8/layout/hierarchy4"/>
    <dgm:cxn modelId="{ECAC543D-57E2-4393-81C1-6E8BA0DA58BE}" srcId="{D86B5DCA-681F-43DD-BDA9-A128103C48CE}" destId="{8A16BA07-1A75-4551-910C-6A1D9BC4DAAF}" srcOrd="0" destOrd="0" parTransId="{A948CF88-C6CA-4289-B21C-72E31F4AF795}" sibTransId="{57C5F14C-CABE-4A52-9468-97D9FCBDA2AB}"/>
    <dgm:cxn modelId="{05592042-7A9B-4F22-8835-06185E3B1339}" srcId="{F7B1DA69-B17E-48EB-9A22-2C5E54BA2E15}" destId="{DC8BBB84-61A2-4B62-AB05-7D86C0CD9E06}" srcOrd="1" destOrd="0" parTransId="{DA2DAC09-8FE7-4009-8439-D0A27BB3A026}" sibTransId="{F78A68B2-034E-473F-97D7-96E9982A8721}"/>
    <dgm:cxn modelId="{E6D3E775-7C79-4997-B36F-419FA1BA70BC}" srcId="{F7B1DA69-B17E-48EB-9A22-2C5E54BA2E15}" destId="{80EBD490-3DA6-4C1B-A597-33BE6E39340B}" srcOrd="0" destOrd="0" parTransId="{18500002-D11B-4D4C-A6A4-D5D8449338C2}" sibTransId="{834D11F3-35E7-4E85-AD84-27EAFCC56110}"/>
    <dgm:cxn modelId="{1A8E409C-9841-423D-AC13-659028AD85E1}" type="presOf" srcId="{DC8BBB84-61A2-4B62-AB05-7D86C0CD9E06}" destId="{FD6EE270-6F93-4682-AF9F-1904A69EA022}" srcOrd="0" destOrd="0" presId="urn:microsoft.com/office/officeart/2005/8/layout/hierarchy4"/>
    <dgm:cxn modelId="{3FCFC09F-A325-48AD-88FE-91F78CF1D037}" type="presOf" srcId="{8C624D01-3162-467D-A344-67A828AADEA0}" destId="{3AAE20E1-7F3F-4896-BB1B-A9340681A147}" srcOrd="0" destOrd="0" presId="urn:microsoft.com/office/officeart/2005/8/layout/hierarchy4"/>
    <dgm:cxn modelId="{C7292FAD-B5DC-4A2F-B440-6777D8907543}" srcId="{8A16BA07-1A75-4551-910C-6A1D9BC4DAAF}" destId="{D5EAF850-3E29-42F9-8D99-53CA1E9E1848}" srcOrd="0" destOrd="0" parTransId="{D51D326C-B973-4402-BC6E-1C8513C41DD6}" sibTransId="{C5130A86-6A4C-42BE-A7B0-53F2ADAB9C34}"/>
    <dgm:cxn modelId="{9D15E7B1-90D3-4AB3-AAB6-17A112833D7F}" srcId="{8A16BA07-1A75-4551-910C-6A1D9BC4DAAF}" destId="{8C624D01-3162-467D-A344-67A828AADEA0}" srcOrd="1" destOrd="0" parTransId="{6DE66B24-2588-4706-94A9-2D78174BA210}" sibTransId="{7A1F83E9-4C0D-4129-95D2-85F557B07EAE}"/>
    <dgm:cxn modelId="{FB38A3BA-A360-4FDE-93C8-11F71FA7B08F}" type="presOf" srcId="{D86B5DCA-681F-43DD-BDA9-A128103C48CE}" destId="{3AF5BCDB-124F-44ED-9CFF-9CE151614973}" srcOrd="0" destOrd="0" presId="urn:microsoft.com/office/officeart/2005/8/layout/hierarchy4"/>
    <dgm:cxn modelId="{8698CBCE-6A5C-44AA-960F-BBFEC082A86D}" srcId="{D86B5DCA-681F-43DD-BDA9-A128103C48CE}" destId="{F7B1DA69-B17E-48EB-9A22-2C5E54BA2E15}" srcOrd="1" destOrd="0" parTransId="{2BB67145-0BCE-4277-AA0A-0E4070BA6C48}" sibTransId="{F21DB988-C461-478E-A870-1DD5347B2F6D}"/>
    <dgm:cxn modelId="{AAB2A9D6-EA65-47B8-A422-326905B0D842}" type="presOf" srcId="{F7B1DA69-B17E-48EB-9A22-2C5E54BA2E15}" destId="{C57F72BA-B972-486D-818B-93865FE7451D}" srcOrd="0" destOrd="0" presId="urn:microsoft.com/office/officeart/2005/8/layout/hierarchy4"/>
    <dgm:cxn modelId="{15826CE8-1824-4DD0-A1E9-2A3A514F96C0}" type="presOf" srcId="{8A16BA07-1A75-4551-910C-6A1D9BC4DAAF}" destId="{DEB008DD-9A46-4283-A6C7-7E44F95B977B}" srcOrd="0" destOrd="0" presId="urn:microsoft.com/office/officeart/2005/8/layout/hierarchy4"/>
    <dgm:cxn modelId="{24759AFA-B7B6-42B9-8555-90F0D952CD6C}" type="presOf" srcId="{D5EAF850-3E29-42F9-8D99-53CA1E9E1848}" destId="{7DA5D760-919B-4E61-94AD-2550B85B9C5A}" srcOrd="0" destOrd="0" presId="urn:microsoft.com/office/officeart/2005/8/layout/hierarchy4"/>
    <dgm:cxn modelId="{1B83CE6A-169A-41CC-B4C6-EE89CD7733C1}" type="presParOf" srcId="{3AF5BCDB-124F-44ED-9CFF-9CE151614973}" destId="{FFF8F708-468C-4E4E-85EC-1197889657F0}" srcOrd="0" destOrd="0" presId="urn:microsoft.com/office/officeart/2005/8/layout/hierarchy4"/>
    <dgm:cxn modelId="{47DF4D15-98FA-4BB7-84C0-217D8FF5BB7D}" type="presParOf" srcId="{FFF8F708-468C-4E4E-85EC-1197889657F0}" destId="{DEB008DD-9A46-4283-A6C7-7E44F95B977B}" srcOrd="0" destOrd="0" presId="urn:microsoft.com/office/officeart/2005/8/layout/hierarchy4"/>
    <dgm:cxn modelId="{95854B52-8DA0-4976-BAB2-7C55BC03AE70}" type="presParOf" srcId="{FFF8F708-468C-4E4E-85EC-1197889657F0}" destId="{6E8B86D8-9229-43DE-81A4-8D583E923276}" srcOrd="1" destOrd="0" presId="urn:microsoft.com/office/officeart/2005/8/layout/hierarchy4"/>
    <dgm:cxn modelId="{26BEB4EB-B4C8-443C-96D2-E46FB1DA86D2}" type="presParOf" srcId="{FFF8F708-468C-4E4E-85EC-1197889657F0}" destId="{87E91D8E-557B-4282-ABC5-785239D362E6}" srcOrd="2" destOrd="0" presId="urn:microsoft.com/office/officeart/2005/8/layout/hierarchy4"/>
    <dgm:cxn modelId="{727A4F7B-20F7-4858-BEBE-21835815564C}" type="presParOf" srcId="{87E91D8E-557B-4282-ABC5-785239D362E6}" destId="{ABDD26DF-E804-4B9B-812C-0206E7F67731}" srcOrd="0" destOrd="0" presId="urn:microsoft.com/office/officeart/2005/8/layout/hierarchy4"/>
    <dgm:cxn modelId="{17872D13-CA53-4DC1-8CBA-90A97416FA81}" type="presParOf" srcId="{ABDD26DF-E804-4B9B-812C-0206E7F67731}" destId="{7DA5D760-919B-4E61-94AD-2550B85B9C5A}" srcOrd="0" destOrd="0" presId="urn:microsoft.com/office/officeart/2005/8/layout/hierarchy4"/>
    <dgm:cxn modelId="{15CAF000-F247-487E-97AF-B8D8B536C71E}" type="presParOf" srcId="{ABDD26DF-E804-4B9B-812C-0206E7F67731}" destId="{8AC20227-C4F4-4F8B-B72D-782572620AB0}" srcOrd="1" destOrd="0" presId="urn:microsoft.com/office/officeart/2005/8/layout/hierarchy4"/>
    <dgm:cxn modelId="{9CE1B4C2-6492-46B1-8AEC-10BE4C0BCE1E}" type="presParOf" srcId="{87E91D8E-557B-4282-ABC5-785239D362E6}" destId="{BFA2BABC-EA01-42AE-A1C1-E8D3B9FE73E4}" srcOrd="1" destOrd="0" presId="urn:microsoft.com/office/officeart/2005/8/layout/hierarchy4"/>
    <dgm:cxn modelId="{2B27376B-1FD4-4B72-9B3F-18D96F58A50B}" type="presParOf" srcId="{87E91D8E-557B-4282-ABC5-785239D362E6}" destId="{AB8D2DA6-6372-458D-9687-77F084AC80F5}" srcOrd="2" destOrd="0" presId="urn:microsoft.com/office/officeart/2005/8/layout/hierarchy4"/>
    <dgm:cxn modelId="{75766C78-3346-4106-8882-92B2344D8CBD}" type="presParOf" srcId="{AB8D2DA6-6372-458D-9687-77F084AC80F5}" destId="{3AAE20E1-7F3F-4896-BB1B-A9340681A147}" srcOrd="0" destOrd="0" presId="urn:microsoft.com/office/officeart/2005/8/layout/hierarchy4"/>
    <dgm:cxn modelId="{90E19DD0-0846-4C5D-A71B-9C967FEF4B2D}" type="presParOf" srcId="{AB8D2DA6-6372-458D-9687-77F084AC80F5}" destId="{B405CFFA-9B22-44FE-B510-00FD0CD2CBD9}" srcOrd="1" destOrd="0" presId="urn:microsoft.com/office/officeart/2005/8/layout/hierarchy4"/>
    <dgm:cxn modelId="{6F6D6589-B477-4A01-81E6-FE04CA14BD5E}" type="presParOf" srcId="{3AF5BCDB-124F-44ED-9CFF-9CE151614973}" destId="{47381AF3-519F-4A3C-AB75-6D12074C8E06}" srcOrd="1" destOrd="0" presId="urn:microsoft.com/office/officeart/2005/8/layout/hierarchy4"/>
    <dgm:cxn modelId="{00CC91FF-E4E1-4F42-A864-A6EB99922D81}" type="presParOf" srcId="{3AF5BCDB-124F-44ED-9CFF-9CE151614973}" destId="{53BF57FA-B71E-4200-ABD0-947CA4D00AE1}" srcOrd="2" destOrd="0" presId="urn:microsoft.com/office/officeart/2005/8/layout/hierarchy4"/>
    <dgm:cxn modelId="{9E3AFC40-2C0F-4381-A1B5-D48516A9E30E}" type="presParOf" srcId="{53BF57FA-B71E-4200-ABD0-947CA4D00AE1}" destId="{C57F72BA-B972-486D-818B-93865FE7451D}" srcOrd="0" destOrd="0" presId="urn:microsoft.com/office/officeart/2005/8/layout/hierarchy4"/>
    <dgm:cxn modelId="{EFDF86C1-2B69-4969-879A-3B2F3C4F9391}" type="presParOf" srcId="{53BF57FA-B71E-4200-ABD0-947CA4D00AE1}" destId="{82C3A4EC-46D9-4D09-9A11-D8C33A8C5173}" srcOrd="1" destOrd="0" presId="urn:microsoft.com/office/officeart/2005/8/layout/hierarchy4"/>
    <dgm:cxn modelId="{C3B608BE-AF90-419B-BC2E-C3E48EA8834B}" type="presParOf" srcId="{53BF57FA-B71E-4200-ABD0-947CA4D00AE1}" destId="{0A5A5CA3-D48E-4B1C-AA5C-13AA738C05A5}" srcOrd="2" destOrd="0" presId="urn:microsoft.com/office/officeart/2005/8/layout/hierarchy4"/>
    <dgm:cxn modelId="{14223117-9C21-4206-BDA3-65806C4972AA}" type="presParOf" srcId="{0A5A5CA3-D48E-4B1C-AA5C-13AA738C05A5}" destId="{086ABD9B-280A-46FA-8330-6E95F4A6CD20}" srcOrd="0" destOrd="0" presId="urn:microsoft.com/office/officeart/2005/8/layout/hierarchy4"/>
    <dgm:cxn modelId="{F58E5294-3B8D-4666-AE38-BC201C15844A}" type="presParOf" srcId="{086ABD9B-280A-46FA-8330-6E95F4A6CD20}" destId="{1F357DBB-36DD-4B2E-B11A-CC0EC91E7966}" srcOrd="0" destOrd="0" presId="urn:microsoft.com/office/officeart/2005/8/layout/hierarchy4"/>
    <dgm:cxn modelId="{CB93E764-6A96-430C-B292-4D144617D0B7}" type="presParOf" srcId="{086ABD9B-280A-46FA-8330-6E95F4A6CD20}" destId="{C4838B2F-FC5D-4C60-8037-9674880F46D5}" srcOrd="1" destOrd="0" presId="urn:microsoft.com/office/officeart/2005/8/layout/hierarchy4"/>
    <dgm:cxn modelId="{43841DB6-3C80-434C-B62B-07825DCBAEFC}" type="presParOf" srcId="{0A5A5CA3-D48E-4B1C-AA5C-13AA738C05A5}" destId="{0F952A6F-B23B-4532-BA2B-E56AC411D281}" srcOrd="1" destOrd="0" presId="urn:microsoft.com/office/officeart/2005/8/layout/hierarchy4"/>
    <dgm:cxn modelId="{3BCEE2FF-7996-4C55-8B0F-2911AE1DA1E1}" type="presParOf" srcId="{0A5A5CA3-D48E-4B1C-AA5C-13AA738C05A5}" destId="{FFDA0DF8-0B14-4972-94D2-00CD7102C319}" srcOrd="2" destOrd="0" presId="urn:microsoft.com/office/officeart/2005/8/layout/hierarchy4"/>
    <dgm:cxn modelId="{B67DD2EC-2E43-4F8A-8206-4F65A4B48632}" type="presParOf" srcId="{FFDA0DF8-0B14-4972-94D2-00CD7102C319}" destId="{FD6EE270-6F93-4682-AF9F-1904A69EA022}" srcOrd="0" destOrd="0" presId="urn:microsoft.com/office/officeart/2005/8/layout/hierarchy4"/>
    <dgm:cxn modelId="{70230A30-A066-4F27-9A39-36F2EC9EAFFA}" type="presParOf" srcId="{FFDA0DF8-0B14-4972-94D2-00CD7102C319}" destId="{C17B6740-5175-4F76-96B9-2AE2C6CF0018}"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40050C-2380-4D27-AE40-36EEFBCC0D4B}" type="doc">
      <dgm:prSet loTypeId="urn:microsoft.com/office/officeart/2005/8/layout/hList3" loCatId="list" qsTypeId="urn:microsoft.com/office/officeart/2005/8/quickstyle/3d3" qsCatId="3D" csTypeId="urn:microsoft.com/office/officeart/2005/8/colors/accent6_1" csCatId="accent6" phldr="1"/>
      <dgm:spPr/>
      <dgm:t>
        <a:bodyPr/>
        <a:lstStyle/>
        <a:p>
          <a:endParaRPr lang="el-GR"/>
        </a:p>
      </dgm:t>
    </dgm:pt>
    <dgm:pt modelId="{4DDF3E17-8099-4F0C-8424-8FCE0CD3C4BF}">
      <dgm:prSet phldrT="[Κείμενο]" custT="1"/>
      <dgm:spPr/>
      <dgm:t>
        <a:bodyPr/>
        <a:lstStyle/>
        <a:p>
          <a:r>
            <a:rPr lang="el-GR" sz="1200" dirty="0">
              <a:latin typeface="+mn-lt"/>
            </a:rPr>
            <a:t>1. </a:t>
          </a:r>
          <a:r>
            <a:rPr lang="el-GR" sz="1200" b="1" dirty="0">
              <a:latin typeface="+mn-lt"/>
            </a:rPr>
            <a:t>Το Συμβούλιο των </a:t>
          </a:r>
          <a:r>
            <a:rPr lang="el-GR" sz="1200" b="1" dirty="0">
              <a:effectLst/>
              <a:latin typeface="+mn-lt"/>
              <a:ea typeface="Calibri" panose="020F0502020204030204" pitchFamily="34" charset="0"/>
            </a:rPr>
            <a:t>Δικαιωμάτων του Ανθρώπου του Ο.Η.Ε την 1</a:t>
          </a:r>
          <a:r>
            <a:rPr lang="el-GR" sz="1200" b="1" baseline="30000" dirty="0">
              <a:effectLst/>
              <a:latin typeface="+mn-lt"/>
              <a:ea typeface="Calibri" panose="020F0502020204030204" pitchFamily="34" charset="0"/>
            </a:rPr>
            <a:t>η</a:t>
          </a:r>
          <a:r>
            <a:rPr lang="el-GR" sz="1200" b="1" dirty="0">
              <a:effectLst/>
              <a:latin typeface="+mn-lt"/>
              <a:ea typeface="Calibri" panose="020F0502020204030204" pitchFamily="34" charset="0"/>
            </a:rPr>
            <a:t> Ιουλίου του 2016 υιοθέτησε στη Γενεύη τη Διακήρυξη για το δικαίωμα στην ειρήνη </a:t>
          </a:r>
          <a:r>
            <a:rPr lang="el-GR" sz="1200" b="1" dirty="0">
              <a:solidFill>
                <a:schemeClr val="tx2"/>
              </a:solidFill>
              <a:effectLst/>
              <a:latin typeface="+mn-lt"/>
              <a:ea typeface="Calibri" panose="020F0502020204030204" pitchFamily="34" charset="0"/>
            </a:rPr>
            <a:t>μιας και </a:t>
          </a:r>
          <a:r>
            <a:rPr lang="el-GR" sz="1200" b="1" dirty="0">
              <a:effectLst/>
              <a:latin typeface="+mn-lt"/>
              <a:ea typeface="Calibri" panose="020F0502020204030204" pitchFamily="34" charset="0"/>
            </a:rPr>
            <a:t>τότε σταμάτησαν οι εχθροπραξίες μεταξύ της Κυβέρνησης της Κολομβίας και των Επαναστατικών Στρατιωτικών Δυνάμεων της Κολομβίας </a:t>
          </a:r>
          <a:r>
            <a:rPr lang="el-GR" sz="1200" b="1" dirty="0">
              <a:latin typeface="+mn-lt"/>
            </a:rPr>
            <a:t> </a:t>
          </a:r>
        </a:p>
        <a:p>
          <a:r>
            <a:rPr lang="el-GR" sz="1200" b="1" dirty="0">
              <a:latin typeface="+mn-lt"/>
            </a:rPr>
            <a:t>2. Τ</a:t>
          </a:r>
          <a:r>
            <a:rPr lang="el-GR" sz="1200" b="1" dirty="0">
              <a:effectLst/>
              <a:latin typeface="+mn-lt"/>
              <a:ea typeface="Calibri" panose="020F0502020204030204" pitchFamily="34" charset="0"/>
            </a:rPr>
            <a:t>α Κράτη-Μέλη του Συμβουλίου των Δικαιωμάτων του Ανθρώπου κατόρθωσαν να συγκεκριμενοποιήσουν το δικαίωμα στην ειρήνη, </a:t>
          </a:r>
          <a:r>
            <a:rPr lang="el-GR" sz="1200" b="1" dirty="0">
              <a:solidFill>
                <a:schemeClr val="tx2"/>
              </a:solidFill>
              <a:effectLst/>
              <a:latin typeface="+mn-lt"/>
              <a:ea typeface="Calibri" panose="020F0502020204030204" pitchFamily="34" charset="0"/>
            </a:rPr>
            <a:t>καθώς</a:t>
          </a:r>
          <a:r>
            <a:rPr lang="el-GR" sz="1200" b="1" dirty="0">
              <a:effectLst/>
              <a:latin typeface="+mn-lt"/>
              <a:ea typeface="Calibri" panose="020F0502020204030204" pitchFamily="34" charset="0"/>
            </a:rPr>
            <a:t> τα προσχέδια της Διακήρυξης εμπεριείχαν ιδιαιτέρως ευρείς έννοιες. </a:t>
          </a:r>
        </a:p>
        <a:p>
          <a:r>
            <a:rPr lang="el-GR" sz="1200" b="1" dirty="0">
              <a:effectLst/>
              <a:latin typeface="+mn-lt"/>
            </a:rPr>
            <a:t>3. Η Διακήρυξη είναι πολύ σημαντική, </a:t>
          </a:r>
          <a:r>
            <a:rPr lang="el-GR" sz="1200" b="1" dirty="0">
              <a:solidFill>
                <a:schemeClr val="tx2"/>
              </a:solidFill>
              <a:effectLst/>
              <a:latin typeface="+mn-lt"/>
            </a:rPr>
            <a:t>επειδή </a:t>
          </a:r>
          <a:r>
            <a:rPr lang="el-GR" sz="1200" b="1" dirty="0">
              <a:effectLst/>
              <a:latin typeface="+mn-lt"/>
            </a:rPr>
            <a:t>προάγει </a:t>
          </a:r>
          <a:r>
            <a:rPr lang="el-GR" sz="1200" b="1" dirty="0">
              <a:effectLst/>
              <a:latin typeface="+mn-lt"/>
              <a:ea typeface="Calibri" panose="020F0502020204030204" pitchFamily="34" charset="0"/>
            </a:rPr>
            <a:t>την αξία της αλληλεγγύης, του διαλόγου και της ανοχής στη διαφορετικότητα, </a:t>
          </a:r>
          <a:r>
            <a:rPr lang="el-GR" sz="1200" b="1" dirty="0">
              <a:solidFill>
                <a:schemeClr val="tx2"/>
              </a:solidFill>
              <a:effectLst/>
              <a:latin typeface="+mn-lt"/>
              <a:ea typeface="Calibri" panose="020F0502020204030204" pitchFamily="34" charset="0"/>
            </a:rPr>
            <a:t>καθότι </a:t>
          </a:r>
          <a:r>
            <a:rPr lang="el-GR" sz="1200" b="1" dirty="0">
              <a:effectLst/>
              <a:latin typeface="+mn-lt"/>
              <a:ea typeface="Calibri" panose="020F0502020204030204" pitchFamily="34" charset="0"/>
            </a:rPr>
            <a:t>προβαίνει σε όλες τις απαραίτητες και πρόσφορες ενέργειες προς όλες τις χώρες του κόσμου, αποσκοπώντας στην προάσπιση της ειρήνης</a:t>
          </a:r>
          <a:endParaRPr lang="el-GR" sz="1200" b="1" dirty="0">
            <a:latin typeface="+mn-lt"/>
          </a:endParaRPr>
        </a:p>
      </dgm:t>
    </dgm:pt>
    <dgm:pt modelId="{2CB7D971-1FF2-4756-ACEE-FEDDCBEC505B}" type="parTrans" cxnId="{D0674269-77F3-47FA-B67E-34EFD121DD9A}">
      <dgm:prSet/>
      <dgm:spPr/>
      <dgm:t>
        <a:bodyPr/>
        <a:lstStyle/>
        <a:p>
          <a:endParaRPr lang="el-GR"/>
        </a:p>
      </dgm:t>
    </dgm:pt>
    <dgm:pt modelId="{ED6D7934-DC82-4E2E-B927-C42321C17E4D}" type="sibTrans" cxnId="{D0674269-77F3-47FA-B67E-34EFD121DD9A}">
      <dgm:prSet/>
      <dgm:spPr/>
      <dgm:t>
        <a:bodyPr/>
        <a:lstStyle/>
        <a:p>
          <a:endParaRPr lang="el-GR"/>
        </a:p>
      </dgm:t>
    </dgm:pt>
    <dgm:pt modelId="{563C27F7-4ED2-4F79-8F83-635552E0F50B}">
      <dgm:prSet phldrT="[Κείμενο]" custT="1"/>
      <dgm:spPr/>
      <dgm:t>
        <a:bodyPr/>
        <a:lstStyle/>
        <a:p>
          <a:r>
            <a:rPr lang="el-GR" sz="1600" dirty="0"/>
            <a:t>ΕΙΣΑΓΟΝΤΑΙ ΜΕ:</a:t>
          </a:r>
        </a:p>
        <a:p>
          <a:r>
            <a:rPr lang="el-GR" sz="1600" b="1" dirty="0"/>
            <a:t>Αιτιολογικούς συνδέσμους: </a:t>
          </a:r>
        </a:p>
        <a:p>
          <a:r>
            <a:rPr lang="el-GR" sz="1600" b="1" dirty="0">
              <a:solidFill>
                <a:srgbClr val="FF0000"/>
              </a:solidFill>
            </a:rPr>
            <a:t>γιατί, επειδή, διότι</a:t>
          </a:r>
          <a:r>
            <a:rPr lang="el-GR" sz="4000" b="1" dirty="0">
              <a:solidFill>
                <a:srgbClr val="FF0000"/>
              </a:solidFill>
            </a:rPr>
            <a:t> </a:t>
          </a:r>
        </a:p>
      </dgm:t>
    </dgm:pt>
    <dgm:pt modelId="{BAB562AE-A2E3-4564-A538-41014EFE8090}" type="parTrans" cxnId="{9C098293-947B-425A-A628-E49221726285}">
      <dgm:prSet/>
      <dgm:spPr/>
      <dgm:t>
        <a:bodyPr/>
        <a:lstStyle/>
        <a:p>
          <a:endParaRPr lang="el-GR"/>
        </a:p>
      </dgm:t>
    </dgm:pt>
    <dgm:pt modelId="{438EFD78-D06D-420B-8963-CC3CD131F5D3}" type="sibTrans" cxnId="{9C098293-947B-425A-A628-E49221726285}">
      <dgm:prSet/>
      <dgm:spPr/>
      <dgm:t>
        <a:bodyPr/>
        <a:lstStyle/>
        <a:p>
          <a:endParaRPr lang="el-GR"/>
        </a:p>
      </dgm:t>
    </dgm:pt>
    <dgm:pt modelId="{E9DBE3F3-FA84-40A3-8789-8AEAD5D45CF7}">
      <dgm:prSet phldrT="[Κείμενο]" custT="1"/>
      <dgm:spPr/>
      <dgm:t>
        <a:bodyPr/>
        <a:lstStyle/>
        <a:p>
          <a:r>
            <a:rPr lang="el-GR" sz="4900" dirty="0"/>
            <a:t> </a:t>
          </a:r>
          <a:r>
            <a:rPr lang="el-GR" sz="1600" b="1" dirty="0"/>
            <a:t>Λέξεις και εκφράσεις που </a:t>
          </a:r>
          <a:r>
            <a:rPr lang="el-GR" sz="1600" dirty="0"/>
            <a:t>χρησιμοποιούνται ως αιτιολογικοί σύνδεσμοι, όπως:</a:t>
          </a:r>
        </a:p>
        <a:p>
          <a:r>
            <a:rPr lang="el-GR" sz="1600" dirty="0">
              <a:solidFill>
                <a:srgbClr val="FF0000"/>
              </a:solidFill>
            </a:rPr>
            <a:t>Που, καθώς, καθόσον, καθότι, μια(ς) και, μια(ς) που, εφόσον</a:t>
          </a:r>
        </a:p>
      </dgm:t>
    </dgm:pt>
    <dgm:pt modelId="{EEDB2AFA-FE14-4800-97D7-748359099F40}" type="parTrans" cxnId="{4DA76100-A719-4CF1-9DE1-BBE55B35AAC5}">
      <dgm:prSet/>
      <dgm:spPr/>
      <dgm:t>
        <a:bodyPr/>
        <a:lstStyle/>
        <a:p>
          <a:endParaRPr lang="el-GR"/>
        </a:p>
      </dgm:t>
    </dgm:pt>
    <dgm:pt modelId="{842D469B-C65B-48EE-A7F6-829379AA0629}" type="sibTrans" cxnId="{4DA76100-A719-4CF1-9DE1-BBE55B35AAC5}">
      <dgm:prSet/>
      <dgm:spPr/>
      <dgm:t>
        <a:bodyPr/>
        <a:lstStyle/>
        <a:p>
          <a:endParaRPr lang="el-GR"/>
        </a:p>
      </dgm:t>
    </dgm:pt>
    <dgm:pt modelId="{D1462A68-4F09-4436-A424-5E4FCB86AD46}">
      <dgm:prSet phldrT="[Κείμενο]" custT="1"/>
      <dgm:spPr/>
      <dgm:t>
        <a:bodyPr/>
        <a:lstStyle/>
        <a:p>
          <a:r>
            <a:rPr lang="el-GR" sz="1600" b="1" dirty="0"/>
            <a:t>Συντακτικός ρόλος:</a:t>
          </a:r>
        </a:p>
        <a:p>
          <a:r>
            <a:rPr lang="el-GR" sz="1600" b="1" dirty="0"/>
            <a:t>Λειτουργούν ως </a:t>
          </a:r>
          <a:r>
            <a:rPr lang="el-GR" sz="1600" b="1" dirty="0">
              <a:solidFill>
                <a:srgbClr val="FF0000"/>
              </a:solidFill>
            </a:rPr>
            <a:t>επιρρηματικοί προσδιορισμοί της αιτίας </a:t>
          </a:r>
          <a:r>
            <a:rPr lang="el-GR" sz="1600" b="1" dirty="0"/>
            <a:t>και φανερώνουν την αιτία που δηλώνει η πρόταση εξάρτησης</a:t>
          </a:r>
        </a:p>
      </dgm:t>
    </dgm:pt>
    <dgm:pt modelId="{3CD095D1-97D1-426E-AEE0-2C6035E01E0B}" type="parTrans" cxnId="{EB2EEA8A-D1E2-4252-B429-306D502F3048}">
      <dgm:prSet/>
      <dgm:spPr/>
      <dgm:t>
        <a:bodyPr/>
        <a:lstStyle/>
        <a:p>
          <a:endParaRPr lang="el-GR"/>
        </a:p>
      </dgm:t>
    </dgm:pt>
    <dgm:pt modelId="{F7EAFA95-838D-4DCB-A070-ADF56C4ED6B5}" type="sibTrans" cxnId="{EB2EEA8A-D1E2-4252-B429-306D502F3048}">
      <dgm:prSet/>
      <dgm:spPr/>
      <dgm:t>
        <a:bodyPr/>
        <a:lstStyle/>
        <a:p>
          <a:endParaRPr lang="el-GR"/>
        </a:p>
      </dgm:t>
    </dgm:pt>
    <dgm:pt modelId="{8065B6FE-24F8-4050-BF48-17C7E37BF724}">
      <dgm:prSet/>
      <dgm:spPr/>
    </dgm:pt>
    <dgm:pt modelId="{A4E98CB4-E1AF-42E7-8CD0-EC211D16A688}" type="parTrans" cxnId="{58E5258E-DF96-4DCC-A6EF-BA4960755E1D}">
      <dgm:prSet/>
      <dgm:spPr/>
      <dgm:t>
        <a:bodyPr/>
        <a:lstStyle/>
        <a:p>
          <a:endParaRPr lang="el-GR"/>
        </a:p>
      </dgm:t>
    </dgm:pt>
    <dgm:pt modelId="{2186E25E-1A14-4D90-8E42-DEC41A7C9D2A}" type="sibTrans" cxnId="{58E5258E-DF96-4DCC-A6EF-BA4960755E1D}">
      <dgm:prSet/>
      <dgm:spPr/>
      <dgm:t>
        <a:bodyPr/>
        <a:lstStyle/>
        <a:p>
          <a:endParaRPr lang="el-GR"/>
        </a:p>
      </dgm:t>
    </dgm:pt>
    <dgm:pt modelId="{17CADF0E-89E0-48B1-9D24-7D34142D1AB1}" type="pres">
      <dgm:prSet presAssocID="{CC40050C-2380-4D27-AE40-36EEFBCC0D4B}" presName="composite" presStyleCnt="0">
        <dgm:presLayoutVars>
          <dgm:chMax val="1"/>
          <dgm:dir/>
          <dgm:resizeHandles val="exact"/>
        </dgm:presLayoutVars>
      </dgm:prSet>
      <dgm:spPr/>
    </dgm:pt>
    <dgm:pt modelId="{C0337DDE-20B1-45D8-B370-EFE951E3F31C}" type="pres">
      <dgm:prSet presAssocID="{4DDF3E17-8099-4F0C-8424-8FCE0CD3C4BF}" presName="roof" presStyleLbl="dkBgShp" presStyleIdx="0" presStyleCnt="2" custScaleY="122780"/>
      <dgm:spPr/>
    </dgm:pt>
    <dgm:pt modelId="{FA6217D6-4351-439B-BA13-EBA13484F4B9}" type="pres">
      <dgm:prSet presAssocID="{4DDF3E17-8099-4F0C-8424-8FCE0CD3C4BF}" presName="pillars" presStyleCnt="0"/>
      <dgm:spPr/>
    </dgm:pt>
    <dgm:pt modelId="{A0C31D4F-D97B-4CAA-838E-F873AA212C97}" type="pres">
      <dgm:prSet presAssocID="{4DDF3E17-8099-4F0C-8424-8FCE0CD3C4BF}" presName="pillar1" presStyleLbl="node1" presStyleIdx="0" presStyleCnt="3" custScaleY="91970">
        <dgm:presLayoutVars>
          <dgm:bulletEnabled val="1"/>
        </dgm:presLayoutVars>
      </dgm:prSet>
      <dgm:spPr/>
    </dgm:pt>
    <dgm:pt modelId="{D85FD6EA-66C3-49B5-83E9-30F47BDC4BD7}" type="pres">
      <dgm:prSet presAssocID="{E9DBE3F3-FA84-40A3-8789-8AEAD5D45CF7}" presName="pillarX" presStyleLbl="node1" presStyleIdx="1" presStyleCnt="3" custScaleY="91970">
        <dgm:presLayoutVars>
          <dgm:bulletEnabled val="1"/>
        </dgm:presLayoutVars>
      </dgm:prSet>
      <dgm:spPr/>
    </dgm:pt>
    <dgm:pt modelId="{DB6E57FA-76D2-4AA9-9FE1-F7C2A0768480}" type="pres">
      <dgm:prSet presAssocID="{D1462A68-4F09-4436-A424-5E4FCB86AD46}" presName="pillarX" presStyleLbl="node1" presStyleIdx="2" presStyleCnt="3" custScaleY="90407" custLinFactNeighborX="147" custLinFactNeighborY="-521">
        <dgm:presLayoutVars>
          <dgm:bulletEnabled val="1"/>
        </dgm:presLayoutVars>
      </dgm:prSet>
      <dgm:spPr/>
    </dgm:pt>
    <dgm:pt modelId="{9B203043-6AF0-4C75-B04C-362C556A6271}" type="pres">
      <dgm:prSet presAssocID="{4DDF3E17-8099-4F0C-8424-8FCE0CD3C4BF}" presName="base" presStyleLbl="dkBgShp" presStyleIdx="1" presStyleCnt="2"/>
      <dgm:spPr/>
    </dgm:pt>
  </dgm:ptLst>
  <dgm:cxnLst>
    <dgm:cxn modelId="{4DA76100-A719-4CF1-9DE1-BBE55B35AAC5}" srcId="{4DDF3E17-8099-4F0C-8424-8FCE0CD3C4BF}" destId="{E9DBE3F3-FA84-40A3-8789-8AEAD5D45CF7}" srcOrd="1" destOrd="0" parTransId="{EEDB2AFA-FE14-4800-97D7-748359099F40}" sibTransId="{842D469B-C65B-48EE-A7F6-829379AA0629}"/>
    <dgm:cxn modelId="{D0A54F1E-E31D-42BB-A125-AD273D9582BA}" type="presOf" srcId="{D1462A68-4F09-4436-A424-5E4FCB86AD46}" destId="{DB6E57FA-76D2-4AA9-9FE1-F7C2A0768480}" srcOrd="0" destOrd="0" presId="urn:microsoft.com/office/officeart/2005/8/layout/hList3"/>
    <dgm:cxn modelId="{FEC6801E-6B4C-45A5-A822-50A31D5C5BE0}" type="presOf" srcId="{E9DBE3F3-FA84-40A3-8789-8AEAD5D45CF7}" destId="{D85FD6EA-66C3-49B5-83E9-30F47BDC4BD7}" srcOrd="0" destOrd="0" presId="urn:microsoft.com/office/officeart/2005/8/layout/hList3"/>
    <dgm:cxn modelId="{E133CA36-77FC-48B0-86B2-1E73F352B0FE}" type="presOf" srcId="{CC40050C-2380-4D27-AE40-36EEFBCC0D4B}" destId="{17CADF0E-89E0-48B1-9D24-7D34142D1AB1}" srcOrd="0" destOrd="0" presId="urn:microsoft.com/office/officeart/2005/8/layout/hList3"/>
    <dgm:cxn modelId="{D0674269-77F3-47FA-B67E-34EFD121DD9A}" srcId="{CC40050C-2380-4D27-AE40-36EEFBCC0D4B}" destId="{4DDF3E17-8099-4F0C-8424-8FCE0CD3C4BF}" srcOrd="0" destOrd="0" parTransId="{2CB7D971-1FF2-4756-ACEE-FEDDCBEC505B}" sibTransId="{ED6D7934-DC82-4E2E-B927-C42321C17E4D}"/>
    <dgm:cxn modelId="{FF57486F-81BB-42F7-A4C9-2644144A5AD7}" type="presOf" srcId="{4DDF3E17-8099-4F0C-8424-8FCE0CD3C4BF}" destId="{C0337DDE-20B1-45D8-B370-EFE951E3F31C}" srcOrd="0" destOrd="0" presId="urn:microsoft.com/office/officeart/2005/8/layout/hList3"/>
    <dgm:cxn modelId="{EB2EEA8A-D1E2-4252-B429-306D502F3048}" srcId="{4DDF3E17-8099-4F0C-8424-8FCE0CD3C4BF}" destId="{D1462A68-4F09-4436-A424-5E4FCB86AD46}" srcOrd="2" destOrd="0" parTransId="{3CD095D1-97D1-426E-AEE0-2C6035E01E0B}" sibTransId="{F7EAFA95-838D-4DCB-A070-ADF56C4ED6B5}"/>
    <dgm:cxn modelId="{58E5258E-DF96-4DCC-A6EF-BA4960755E1D}" srcId="{CC40050C-2380-4D27-AE40-36EEFBCC0D4B}" destId="{8065B6FE-24F8-4050-BF48-17C7E37BF724}" srcOrd="1" destOrd="0" parTransId="{A4E98CB4-E1AF-42E7-8CD0-EC211D16A688}" sibTransId="{2186E25E-1A14-4D90-8E42-DEC41A7C9D2A}"/>
    <dgm:cxn modelId="{9C098293-947B-425A-A628-E49221726285}" srcId="{4DDF3E17-8099-4F0C-8424-8FCE0CD3C4BF}" destId="{563C27F7-4ED2-4F79-8F83-635552E0F50B}" srcOrd="0" destOrd="0" parTransId="{BAB562AE-A2E3-4564-A538-41014EFE8090}" sibTransId="{438EFD78-D06D-420B-8963-CC3CD131F5D3}"/>
    <dgm:cxn modelId="{DAC42BF7-084C-48E1-9028-4DB4BF2A42DD}" type="presOf" srcId="{563C27F7-4ED2-4F79-8F83-635552E0F50B}" destId="{A0C31D4F-D97B-4CAA-838E-F873AA212C97}" srcOrd="0" destOrd="0" presId="urn:microsoft.com/office/officeart/2005/8/layout/hList3"/>
    <dgm:cxn modelId="{8C433E27-424A-4A51-8B8F-E5B8854E1732}" type="presParOf" srcId="{17CADF0E-89E0-48B1-9D24-7D34142D1AB1}" destId="{C0337DDE-20B1-45D8-B370-EFE951E3F31C}" srcOrd="0" destOrd="0" presId="urn:microsoft.com/office/officeart/2005/8/layout/hList3"/>
    <dgm:cxn modelId="{B060C79E-F371-4AFA-8E3D-38B5CF3AB292}" type="presParOf" srcId="{17CADF0E-89E0-48B1-9D24-7D34142D1AB1}" destId="{FA6217D6-4351-439B-BA13-EBA13484F4B9}" srcOrd="1" destOrd="0" presId="urn:microsoft.com/office/officeart/2005/8/layout/hList3"/>
    <dgm:cxn modelId="{19493BE5-EDA3-43B4-BB9C-B8277628818D}" type="presParOf" srcId="{FA6217D6-4351-439B-BA13-EBA13484F4B9}" destId="{A0C31D4F-D97B-4CAA-838E-F873AA212C97}" srcOrd="0" destOrd="0" presId="urn:microsoft.com/office/officeart/2005/8/layout/hList3"/>
    <dgm:cxn modelId="{47AB32F3-63BD-46F9-9DBC-6E21F3507846}" type="presParOf" srcId="{FA6217D6-4351-439B-BA13-EBA13484F4B9}" destId="{D85FD6EA-66C3-49B5-83E9-30F47BDC4BD7}" srcOrd="1" destOrd="0" presId="urn:microsoft.com/office/officeart/2005/8/layout/hList3"/>
    <dgm:cxn modelId="{146A77DD-11B9-4E33-9BA5-3C762F0EFB72}" type="presParOf" srcId="{FA6217D6-4351-439B-BA13-EBA13484F4B9}" destId="{DB6E57FA-76D2-4AA9-9FE1-F7C2A0768480}" srcOrd="2" destOrd="0" presId="urn:microsoft.com/office/officeart/2005/8/layout/hList3"/>
    <dgm:cxn modelId="{1F42D0D6-E24C-4009-8864-F5B2017B9E87}" type="presParOf" srcId="{17CADF0E-89E0-48B1-9D24-7D34142D1AB1}" destId="{9B203043-6AF0-4C75-B04C-362C556A6271}"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52E1CB-DA4D-496C-ACC6-C0913CBCD3DA}" type="doc">
      <dgm:prSet loTypeId="urn:microsoft.com/office/officeart/2005/8/layout/hierarchy4" loCatId="list" qsTypeId="urn:microsoft.com/office/officeart/2005/8/quickstyle/simple2" qsCatId="simple" csTypeId="urn:microsoft.com/office/officeart/2005/8/colors/accent3_1" csCatId="accent3" phldr="1"/>
      <dgm:spPr/>
      <dgm:t>
        <a:bodyPr/>
        <a:lstStyle/>
        <a:p>
          <a:endParaRPr lang="el-GR"/>
        </a:p>
      </dgm:t>
    </dgm:pt>
    <dgm:pt modelId="{F6ED97DD-ACE7-4121-B664-28C6679828CB}">
      <dgm:prSet phldrT="[Κείμενο]" custT="1"/>
      <dgm:spPr/>
      <dgm:t>
        <a:bodyPr/>
        <a:lstStyle/>
        <a:p>
          <a:r>
            <a:rPr lang="el-GR" sz="1200" dirty="0"/>
            <a:t>1</a:t>
          </a:r>
          <a:r>
            <a:rPr lang="el-GR" sz="1800" dirty="0"/>
            <a:t>. </a:t>
          </a:r>
          <a:r>
            <a:rPr lang="el-GR" sz="1200" dirty="0"/>
            <a:t>Για αυτό σκέφτονται όλα όσα πρέπει να γίνουν, [για να στεριώσει η ειρήνη] και [να μην ξαναγυρίσει ο πόλεμος].  </a:t>
          </a:r>
          <a:r>
            <a:rPr lang="el-GR" sz="1200" dirty="0" err="1"/>
            <a:t>Κειμ</a:t>
          </a:r>
          <a:r>
            <a:rPr lang="el-GR" sz="1200" dirty="0"/>
            <a:t>. 1  </a:t>
          </a:r>
        </a:p>
        <a:p>
          <a:r>
            <a:rPr lang="el-GR" sz="1200" dirty="0"/>
            <a:t>2. Χιλιάδες άνθρωποι αντιδρούν και γράφουν άρθρα, [για να εξηγήσουν] ότι δεν συμφωνούν με αυτή την πρόταση. </a:t>
          </a:r>
          <a:r>
            <a:rPr lang="el-GR" sz="1200" dirty="0" err="1"/>
            <a:t>Κειμ</a:t>
          </a:r>
          <a:r>
            <a:rPr lang="el-GR" sz="1200" dirty="0"/>
            <a:t>. 1</a:t>
          </a:r>
        </a:p>
        <a:p>
          <a:r>
            <a:rPr lang="el-GR" sz="1200" dirty="0"/>
            <a:t>3. Ο κόσμος αναρωτιέται τι πρέπει να κάνουν, [για να μην επαναληφθεί ο πόλεμος]. </a:t>
          </a:r>
          <a:r>
            <a:rPr lang="el-GR" sz="1200" dirty="0" err="1"/>
            <a:t>Κειμ</a:t>
          </a:r>
          <a:r>
            <a:rPr lang="el-GR" sz="1200" dirty="0"/>
            <a:t>. 1</a:t>
          </a:r>
        </a:p>
        <a:p>
          <a:r>
            <a:rPr lang="el-GR" sz="1200" dirty="0"/>
            <a:t>4. Νόμισαν πως είχαν το δικαίωμα να αλλάξουν και τη συνηθισμένη ανταπόκριση των λέξεων προς τα πράγματα, [για να δικαιολογήσουν τις πράξεις τους].</a:t>
          </a:r>
        </a:p>
      </dgm:t>
    </dgm:pt>
    <dgm:pt modelId="{602D7310-0574-4044-A094-2EDCB7D0A782}" type="parTrans" cxnId="{E83F8F4A-67F7-43DF-B51A-6808613D6C37}">
      <dgm:prSet/>
      <dgm:spPr/>
      <dgm:t>
        <a:bodyPr/>
        <a:lstStyle/>
        <a:p>
          <a:endParaRPr lang="el-GR"/>
        </a:p>
      </dgm:t>
    </dgm:pt>
    <dgm:pt modelId="{2F1F4B3C-4A44-4235-AF65-A71D9040390B}" type="sibTrans" cxnId="{E83F8F4A-67F7-43DF-B51A-6808613D6C37}">
      <dgm:prSet/>
      <dgm:spPr/>
      <dgm:t>
        <a:bodyPr/>
        <a:lstStyle/>
        <a:p>
          <a:endParaRPr lang="el-GR"/>
        </a:p>
      </dgm:t>
    </dgm:pt>
    <dgm:pt modelId="{D336FE8E-94FE-46FB-960D-E8928B5D8333}">
      <dgm:prSet phldrT="[Κείμενο]" custT="1"/>
      <dgm:spPr/>
      <dgm:t>
        <a:bodyPr/>
        <a:lstStyle/>
        <a:p>
          <a:r>
            <a:rPr lang="el-GR" sz="1200" dirty="0"/>
            <a:t>[</a:t>
          </a:r>
        </a:p>
        <a:p>
          <a:r>
            <a:rPr lang="el-GR" sz="1200" b="1" dirty="0"/>
            <a:t>Εισάγονται</a:t>
          </a:r>
          <a:r>
            <a:rPr lang="el-GR" sz="1200" dirty="0"/>
            <a:t> με τους τελικούς συνδέσμους, </a:t>
          </a:r>
          <a:r>
            <a:rPr lang="el-GR" sz="1200" b="1" dirty="0">
              <a:solidFill>
                <a:srgbClr val="C00000"/>
              </a:solidFill>
            </a:rPr>
            <a:t>για να </a:t>
          </a:r>
          <a:r>
            <a:rPr lang="el-GR" sz="1200" dirty="0"/>
            <a:t>και </a:t>
          </a:r>
          <a:r>
            <a:rPr lang="el-GR" sz="1200" b="1" dirty="0">
              <a:solidFill>
                <a:schemeClr val="accent5"/>
              </a:solidFill>
            </a:rPr>
            <a:t>να</a:t>
          </a:r>
          <a:r>
            <a:rPr lang="el-GR" sz="1200" b="1" dirty="0"/>
            <a:t>. </a:t>
          </a:r>
        </a:p>
        <a:p>
          <a:r>
            <a:rPr lang="el-GR" sz="1200" dirty="0"/>
            <a:t>Όταν η τελική πρόταση βρίσκεται, πριν από την πρόταση εξάρτησης, τότε εισάγονται μόνο με το </a:t>
          </a:r>
          <a:r>
            <a:rPr lang="el-GR" sz="1200" b="1" dirty="0">
              <a:solidFill>
                <a:srgbClr val="C00000"/>
              </a:solidFill>
            </a:rPr>
            <a:t>για να. </a:t>
          </a:r>
        </a:p>
        <a:p>
          <a:r>
            <a:rPr lang="el-GR" sz="1200" dirty="0"/>
            <a:t>Όταν η τελική πρόταση είναι αρνητική , τότε μπορεί να εισάγεται μόνο με το </a:t>
          </a:r>
          <a:r>
            <a:rPr lang="el-GR" sz="1200" b="1" dirty="0">
              <a:solidFill>
                <a:srgbClr val="C00000"/>
              </a:solidFill>
            </a:rPr>
            <a:t>μη</a:t>
          </a:r>
        </a:p>
        <a:p>
          <a:r>
            <a:rPr lang="el-GR" sz="1200" dirty="0"/>
            <a:t>Μερικές φορές εισάγονται  με τη φράση </a:t>
          </a:r>
          <a:r>
            <a:rPr lang="el-GR" sz="1200" b="1" dirty="0">
              <a:solidFill>
                <a:srgbClr val="C00000"/>
              </a:solidFill>
            </a:rPr>
            <a:t>προκειμένου να</a:t>
          </a:r>
        </a:p>
        <a:p>
          <a:endParaRPr lang="el-GR" sz="1600" b="1" dirty="0">
            <a:solidFill>
              <a:schemeClr val="accent5"/>
            </a:solidFill>
          </a:endParaRPr>
        </a:p>
      </dgm:t>
    </dgm:pt>
    <dgm:pt modelId="{2CAC36D4-2D79-4AA7-9D9F-14761B352AB2}" type="parTrans" cxnId="{90E2150E-2EC5-4118-ADBB-6F67B500C54A}">
      <dgm:prSet/>
      <dgm:spPr/>
      <dgm:t>
        <a:bodyPr/>
        <a:lstStyle/>
        <a:p>
          <a:endParaRPr lang="el-GR"/>
        </a:p>
      </dgm:t>
    </dgm:pt>
    <dgm:pt modelId="{6D80BB1B-400D-4AE9-8028-5BBB5E735989}" type="sibTrans" cxnId="{90E2150E-2EC5-4118-ADBB-6F67B500C54A}">
      <dgm:prSet/>
      <dgm:spPr/>
      <dgm:t>
        <a:bodyPr/>
        <a:lstStyle/>
        <a:p>
          <a:endParaRPr lang="el-GR"/>
        </a:p>
      </dgm:t>
    </dgm:pt>
    <dgm:pt modelId="{C8FACEAF-4D69-4C37-81FB-E9B39811DFEE}">
      <dgm:prSet phldrT="[Κείμενο]"/>
      <dgm:spPr/>
      <dgm:t>
        <a:bodyPr/>
        <a:lstStyle/>
        <a:p>
          <a:r>
            <a:rPr lang="el-GR" dirty="0"/>
            <a:t>Άλλοι τρόποι δήλωσης σκοπού</a:t>
          </a:r>
        </a:p>
      </dgm:t>
    </dgm:pt>
    <dgm:pt modelId="{406CBF46-969B-468C-8245-732AB9984095}" type="parTrans" cxnId="{3250F0B3-900F-4EE5-8627-A3F4BAD2703D}">
      <dgm:prSet/>
      <dgm:spPr/>
      <dgm:t>
        <a:bodyPr/>
        <a:lstStyle/>
        <a:p>
          <a:endParaRPr lang="el-GR"/>
        </a:p>
      </dgm:t>
    </dgm:pt>
    <dgm:pt modelId="{BB970637-FAB8-44B4-9D77-C4D575C03413}" type="sibTrans" cxnId="{3250F0B3-900F-4EE5-8627-A3F4BAD2703D}">
      <dgm:prSet/>
      <dgm:spPr/>
      <dgm:t>
        <a:bodyPr/>
        <a:lstStyle/>
        <a:p>
          <a:endParaRPr lang="el-GR"/>
        </a:p>
      </dgm:t>
    </dgm:pt>
    <dgm:pt modelId="{C1F954DE-D31C-4936-B8A0-27FFBFC35E92}">
      <dgm:prSet phldrT="[Κείμενο]" custT="1"/>
      <dgm:spPr/>
      <dgm:t>
        <a:bodyPr/>
        <a:lstStyle/>
        <a:p>
          <a:pPr>
            <a:buFont typeface="+mj-lt"/>
            <a:buAutoNum type="arabicPeriod"/>
          </a:pPr>
          <a:r>
            <a:rPr lang="el-GR" sz="1400" b="1" dirty="0"/>
            <a:t>1. </a:t>
          </a:r>
          <a:r>
            <a:rPr lang="el-GR" sz="1200" b="1" dirty="0"/>
            <a:t>Με εμπρόθετους προσδιορισμούς </a:t>
          </a:r>
          <a:r>
            <a:rPr lang="el-GR" sz="1200" b="1" dirty="0">
              <a:solidFill>
                <a:srgbClr val="C00000"/>
              </a:solidFill>
            </a:rPr>
            <a:t>(για, προς, σε)</a:t>
          </a:r>
        </a:p>
        <a:p>
          <a:pPr>
            <a:buFont typeface="+mj-lt"/>
            <a:buNone/>
          </a:pPr>
          <a:r>
            <a:rPr lang="el-GR" sz="1200" b="1" dirty="0"/>
            <a:t>2. Με ρηματικές περιφράσεις σκοπού</a:t>
          </a:r>
        </a:p>
        <a:p>
          <a:pPr>
            <a:buFont typeface="+mj-lt"/>
            <a:buNone/>
          </a:pPr>
          <a:r>
            <a:rPr lang="el-GR" sz="1200" b="1" dirty="0"/>
            <a:t>3. Με τη χρήση λέξεων </a:t>
          </a:r>
          <a:r>
            <a:rPr lang="el-GR" sz="1200" b="1" dirty="0">
              <a:solidFill>
                <a:srgbClr val="C00000"/>
              </a:solidFill>
            </a:rPr>
            <a:t>(σκοπός, στόχος, επιδίωξη, πρόθεση</a:t>
          </a:r>
          <a:r>
            <a:rPr lang="el-GR" sz="1200" b="1" dirty="0"/>
            <a:t>). 4. πλάγιες πτώσεις…</a:t>
          </a:r>
        </a:p>
      </dgm:t>
    </dgm:pt>
    <dgm:pt modelId="{7B4639D1-2439-4A98-A12D-2B34E1448FFB}" type="parTrans" cxnId="{A8FB9780-B71F-48A5-B2BB-F5506B4AD5D3}">
      <dgm:prSet/>
      <dgm:spPr/>
      <dgm:t>
        <a:bodyPr/>
        <a:lstStyle/>
        <a:p>
          <a:endParaRPr lang="el-GR"/>
        </a:p>
      </dgm:t>
    </dgm:pt>
    <dgm:pt modelId="{C69D3CC4-FE1D-4609-AE63-ED73FB1C5532}" type="sibTrans" cxnId="{A8FB9780-B71F-48A5-B2BB-F5506B4AD5D3}">
      <dgm:prSet/>
      <dgm:spPr/>
      <dgm:t>
        <a:bodyPr/>
        <a:lstStyle/>
        <a:p>
          <a:endParaRPr lang="el-GR"/>
        </a:p>
      </dgm:t>
    </dgm:pt>
    <dgm:pt modelId="{281FB246-1FFD-43A9-BE8A-6A110FFD0E68}">
      <dgm:prSet phldrT="[Κείμενο]" custT="1"/>
      <dgm:spPr/>
      <dgm:t>
        <a:bodyPr/>
        <a:lstStyle/>
        <a:p>
          <a:r>
            <a:rPr lang="el-GR" sz="1200" dirty="0"/>
            <a:t>Προσδιορίζουν το ρήμα της πρότασης από την οποία εξαρτώνται.</a:t>
          </a:r>
        </a:p>
        <a:p>
          <a:r>
            <a:rPr lang="el-GR" sz="1200" dirty="0"/>
            <a:t>Λειτουργούν ως </a:t>
          </a:r>
          <a:r>
            <a:rPr lang="el-GR" sz="1200" b="1" dirty="0">
              <a:solidFill>
                <a:srgbClr val="C00000"/>
              </a:solidFill>
            </a:rPr>
            <a:t>επιρρηματικοί προσδιορισμοί του σκοπού</a:t>
          </a:r>
        </a:p>
      </dgm:t>
    </dgm:pt>
    <dgm:pt modelId="{CD1F4B1A-ACE8-4E01-BC26-CECDFEB90E3E}" type="parTrans" cxnId="{7A969AB4-36D8-4970-A0A2-E81BB426EA48}">
      <dgm:prSet/>
      <dgm:spPr/>
      <dgm:t>
        <a:bodyPr/>
        <a:lstStyle/>
        <a:p>
          <a:endParaRPr lang="el-GR"/>
        </a:p>
      </dgm:t>
    </dgm:pt>
    <dgm:pt modelId="{6C21E8F1-2175-4CC1-9D5A-32E1220C6D2E}" type="sibTrans" cxnId="{7A969AB4-36D8-4970-A0A2-E81BB426EA48}">
      <dgm:prSet/>
      <dgm:spPr/>
      <dgm:t>
        <a:bodyPr/>
        <a:lstStyle/>
        <a:p>
          <a:endParaRPr lang="el-GR"/>
        </a:p>
      </dgm:t>
    </dgm:pt>
    <dgm:pt modelId="{586B79F3-61A6-4903-962B-DB7DA6A5310F}">
      <dgm:prSet phldrT="[Κείμενο]" custT="1"/>
      <dgm:spPr/>
      <dgm:t>
        <a:bodyPr/>
        <a:lstStyle/>
        <a:p>
          <a:r>
            <a:rPr lang="el-GR" sz="2300" dirty="0"/>
            <a:t>Προσοχή: </a:t>
          </a:r>
          <a:r>
            <a:rPr lang="el-GR" sz="1400" dirty="0"/>
            <a:t>Το </a:t>
          </a:r>
          <a:r>
            <a:rPr lang="el-GR" sz="1400" b="1" dirty="0">
              <a:solidFill>
                <a:srgbClr val="C00000"/>
              </a:solidFill>
            </a:rPr>
            <a:t>να </a:t>
          </a:r>
          <a:r>
            <a:rPr lang="el-GR" sz="1400" b="1" dirty="0">
              <a:solidFill>
                <a:schemeClr val="accent5"/>
              </a:solidFill>
            </a:rPr>
            <a:t>το </a:t>
          </a:r>
          <a:r>
            <a:rPr lang="el-GR" sz="1400" b="1" dirty="0">
              <a:solidFill>
                <a:srgbClr val="C00000"/>
              </a:solidFill>
            </a:rPr>
            <a:t>τελικό </a:t>
          </a:r>
          <a:r>
            <a:rPr lang="el-GR" sz="1400" dirty="0"/>
            <a:t>διαφέρει από το να το βουλητικό</a:t>
          </a:r>
          <a:r>
            <a:rPr lang="el-GR" sz="2300" dirty="0"/>
            <a:t>. </a:t>
          </a:r>
          <a:r>
            <a:rPr lang="el-GR" sz="1600" dirty="0"/>
            <a:t>Το να το τελικό αντικαθίσταται από το </a:t>
          </a:r>
          <a:r>
            <a:rPr lang="el-GR" sz="1600" b="1" dirty="0">
              <a:solidFill>
                <a:schemeClr val="accent5"/>
              </a:solidFill>
            </a:rPr>
            <a:t>για να</a:t>
          </a:r>
        </a:p>
      </dgm:t>
    </dgm:pt>
    <dgm:pt modelId="{BF9E4ECE-E317-4B78-BD74-F0088A4F35FD}" type="parTrans" cxnId="{E5E50382-C083-4518-921C-CC0FEB09B127}">
      <dgm:prSet/>
      <dgm:spPr/>
      <dgm:t>
        <a:bodyPr/>
        <a:lstStyle/>
        <a:p>
          <a:endParaRPr lang="el-GR"/>
        </a:p>
      </dgm:t>
    </dgm:pt>
    <dgm:pt modelId="{2607EFD2-75C2-4517-9980-95675E5E1F01}" type="sibTrans" cxnId="{E5E50382-C083-4518-921C-CC0FEB09B127}">
      <dgm:prSet/>
      <dgm:spPr/>
      <dgm:t>
        <a:bodyPr/>
        <a:lstStyle/>
        <a:p>
          <a:endParaRPr lang="el-GR"/>
        </a:p>
      </dgm:t>
    </dgm:pt>
    <dgm:pt modelId="{7D071AAE-00B7-4E8D-BCB6-33AB415E0C04}" type="pres">
      <dgm:prSet presAssocID="{0B52E1CB-DA4D-496C-ACC6-C0913CBCD3DA}" presName="Name0" presStyleCnt="0">
        <dgm:presLayoutVars>
          <dgm:chPref val="1"/>
          <dgm:dir/>
          <dgm:animOne val="branch"/>
          <dgm:animLvl val="lvl"/>
          <dgm:resizeHandles/>
        </dgm:presLayoutVars>
      </dgm:prSet>
      <dgm:spPr/>
    </dgm:pt>
    <dgm:pt modelId="{91A08C94-8BA9-4900-B9A5-41C06261F9D9}" type="pres">
      <dgm:prSet presAssocID="{F6ED97DD-ACE7-4121-B664-28C6679828CB}" presName="vertOne" presStyleCnt="0"/>
      <dgm:spPr/>
    </dgm:pt>
    <dgm:pt modelId="{73266189-313F-437D-9031-09B9C3B3ECEE}" type="pres">
      <dgm:prSet presAssocID="{F6ED97DD-ACE7-4121-B664-28C6679828CB}" presName="txOne" presStyleLbl="node0" presStyleIdx="0" presStyleCnt="1" custScaleX="100023" custScaleY="134650">
        <dgm:presLayoutVars>
          <dgm:chPref val="3"/>
        </dgm:presLayoutVars>
      </dgm:prSet>
      <dgm:spPr/>
    </dgm:pt>
    <dgm:pt modelId="{B1821333-46FD-47E3-88D3-18852B732FD5}" type="pres">
      <dgm:prSet presAssocID="{F6ED97DD-ACE7-4121-B664-28C6679828CB}" presName="parTransOne" presStyleCnt="0"/>
      <dgm:spPr/>
    </dgm:pt>
    <dgm:pt modelId="{2399CE9F-A327-4A14-8236-51CDDA073A23}" type="pres">
      <dgm:prSet presAssocID="{F6ED97DD-ACE7-4121-B664-28C6679828CB}" presName="horzOne" presStyleCnt="0"/>
      <dgm:spPr/>
    </dgm:pt>
    <dgm:pt modelId="{B392F6E8-EB73-4E63-9A71-B399302CED09}" type="pres">
      <dgm:prSet presAssocID="{D336FE8E-94FE-46FB-960D-E8928B5D8333}" presName="vertTwo" presStyleCnt="0"/>
      <dgm:spPr/>
    </dgm:pt>
    <dgm:pt modelId="{36E6A206-154A-4C2D-9914-983C1427260E}" type="pres">
      <dgm:prSet presAssocID="{D336FE8E-94FE-46FB-960D-E8928B5D8333}" presName="txTwo" presStyleLbl="node2" presStyleIdx="0" presStyleCnt="2">
        <dgm:presLayoutVars>
          <dgm:chPref val="3"/>
        </dgm:presLayoutVars>
      </dgm:prSet>
      <dgm:spPr/>
    </dgm:pt>
    <dgm:pt modelId="{EC46405C-B3D0-4846-BD20-B1FF2406AEFF}" type="pres">
      <dgm:prSet presAssocID="{D336FE8E-94FE-46FB-960D-E8928B5D8333}" presName="parTransTwo" presStyleCnt="0"/>
      <dgm:spPr/>
    </dgm:pt>
    <dgm:pt modelId="{F631CC43-264D-447D-8D27-F6D98FE2F1A8}" type="pres">
      <dgm:prSet presAssocID="{D336FE8E-94FE-46FB-960D-E8928B5D8333}" presName="horzTwo" presStyleCnt="0"/>
      <dgm:spPr/>
    </dgm:pt>
    <dgm:pt modelId="{31253CCD-DDC4-427F-B567-51B20015E6B9}" type="pres">
      <dgm:prSet presAssocID="{C8FACEAF-4D69-4C37-81FB-E9B39811DFEE}" presName="vertThree" presStyleCnt="0"/>
      <dgm:spPr/>
    </dgm:pt>
    <dgm:pt modelId="{5D651622-23CC-41CB-BA93-7E671DAE3679}" type="pres">
      <dgm:prSet presAssocID="{C8FACEAF-4D69-4C37-81FB-E9B39811DFEE}" presName="txThree" presStyleLbl="node3" presStyleIdx="0" presStyleCnt="3">
        <dgm:presLayoutVars>
          <dgm:chPref val="3"/>
        </dgm:presLayoutVars>
      </dgm:prSet>
      <dgm:spPr/>
    </dgm:pt>
    <dgm:pt modelId="{4CD26EE1-694F-41A2-8E38-7EEA97B6E657}" type="pres">
      <dgm:prSet presAssocID="{C8FACEAF-4D69-4C37-81FB-E9B39811DFEE}" presName="horzThree" presStyleCnt="0"/>
      <dgm:spPr/>
    </dgm:pt>
    <dgm:pt modelId="{794DAA00-763E-4971-AAFB-506C241C8FCE}" type="pres">
      <dgm:prSet presAssocID="{BB970637-FAB8-44B4-9D77-C4D575C03413}" presName="sibSpaceThree" presStyleCnt="0"/>
      <dgm:spPr/>
    </dgm:pt>
    <dgm:pt modelId="{3A0CF0D7-C95C-49DE-9A46-B43C16909C24}" type="pres">
      <dgm:prSet presAssocID="{C1F954DE-D31C-4936-B8A0-27FFBFC35E92}" presName="vertThree" presStyleCnt="0"/>
      <dgm:spPr/>
    </dgm:pt>
    <dgm:pt modelId="{BD63C7D9-692C-4D0C-BBCE-FDEFE774800A}" type="pres">
      <dgm:prSet presAssocID="{C1F954DE-D31C-4936-B8A0-27FFBFC35E92}" presName="txThree" presStyleLbl="node3" presStyleIdx="1" presStyleCnt="3" custLinFactNeighborX="-2194" custLinFactNeighborY="2856">
        <dgm:presLayoutVars>
          <dgm:chPref val="3"/>
        </dgm:presLayoutVars>
      </dgm:prSet>
      <dgm:spPr/>
    </dgm:pt>
    <dgm:pt modelId="{13A8E112-9648-4378-B4BA-2F20C3F6E7BA}" type="pres">
      <dgm:prSet presAssocID="{C1F954DE-D31C-4936-B8A0-27FFBFC35E92}" presName="horzThree" presStyleCnt="0"/>
      <dgm:spPr/>
    </dgm:pt>
    <dgm:pt modelId="{ACB33B1F-6713-4791-973A-834D369C504A}" type="pres">
      <dgm:prSet presAssocID="{6D80BB1B-400D-4AE9-8028-5BBB5E735989}" presName="sibSpaceTwo" presStyleCnt="0"/>
      <dgm:spPr/>
    </dgm:pt>
    <dgm:pt modelId="{DC5F581B-5EFA-4C2C-A4F9-4A80C3B3CE0D}" type="pres">
      <dgm:prSet presAssocID="{281FB246-1FFD-43A9-BE8A-6A110FFD0E68}" presName="vertTwo" presStyleCnt="0"/>
      <dgm:spPr/>
    </dgm:pt>
    <dgm:pt modelId="{B55D1B18-711D-4AFD-8778-AF28E1A90C76}" type="pres">
      <dgm:prSet presAssocID="{281FB246-1FFD-43A9-BE8A-6A110FFD0E68}" presName="txTwo" presStyleLbl="node2" presStyleIdx="1" presStyleCnt="2">
        <dgm:presLayoutVars>
          <dgm:chPref val="3"/>
        </dgm:presLayoutVars>
      </dgm:prSet>
      <dgm:spPr/>
    </dgm:pt>
    <dgm:pt modelId="{A88B99FC-DD2A-4A10-A1CE-20E423F70F21}" type="pres">
      <dgm:prSet presAssocID="{281FB246-1FFD-43A9-BE8A-6A110FFD0E68}" presName="parTransTwo" presStyleCnt="0"/>
      <dgm:spPr/>
    </dgm:pt>
    <dgm:pt modelId="{CA602A46-ED55-4231-BA7B-3F941C1F7C59}" type="pres">
      <dgm:prSet presAssocID="{281FB246-1FFD-43A9-BE8A-6A110FFD0E68}" presName="horzTwo" presStyleCnt="0"/>
      <dgm:spPr/>
    </dgm:pt>
    <dgm:pt modelId="{58D93136-2868-407A-8CD3-1226FE1AA7F2}" type="pres">
      <dgm:prSet presAssocID="{586B79F3-61A6-4903-962B-DB7DA6A5310F}" presName="vertThree" presStyleCnt="0"/>
      <dgm:spPr/>
    </dgm:pt>
    <dgm:pt modelId="{F9290E3A-D963-4C21-9D91-4825E864B89B}" type="pres">
      <dgm:prSet presAssocID="{586B79F3-61A6-4903-962B-DB7DA6A5310F}" presName="txThree" presStyleLbl="node3" presStyleIdx="2" presStyleCnt="3">
        <dgm:presLayoutVars>
          <dgm:chPref val="3"/>
        </dgm:presLayoutVars>
      </dgm:prSet>
      <dgm:spPr/>
    </dgm:pt>
    <dgm:pt modelId="{C6DDCB61-86F5-411A-9FA1-406A46FBF179}" type="pres">
      <dgm:prSet presAssocID="{586B79F3-61A6-4903-962B-DB7DA6A5310F}" presName="horzThree" presStyleCnt="0"/>
      <dgm:spPr/>
    </dgm:pt>
  </dgm:ptLst>
  <dgm:cxnLst>
    <dgm:cxn modelId="{90E2150E-2EC5-4118-ADBB-6F67B500C54A}" srcId="{F6ED97DD-ACE7-4121-B664-28C6679828CB}" destId="{D336FE8E-94FE-46FB-960D-E8928B5D8333}" srcOrd="0" destOrd="0" parTransId="{2CAC36D4-2D79-4AA7-9D9F-14761B352AB2}" sibTransId="{6D80BB1B-400D-4AE9-8028-5BBB5E735989}"/>
    <dgm:cxn modelId="{05283847-A1CF-40D1-AA58-4B167A632542}" type="presOf" srcId="{0B52E1CB-DA4D-496C-ACC6-C0913CBCD3DA}" destId="{7D071AAE-00B7-4E8D-BCB6-33AB415E0C04}" srcOrd="0" destOrd="0" presId="urn:microsoft.com/office/officeart/2005/8/layout/hierarchy4"/>
    <dgm:cxn modelId="{7EFCB848-B9E7-4D52-A83D-ADA6E1C2AED9}" type="presOf" srcId="{586B79F3-61A6-4903-962B-DB7DA6A5310F}" destId="{F9290E3A-D963-4C21-9D91-4825E864B89B}" srcOrd="0" destOrd="0" presId="urn:microsoft.com/office/officeart/2005/8/layout/hierarchy4"/>
    <dgm:cxn modelId="{E83F8F4A-67F7-43DF-B51A-6808613D6C37}" srcId="{0B52E1CB-DA4D-496C-ACC6-C0913CBCD3DA}" destId="{F6ED97DD-ACE7-4121-B664-28C6679828CB}" srcOrd="0" destOrd="0" parTransId="{602D7310-0574-4044-A094-2EDCB7D0A782}" sibTransId="{2F1F4B3C-4A44-4235-AF65-A71D9040390B}"/>
    <dgm:cxn modelId="{C350F86D-260C-4302-B835-ED8EBC2B7FC2}" type="presOf" srcId="{281FB246-1FFD-43A9-BE8A-6A110FFD0E68}" destId="{B55D1B18-711D-4AFD-8778-AF28E1A90C76}" srcOrd="0" destOrd="0" presId="urn:microsoft.com/office/officeart/2005/8/layout/hierarchy4"/>
    <dgm:cxn modelId="{F744BE4F-5E06-4F71-A122-B5E61DCECCD2}" type="presOf" srcId="{D336FE8E-94FE-46FB-960D-E8928B5D8333}" destId="{36E6A206-154A-4C2D-9914-983C1427260E}" srcOrd="0" destOrd="0" presId="urn:microsoft.com/office/officeart/2005/8/layout/hierarchy4"/>
    <dgm:cxn modelId="{A8FB9780-B71F-48A5-B2BB-F5506B4AD5D3}" srcId="{D336FE8E-94FE-46FB-960D-E8928B5D8333}" destId="{C1F954DE-D31C-4936-B8A0-27FFBFC35E92}" srcOrd="1" destOrd="0" parTransId="{7B4639D1-2439-4A98-A12D-2B34E1448FFB}" sibTransId="{C69D3CC4-FE1D-4609-AE63-ED73FB1C5532}"/>
    <dgm:cxn modelId="{E5E50382-C083-4518-921C-CC0FEB09B127}" srcId="{281FB246-1FFD-43A9-BE8A-6A110FFD0E68}" destId="{586B79F3-61A6-4903-962B-DB7DA6A5310F}" srcOrd="0" destOrd="0" parTransId="{BF9E4ECE-E317-4B78-BD74-F0088A4F35FD}" sibTransId="{2607EFD2-75C2-4517-9980-95675E5E1F01}"/>
    <dgm:cxn modelId="{2B9C6AAB-A54A-453A-8F33-9DA4EDEC6428}" type="presOf" srcId="{C1F954DE-D31C-4936-B8A0-27FFBFC35E92}" destId="{BD63C7D9-692C-4D0C-BBCE-FDEFE774800A}" srcOrd="0" destOrd="0" presId="urn:microsoft.com/office/officeart/2005/8/layout/hierarchy4"/>
    <dgm:cxn modelId="{3250F0B3-900F-4EE5-8627-A3F4BAD2703D}" srcId="{D336FE8E-94FE-46FB-960D-E8928B5D8333}" destId="{C8FACEAF-4D69-4C37-81FB-E9B39811DFEE}" srcOrd="0" destOrd="0" parTransId="{406CBF46-969B-468C-8245-732AB9984095}" sibTransId="{BB970637-FAB8-44B4-9D77-C4D575C03413}"/>
    <dgm:cxn modelId="{7A969AB4-36D8-4970-A0A2-E81BB426EA48}" srcId="{F6ED97DD-ACE7-4121-B664-28C6679828CB}" destId="{281FB246-1FFD-43A9-BE8A-6A110FFD0E68}" srcOrd="1" destOrd="0" parTransId="{CD1F4B1A-ACE8-4E01-BC26-CECDFEB90E3E}" sibTransId="{6C21E8F1-2175-4CC1-9D5A-32E1220C6D2E}"/>
    <dgm:cxn modelId="{9615ABC0-F1D1-452A-A65E-E993D88546F9}" type="presOf" srcId="{C8FACEAF-4D69-4C37-81FB-E9B39811DFEE}" destId="{5D651622-23CC-41CB-BA93-7E671DAE3679}" srcOrd="0" destOrd="0" presId="urn:microsoft.com/office/officeart/2005/8/layout/hierarchy4"/>
    <dgm:cxn modelId="{81CAD8D2-EA5E-414A-A469-5E5729477E60}" type="presOf" srcId="{F6ED97DD-ACE7-4121-B664-28C6679828CB}" destId="{73266189-313F-437D-9031-09B9C3B3ECEE}" srcOrd="0" destOrd="0" presId="urn:microsoft.com/office/officeart/2005/8/layout/hierarchy4"/>
    <dgm:cxn modelId="{6C49D2FA-60F1-4191-A025-EA86F96D4F09}" type="presParOf" srcId="{7D071AAE-00B7-4E8D-BCB6-33AB415E0C04}" destId="{91A08C94-8BA9-4900-B9A5-41C06261F9D9}" srcOrd="0" destOrd="0" presId="urn:microsoft.com/office/officeart/2005/8/layout/hierarchy4"/>
    <dgm:cxn modelId="{F0D5E17F-42B8-47A6-BCE8-ED01B19E2B39}" type="presParOf" srcId="{91A08C94-8BA9-4900-B9A5-41C06261F9D9}" destId="{73266189-313F-437D-9031-09B9C3B3ECEE}" srcOrd="0" destOrd="0" presId="urn:microsoft.com/office/officeart/2005/8/layout/hierarchy4"/>
    <dgm:cxn modelId="{78ECB68F-E812-4209-AC76-B947F4FB53CF}" type="presParOf" srcId="{91A08C94-8BA9-4900-B9A5-41C06261F9D9}" destId="{B1821333-46FD-47E3-88D3-18852B732FD5}" srcOrd="1" destOrd="0" presId="urn:microsoft.com/office/officeart/2005/8/layout/hierarchy4"/>
    <dgm:cxn modelId="{A6CB2B5D-5437-4F9F-9053-D8C7CA87EE00}" type="presParOf" srcId="{91A08C94-8BA9-4900-B9A5-41C06261F9D9}" destId="{2399CE9F-A327-4A14-8236-51CDDA073A23}" srcOrd="2" destOrd="0" presId="urn:microsoft.com/office/officeart/2005/8/layout/hierarchy4"/>
    <dgm:cxn modelId="{387A6954-3C40-4D64-8841-7F13EF35B564}" type="presParOf" srcId="{2399CE9F-A327-4A14-8236-51CDDA073A23}" destId="{B392F6E8-EB73-4E63-9A71-B399302CED09}" srcOrd="0" destOrd="0" presId="urn:microsoft.com/office/officeart/2005/8/layout/hierarchy4"/>
    <dgm:cxn modelId="{CA356A32-E4CF-48AC-9913-1DB508D27F5F}" type="presParOf" srcId="{B392F6E8-EB73-4E63-9A71-B399302CED09}" destId="{36E6A206-154A-4C2D-9914-983C1427260E}" srcOrd="0" destOrd="0" presId="urn:microsoft.com/office/officeart/2005/8/layout/hierarchy4"/>
    <dgm:cxn modelId="{D785F20B-0FF5-453A-8442-79EF7F99C075}" type="presParOf" srcId="{B392F6E8-EB73-4E63-9A71-B399302CED09}" destId="{EC46405C-B3D0-4846-BD20-B1FF2406AEFF}" srcOrd="1" destOrd="0" presId="urn:microsoft.com/office/officeart/2005/8/layout/hierarchy4"/>
    <dgm:cxn modelId="{752FD940-5F3B-45B1-94BA-963CECB0475E}" type="presParOf" srcId="{B392F6E8-EB73-4E63-9A71-B399302CED09}" destId="{F631CC43-264D-447D-8D27-F6D98FE2F1A8}" srcOrd="2" destOrd="0" presId="urn:microsoft.com/office/officeart/2005/8/layout/hierarchy4"/>
    <dgm:cxn modelId="{C37030A5-4535-47EE-B975-0A7D09FB2F80}" type="presParOf" srcId="{F631CC43-264D-447D-8D27-F6D98FE2F1A8}" destId="{31253CCD-DDC4-427F-B567-51B20015E6B9}" srcOrd="0" destOrd="0" presId="urn:microsoft.com/office/officeart/2005/8/layout/hierarchy4"/>
    <dgm:cxn modelId="{1F797DB6-E67A-40C9-87AF-2199F12958D8}" type="presParOf" srcId="{31253CCD-DDC4-427F-B567-51B20015E6B9}" destId="{5D651622-23CC-41CB-BA93-7E671DAE3679}" srcOrd="0" destOrd="0" presId="urn:microsoft.com/office/officeart/2005/8/layout/hierarchy4"/>
    <dgm:cxn modelId="{A470E2AC-1D86-4BB8-B6AA-97652D1D3F05}" type="presParOf" srcId="{31253CCD-DDC4-427F-B567-51B20015E6B9}" destId="{4CD26EE1-694F-41A2-8E38-7EEA97B6E657}" srcOrd="1" destOrd="0" presId="urn:microsoft.com/office/officeart/2005/8/layout/hierarchy4"/>
    <dgm:cxn modelId="{3892B1AC-22F9-45BE-8D9E-7A8971007230}" type="presParOf" srcId="{F631CC43-264D-447D-8D27-F6D98FE2F1A8}" destId="{794DAA00-763E-4971-AAFB-506C241C8FCE}" srcOrd="1" destOrd="0" presId="urn:microsoft.com/office/officeart/2005/8/layout/hierarchy4"/>
    <dgm:cxn modelId="{FE573463-1068-4348-95A9-17FB8ADA6F39}" type="presParOf" srcId="{F631CC43-264D-447D-8D27-F6D98FE2F1A8}" destId="{3A0CF0D7-C95C-49DE-9A46-B43C16909C24}" srcOrd="2" destOrd="0" presId="urn:microsoft.com/office/officeart/2005/8/layout/hierarchy4"/>
    <dgm:cxn modelId="{B3943DEE-019B-48C3-BB33-06DB1B1E36AF}" type="presParOf" srcId="{3A0CF0D7-C95C-49DE-9A46-B43C16909C24}" destId="{BD63C7D9-692C-4D0C-BBCE-FDEFE774800A}" srcOrd="0" destOrd="0" presId="urn:microsoft.com/office/officeart/2005/8/layout/hierarchy4"/>
    <dgm:cxn modelId="{772DE498-78FD-4413-A6AC-968B889D334C}" type="presParOf" srcId="{3A0CF0D7-C95C-49DE-9A46-B43C16909C24}" destId="{13A8E112-9648-4378-B4BA-2F20C3F6E7BA}" srcOrd="1" destOrd="0" presId="urn:microsoft.com/office/officeart/2005/8/layout/hierarchy4"/>
    <dgm:cxn modelId="{0A87E645-7DE3-487E-BE3A-C0CEB058DED6}" type="presParOf" srcId="{2399CE9F-A327-4A14-8236-51CDDA073A23}" destId="{ACB33B1F-6713-4791-973A-834D369C504A}" srcOrd="1" destOrd="0" presId="urn:microsoft.com/office/officeart/2005/8/layout/hierarchy4"/>
    <dgm:cxn modelId="{CE05CE5E-292E-46FD-8975-F1DB33468839}" type="presParOf" srcId="{2399CE9F-A327-4A14-8236-51CDDA073A23}" destId="{DC5F581B-5EFA-4C2C-A4F9-4A80C3B3CE0D}" srcOrd="2" destOrd="0" presId="urn:microsoft.com/office/officeart/2005/8/layout/hierarchy4"/>
    <dgm:cxn modelId="{6CEA418B-02D2-4265-8C61-DFBDB5B21BAE}" type="presParOf" srcId="{DC5F581B-5EFA-4C2C-A4F9-4A80C3B3CE0D}" destId="{B55D1B18-711D-4AFD-8778-AF28E1A90C76}" srcOrd="0" destOrd="0" presId="urn:microsoft.com/office/officeart/2005/8/layout/hierarchy4"/>
    <dgm:cxn modelId="{2CE5A0E3-BE33-48B1-847D-226A8870D731}" type="presParOf" srcId="{DC5F581B-5EFA-4C2C-A4F9-4A80C3B3CE0D}" destId="{A88B99FC-DD2A-4A10-A1CE-20E423F70F21}" srcOrd="1" destOrd="0" presId="urn:microsoft.com/office/officeart/2005/8/layout/hierarchy4"/>
    <dgm:cxn modelId="{1BA7593B-C873-443D-91C3-639D4C421A73}" type="presParOf" srcId="{DC5F581B-5EFA-4C2C-A4F9-4A80C3B3CE0D}" destId="{CA602A46-ED55-4231-BA7B-3F941C1F7C59}" srcOrd="2" destOrd="0" presId="urn:microsoft.com/office/officeart/2005/8/layout/hierarchy4"/>
    <dgm:cxn modelId="{C6106E0D-4231-4AAD-9C7E-31B1B0D3A810}" type="presParOf" srcId="{CA602A46-ED55-4231-BA7B-3F941C1F7C59}" destId="{58D93136-2868-407A-8CD3-1226FE1AA7F2}" srcOrd="0" destOrd="0" presId="urn:microsoft.com/office/officeart/2005/8/layout/hierarchy4"/>
    <dgm:cxn modelId="{F58A4D6E-698B-43F8-AEFB-13B5C23DD8F7}" type="presParOf" srcId="{58D93136-2868-407A-8CD3-1226FE1AA7F2}" destId="{F9290E3A-D963-4C21-9D91-4825E864B89B}" srcOrd="0" destOrd="0" presId="urn:microsoft.com/office/officeart/2005/8/layout/hierarchy4"/>
    <dgm:cxn modelId="{EA58AD88-C046-43C1-9239-97100DFA2B68}" type="presParOf" srcId="{58D93136-2868-407A-8CD3-1226FE1AA7F2}" destId="{C6DDCB61-86F5-411A-9FA1-406A46FBF17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0101A-5E5F-4F9F-9597-0BFFF5E18F85}">
      <dsp:nvSpPr>
        <dsp:cNvPr id="0" name=""/>
        <dsp:cNvSpPr/>
      </dsp:nvSpPr>
      <dsp:spPr>
        <a:xfrm>
          <a:off x="9374" y="687814"/>
          <a:ext cx="1696580" cy="1416248"/>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t>Μαθησιακοί</a:t>
          </a:r>
        </a:p>
      </dsp:txBody>
      <dsp:txXfrm>
        <a:off x="257832" y="895219"/>
        <a:ext cx="1199664" cy="1001438"/>
      </dsp:txXfrm>
    </dsp:sp>
    <dsp:sp modelId="{5D0076F3-DE36-4F9A-8051-98D4B9CF5BEF}">
      <dsp:nvSpPr>
        <dsp:cNvPr id="0" name=""/>
        <dsp:cNvSpPr/>
      </dsp:nvSpPr>
      <dsp:spPr>
        <a:xfrm rot="10800000">
          <a:off x="609821" y="2227984"/>
          <a:ext cx="495686" cy="262714"/>
        </a:xfrm>
        <a:prstGeom prst="triangl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550F9553-405E-48FE-8AC1-6002A872A92A}">
      <dsp:nvSpPr>
        <dsp:cNvPr id="0" name=""/>
        <dsp:cNvSpPr/>
      </dsp:nvSpPr>
      <dsp:spPr>
        <a:xfrm>
          <a:off x="140897" y="2599749"/>
          <a:ext cx="1433534" cy="1595332"/>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t>Όταν ολοκληρωθεί η </a:t>
          </a:r>
        </a:p>
        <a:p>
          <a:pPr marL="0" lvl="0" indent="0" algn="ctr" defTabSz="533400">
            <a:lnSpc>
              <a:spcPct val="90000"/>
            </a:lnSpc>
            <a:spcBef>
              <a:spcPct val="0"/>
            </a:spcBef>
            <a:spcAft>
              <a:spcPct val="35000"/>
            </a:spcAft>
            <a:buNone/>
          </a:pPr>
          <a:r>
            <a:rPr lang="el-GR" sz="1200" kern="1200" dirty="0"/>
            <a:t>ενότητα </a:t>
          </a:r>
        </a:p>
      </dsp:txBody>
      <dsp:txXfrm>
        <a:off x="350833" y="2833380"/>
        <a:ext cx="1013662" cy="1128070"/>
      </dsp:txXfrm>
    </dsp:sp>
    <dsp:sp modelId="{08BBFD75-6D39-43E9-A942-002353EF55A4}">
      <dsp:nvSpPr>
        <dsp:cNvPr id="0" name=""/>
        <dsp:cNvSpPr/>
      </dsp:nvSpPr>
      <dsp:spPr>
        <a:xfrm rot="5535861">
          <a:off x="1765175" y="3311742"/>
          <a:ext cx="495686" cy="262714"/>
        </a:xfrm>
        <a:prstGeom prst="triangl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4469221-330A-4BBC-83C0-9F4D6B3681C7}">
      <dsp:nvSpPr>
        <dsp:cNvPr id="0" name=""/>
        <dsp:cNvSpPr/>
      </dsp:nvSpPr>
      <dsp:spPr>
        <a:xfrm>
          <a:off x="2436491" y="2889956"/>
          <a:ext cx="1371425" cy="1194003"/>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kern="1200" dirty="0"/>
            <a:t> να μπορούν να</a:t>
          </a:r>
        </a:p>
        <a:p>
          <a:pPr marL="0" lvl="0" indent="0" algn="ctr" defTabSz="533400">
            <a:lnSpc>
              <a:spcPct val="90000"/>
            </a:lnSpc>
            <a:spcBef>
              <a:spcPct val="0"/>
            </a:spcBef>
            <a:spcAft>
              <a:spcPct val="35000"/>
            </a:spcAft>
            <a:buNone/>
          </a:pPr>
          <a:r>
            <a:rPr lang="el-GR" sz="1200" kern="1200" dirty="0"/>
            <a:t>Γνωρίζουν τα: </a:t>
          </a:r>
        </a:p>
      </dsp:txBody>
      <dsp:txXfrm>
        <a:off x="2637332" y="3064814"/>
        <a:ext cx="969743" cy="844287"/>
      </dsp:txXfrm>
    </dsp:sp>
    <dsp:sp modelId="{5B430064-7BF3-44AE-90D0-1E3A545DC931}">
      <dsp:nvSpPr>
        <dsp:cNvPr id="0" name=""/>
        <dsp:cNvSpPr/>
      </dsp:nvSpPr>
      <dsp:spPr>
        <a:xfrm>
          <a:off x="2874360" y="2419436"/>
          <a:ext cx="495686" cy="262714"/>
        </a:xfrm>
        <a:prstGeom prst="triangl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4AD9A1E-2CFF-4145-B0F0-4CAFA905D329}">
      <dsp:nvSpPr>
        <dsp:cNvPr id="0" name=""/>
        <dsp:cNvSpPr/>
      </dsp:nvSpPr>
      <dsp:spPr>
        <a:xfrm>
          <a:off x="2441450" y="923543"/>
          <a:ext cx="1361506" cy="1302957"/>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b="1" kern="1200" dirty="0"/>
            <a:t>Πλάγιες ερωτ. προτάσεις</a:t>
          </a:r>
        </a:p>
      </dsp:txBody>
      <dsp:txXfrm>
        <a:off x="2640838" y="1114357"/>
        <a:ext cx="962730" cy="921329"/>
      </dsp:txXfrm>
    </dsp:sp>
    <dsp:sp modelId="{17846EBA-6D34-4676-A2D7-25E31CFA98E3}">
      <dsp:nvSpPr>
        <dsp:cNvPr id="0" name=""/>
        <dsp:cNvSpPr/>
      </dsp:nvSpPr>
      <dsp:spPr>
        <a:xfrm rot="5400000">
          <a:off x="4009653" y="1443665"/>
          <a:ext cx="495686" cy="262714"/>
        </a:xfrm>
        <a:prstGeom prst="triangl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DF3329F1-111B-4933-A6AA-AF090F2D9F6C}">
      <dsp:nvSpPr>
        <dsp:cNvPr id="0" name=""/>
        <dsp:cNvSpPr/>
      </dsp:nvSpPr>
      <dsp:spPr>
        <a:xfrm>
          <a:off x="4697165" y="1102703"/>
          <a:ext cx="1098821" cy="944637"/>
        </a:xfrm>
        <a:prstGeom prst="ellips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b="1" kern="1200" dirty="0"/>
            <a:t>Πλάγιος Λόγος</a:t>
          </a:r>
        </a:p>
      </dsp:txBody>
      <dsp:txXfrm>
        <a:off x="4858084" y="1241042"/>
        <a:ext cx="776983" cy="667959"/>
      </dsp:txXfrm>
    </dsp:sp>
    <dsp:sp modelId="{C9883B9B-4972-41D2-A532-DEF58F9CD825}">
      <dsp:nvSpPr>
        <dsp:cNvPr id="0" name=""/>
        <dsp:cNvSpPr/>
      </dsp:nvSpPr>
      <dsp:spPr>
        <a:xfrm rot="10800000">
          <a:off x="4998733" y="2407068"/>
          <a:ext cx="495686" cy="262714"/>
        </a:xfrm>
        <a:prstGeom prst="triangle">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63634B20-363C-4C5A-8EAA-FC92520EB374}">
      <dsp:nvSpPr>
        <dsp:cNvPr id="0" name=""/>
        <dsp:cNvSpPr/>
      </dsp:nvSpPr>
      <dsp:spPr>
        <a:xfrm>
          <a:off x="4774257" y="3014638"/>
          <a:ext cx="944637" cy="944637"/>
        </a:xfrm>
        <a:prstGeom prst="ellips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l-GR" sz="1700" kern="1200" dirty="0"/>
            <a:t>τέχνη</a:t>
          </a:r>
        </a:p>
      </dsp:txBody>
      <dsp:txXfrm>
        <a:off x="4912596" y="3152977"/>
        <a:ext cx="667959" cy="667959"/>
      </dsp:txXfrm>
    </dsp:sp>
    <dsp:sp modelId="{4057F9F2-BC4A-4868-8005-7587E0C7C64F}">
      <dsp:nvSpPr>
        <dsp:cNvPr id="0" name=""/>
        <dsp:cNvSpPr/>
      </dsp:nvSpPr>
      <dsp:spPr>
        <a:xfrm rot="5400000">
          <a:off x="5950452" y="3355600"/>
          <a:ext cx="495686" cy="262714"/>
        </a:xfrm>
        <a:prstGeom prst="triangle">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90836847-4453-450E-99DA-6FE3996A7BCB}">
      <dsp:nvSpPr>
        <dsp:cNvPr id="0" name=""/>
        <dsp:cNvSpPr/>
      </dsp:nvSpPr>
      <dsp:spPr>
        <a:xfrm>
          <a:off x="6662824" y="3014638"/>
          <a:ext cx="1919957" cy="944637"/>
        </a:xfrm>
        <a:prstGeom prst="ellips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t>Παράγραφος</a:t>
          </a:r>
          <a:r>
            <a:rPr lang="el-GR" sz="1200" kern="1200" dirty="0"/>
            <a:t> </a:t>
          </a:r>
        </a:p>
      </dsp:txBody>
      <dsp:txXfrm>
        <a:off x="6943995" y="3152977"/>
        <a:ext cx="1357615" cy="667959"/>
      </dsp:txXfrm>
    </dsp:sp>
    <dsp:sp modelId="{A014F916-4641-4374-9CFC-BE4C6B3E1131}">
      <dsp:nvSpPr>
        <dsp:cNvPr id="0" name=""/>
        <dsp:cNvSpPr/>
      </dsp:nvSpPr>
      <dsp:spPr>
        <a:xfrm rot="44346">
          <a:off x="7386400" y="2468777"/>
          <a:ext cx="495686" cy="262714"/>
        </a:xfrm>
        <a:prstGeom prst="triangle">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BD276F03-C07B-4160-8799-23CE44487B36}">
      <dsp:nvSpPr>
        <dsp:cNvPr id="0" name=""/>
        <dsp:cNvSpPr/>
      </dsp:nvSpPr>
      <dsp:spPr>
        <a:xfrm>
          <a:off x="6876289" y="949577"/>
          <a:ext cx="1542357" cy="1250945"/>
        </a:xfrm>
        <a:prstGeom prst="ellips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l-GR" sz="1200" b="1" kern="1200" dirty="0"/>
            <a:t>Ειρήνη</a:t>
          </a:r>
        </a:p>
        <a:p>
          <a:pPr marL="0" lvl="0" indent="0" algn="ctr" defTabSz="533400">
            <a:lnSpc>
              <a:spcPct val="90000"/>
            </a:lnSpc>
            <a:spcBef>
              <a:spcPct val="0"/>
            </a:spcBef>
            <a:spcAft>
              <a:spcPct val="35000"/>
            </a:spcAft>
            <a:buNone/>
          </a:pPr>
          <a:r>
            <a:rPr lang="el-GR" sz="1200" b="1" kern="1200" dirty="0"/>
            <a:t>Πόλεμος </a:t>
          </a:r>
        </a:p>
      </dsp:txBody>
      <dsp:txXfrm>
        <a:off x="7102162" y="1132774"/>
        <a:ext cx="1090611" cy="884551"/>
      </dsp:txXfrm>
    </dsp:sp>
    <dsp:sp modelId="{46D922A9-C87E-422B-A8C2-AF36EA5321F5}">
      <dsp:nvSpPr>
        <dsp:cNvPr id="0" name=""/>
        <dsp:cNvSpPr/>
      </dsp:nvSpPr>
      <dsp:spPr>
        <a:xfrm rot="5399962">
          <a:off x="8614368" y="1443680"/>
          <a:ext cx="495686" cy="262714"/>
        </a:xfrm>
        <a:prstGeom prst="triangle">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sp>
    <dsp:sp modelId="{7D8FED4B-49BA-4A36-951A-19BD2E7132CA}">
      <dsp:nvSpPr>
        <dsp:cNvPr id="0" name=""/>
        <dsp:cNvSpPr/>
      </dsp:nvSpPr>
      <dsp:spPr>
        <a:xfrm>
          <a:off x="9290906" y="866898"/>
          <a:ext cx="1855398" cy="1416248"/>
        </a:xfrm>
        <a:prstGeom prst="ellipse">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l-GR" sz="1400" b="1" kern="1200" dirty="0"/>
            <a:t>Στάσεων και συμπεριφοράς</a:t>
          </a:r>
        </a:p>
      </dsp:txBody>
      <dsp:txXfrm>
        <a:off x="9562623" y="1074303"/>
        <a:ext cx="1311964" cy="10014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B008DD-9A46-4283-A6C7-7E44F95B977B}">
      <dsp:nvSpPr>
        <dsp:cNvPr id="0" name=""/>
        <dsp:cNvSpPr/>
      </dsp:nvSpPr>
      <dsp:spPr>
        <a:xfrm>
          <a:off x="0" y="9544"/>
          <a:ext cx="5416596" cy="2400138"/>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solidFill>
                <a:schemeClr val="bg1"/>
              </a:solidFill>
            </a:rPr>
            <a:t>1. </a:t>
          </a:r>
          <a:r>
            <a:rPr lang="el-GR" sz="1400" kern="1200" dirty="0">
              <a:solidFill>
                <a:schemeClr val="tx1"/>
              </a:solidFill>
            </a:rPr>
            <a:t>Πρέπει να εφαρμοστεί ο βιολογικός καθαρισμός των ……. (λημμάτων- λυμάτων)</a:t>
          </a:r>
        </a:p>
        <a:p>
          <a:pPr marL="0" lvl="0" indent="0" algn="ctr" defTabSz="711200">
            <a:lnSpc>
              <a:spcPct val="90000"/>
            </a:lnSpc>
            <a:spcBef>
              <a:spcPct val="0"/>
            </a:spcBef>
            <a:spcAft>
              <a:spcPct val="35000"/>
            </a:spcAft>
            <a:buNone/>
          </a:pPr>
          <a:r>
            <a:rPr lang="el-GR" sz="1400" kern="1200" dirty="0">
              <a:solidFill>
                <a:schemeClr val="tx1"/>
              </a:solidFill>
            </a:rPr>
            <a:t>2.Η ………. (εξάρτηση –εξάρτυση) των στρατιωτών ήταν βαριά και δυσκόλευε την πορεία τους κατά την άσκηση</a:t>
          </a:r>
        </a:p>
        <a:p>
          <a:pPr marL="0" lvl="0" indent="0" algn="ctr" defTabSz="711200">
            <a:lnSpc>
              <a:spcPct val="90000"/>
            </a:lnSpc>
            <a:spcBef>
              <a:spcPct val="0"/>
            </a:spcBef>
            <a:spcAft>
              <a:spcPct val="35000"/>
            </a:spcAft>
            <a:buNone/>
          </a:pPr>
          <a:r>
            <a:rPr lang="el-GR" sz="1400" kern="1200" dirty="0">
              <a:solidFill>
                <a:schemeClr val="tx1"/>
              </a:solidFill>
            </a:rPr>
            <a:t>3. Η …… (θύρα – θήρα) άγριων ζώων απαγορεύεται κατά τις περιόδους αναπαραγωγής </a:t>
          </a:r>
          <a:r>
            <a:rPr lang="el-GR" sz="1600" kern="1200" dirty="0">
              <a:solidFill>
                <a:schemeClr val="tx1"/>
              </a:solidFill>
            </a:rPr>
            <a:t>τους</a:t>
          </a:r>
        </a:p>
      </dsp:txBody>
      <dsp:txXfrm>
        <a:off x="70298" y="79842"/>
        <a:ext cx="5276000" cy="2259542"/>
      </dsp:txXfrm>
    </dsp:sp>
    <dsp:sp modelId="{7DA5D760-919B-4E61-94AD-2550B85B9C5A}">
      <dsp:nvSpPr>
        <dsp:cNvPr id="0" name=""/>
        <dsp:cNvSpPr/>
      </dsp:nvSpPr>
      <dsp:spPr>
        <a:xfrm>
          <a:off x="3" y="2671782"/>
          <a:ext cx="2599134" cy="2400138"/>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solidFill>
                <a:schemeClr val="tx2"/>
              </a:solidFill>
            </a:rPr>
            <a:t>Χοίρος –</a:t>
          </a:r>
        </a:p>
        <a:p>
          <a:pPr marL="0" lvl="0" indent="0" algn="ctr" defTabSz="711200">
            <a:lnSpc>
              <a:spcPct val="90000"/>
            </a:lnSpc>
            <a:spcBef>
              <a:spcPct val="0"/>
            </a:spcBef>
            <a:spcAft>
              <a:spcPct val="35000"/>
            </a:spcAft>
            <a:buNone/>
          </a:pPr>
          <a:r>
            <a:rPr lang="el-GR" sz="1600" kern="1200" dirty="0">
              <a:solidFill>
                <a:schemeClr val="tx2"/>
              </a:solidFill>
            </a:rPr>
            <a:t>Ρήμα-</a:t>
          </a:r>
        </a:p>
        <a:p>
          <a:pPr marL="0" lvl="0" indent="0" algn="ctr" defTabSz="711200">
            <a:lnSpc>
              <a:spcPct val="90000"/>
            </a:lnSpc>
            <a:spcBef>
              <a:spcPct val="0"/>
            </a:spcBef>
            <a:spcAft>
              <a:spcPct val="35000"/>
            </a:spcAft>
            <a:buNone/>
          </a:pPr>
          <a:r>
            <a:rPr lang="el-GR" sz="1600" kern="1200" dirty="0">
              <a:solidFill>
                <a:schemeClr val="tx2"/>
              </a:solidFill>
            </a:rPr>
            <a:t>Διάλειμμα-</a:t>
          </a:r>
        </a:p>
        <a:p>
          <a:pPr marL="0" lvl="0" indent="0" algn="ctr" defTabSz="711200">
            <a:lnSpc>
              <a:spcPct val="90000"/>
            </a:lnSpc>
            <a:spcBef>
              <a:spcPct val="0"/>
            </a:spcBef>
            <a:spcAft>
              <a:spcPct val="35000"/>
            </a:spcAft>
            <a:buNone/>
          </a:pPr>
          <a:r>
            <a:rPr lang="el-GR" sz="1600" kern="1200" dirty="0">
              <a:solidFill>
                <a:schemeClr val="tx2"/>
              </a:solidFill>
            </a:rPr>
            <a:t>Κλήση-</a:t>
          </a:r>
        </a:p>
        <a:p>
          <a:pPr marL="0" lvl="0" indent="0" algn="ctr" defTabSz="711200">
            <a:lnSpc>
              <a:spcPct val="90000"/>
            </a:lnSpc>
            <a:spcBef>
              <a:spcPct val="0"/>
            </a:spcBef>
            <a:spcAft>
              <a:spcPct val="35000"/>
            </a:spcAft>
            <a:buNone/>
          </a:pPr>
          <a:r>
            <a:rPr lang="el-GR" sz="1600" kern="1200" dirty="0">
              <a:solidFill>
                <a:schemeClr val="tx2"/>
              </a:solidFill>
            </a:rPr>
            <a:t>Νίκη-</a:t>
          </a:r>
        </a:p>
        <a:p>
          <a:pPr marL="0" lvl="0" indent="0" algn="ctr" defTabSz="711200">
            <a:lnSpc>
              <a:spcPct val="90000"/>
            </a:lnSpc>
            <a:spcBef>
              <a:spcPct val="0"/>
            </a:spcBef>
            <a:spcAft>
              <a:spcPct val="35000"/>
            </a:spcAft>
            <a:buNone/>
          </a:pPr>
          <a:r>
            <a:rPr lang="el-GR" sz="1600" kern="1200" dirty="0">
              <a:solidFill>
                <a:schemeClr val="tx2"/>
              </a:solidFill>
            </a:rPr>
            <a:t>Κλείνω-</a:t>
          </a:r>
        </a:p>
      </dsp:txBody>
      <dsp:txXfrm>
        <a:off x="70301" y="2742080"/>
        <a:ext cx="2458538" cy="2259542"/>
      </dsp:txXfrm>
    </dsp:sp>
    <dsp:sp modelId="{3AAE20E1-7F3F-4896-BB1B-A9340681A147}">
      <dsp:nvSpPr>
        <dsp:cNvPr id="0" name=""/>
        <dsp:cNvSpPr/>
      </dsp:nvSpPr>
      <dsp:spPr>
        <a:xfrm>
          <a:off x="2821338" y="2698160"/>
          <a:ext cx="2599134" cy="2400138"/>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l-GR" sz="1400" kern="1200" dirty="0">
              <a:solidFill>
                <a:schemeClr val="tx2"/>
              </a:solidFill>
            </a:rPr>
            <a:t>Λυτός-</a:t>
          </a:r>
        </a:p>
        <a:p>
          <a:pPr marL="0" lvl="0" indent="0" algn="ctr" defTabSz="622300">
            <a:lnSpc>
              <a:spcPct val="90000"/>
            </a:lnSpc>
            <a:spcBef>
              <a:spcPct val="0"/>
            </a:spcBef>
            <a:spcAft>
              <a:spcPct val="35000"/>
            </a:spcAft>
            <a:buNone/>
          </a:pPr>
          <a:r>
            <a:rPr lang="el-GR" sz="1400" kern="1200" dirty="0">
              <a:solidFill>
                <a:schemeClr val="tx2"/>
              </a:solidFill>
            </a:rPr>
            <a:t>Κενός-</a:t>
          </a:r>
        </a:p>
        <a:p>
          <a:pPr marL="0" lvl="0" indent="0" algn="ctr" defTabSz="622300">
            <a:lnSpc>
              <a:spcPct val="90000"/>
            </a:lnSpc>
            <a:spcBef>
              <a:spcPct val="0"/>
            </a:spcBef>
            <a:spcAft>
              <a:spcPct val="35000"/>
            </a:spcAft>
            <a:buNone/>
          </a:pPr>
          <a:r>
            <a:rPr lang="el-GR" sz="1400" kern="1200" dirty="0">
              <a:solidFill>
                <a:schemeClr val="tx2"/>
              </a:solidFill>
            </a:rPr>
            <a:t>Λιμός-</a:t>
          </a:r>
        </a:p>
        <a:p>
          <a:pPr marL="0" lvl="0" indent="0" algn="ctr" defTabSz="622300">
            <a:lnSpc>
              <a:spcPct val="90000"/>
            </a:lnSpc>
            <a:spcBef>
              <a:spcPct val="0"/>
            </a:spcBef>
            <a:spcAft>
              <a:spcPct val="35000"/>
            </a:spcAft>
            <a:buNone/>
          </a:pPr>
          <a:r>
            <a:rPr lang="el-GR" sz="1400" kern="1200" dirty="0">
              <a:solidFill>
                <a:schemeClr val="tx2"/>
              </a:solidFill>
            </a:rPr>
            <a:t>Πιο-</a:t>
          </a:r>
        </a:p>
        <a:p>
          <a:pPr marL="0" lvl="0" indent="0" algn="ctr" defTabSz="622300">
            <a:lnSpc>
              <a:spcPct val="90000"/>
            </a:lnSpc>
            <a:spcBef>
              <a:spcPct val="0"/>
            </a:spcBef>
            <a:spcAft>
              <a:spcPct val="35000"/>
            </a:spcAft>
            <a:buNone/>
          </a:pPr>
          <a:r>
            <a:rPr lang="el-GR" sz="1400" kern="1200" dirty="0">
              <a:solidFill>
                <a:schemeClr val="tx2"/>
              </a:solidFill>
            </a:rPr>
            <a:t>Τοίχος-</a:t>
          </a:r>
        </a:p>
        <a:p>
          <a:pPr marL="0" lvl="0" indent="0" algn="ctr" defTabSz="622300">
            <a:lnSpc>
              <a:spcPct val="90000"/>
            </a:lnSpc>
            <a:spcBef>
              <a:spcPct val="0"/>
            </a:spcBef>
            <a:spcAft>
              <a:spcPct val="35000"/>
            </a:spcAft>
            <a:buNone/>
          </a:pPr>
          <a:r>
            <a:rPr lang="el-GR" sz="1400" kern="1200" dirty="0">
              <a:solidFill>
                <a:schemeClr val="tx2"/>
              </a:solidFill>
            </a:rPr>
            <a:t>Σωρός-</a:t>
          </a:r>
        </a:p>
        <a:p>
          <a:pPr marL="0" lvl="0" indent="0" algn="ctr" defTabSz="622300">
            <a:lnSpc>
              <a:spcPct val="90000"/>
            </a:lnSpc>
            <a:spcBef>
              <a:spcPct val="0"/>
            </a:spcBef>
            <a:spcAft>
              <a:spcPct val="35000"/>
            </a:spcAft>
            <a:buNone/>
          </a:pPr>
          <a:r>
            <a:rPr lang="el-GR" sz="1400" kern="1200" dirty="0">
              <a:solidFill>
                <a:schemeClr val="tx2"/>
              </a:solidFill>
            </a:rPr>
            <a:t>Πάλη-</a:t>
          </a:r>
        </a:p>
      </dsp:txBody>
      <dsp:txXfrm>
        <a:off x="2891636" y="2768458"/>
        <a:ext cx="2458538" cy="2259542"/>
      </dsp:txXfrm>
    </dsp:sp>
    <dsp:sp modelId="{C57F72BA-B972-486D-818B-93865FE7451D}">
      <dsp:nvSpPr>
        <dsp:cNvPr id="0" name=""/>
        <dsp:cNvSpPr/>
      </dsp:nvSpPr>
      <dsp:spPr>
        <a:xfrm>
          <a:off x="5857127" y="750"/>
          <a:ext cx="5416596" cy="2400138"/>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1.Το τσίμπημα της …… (σφήκας – σφίγγας) είναι επικίνδυνο, κυρίως για τους ανθρώπους που είναι αλλεργικοί. </a:t>
          </a:r>
        </a:p>
        <a:p>
          <a:pPr marL="0" lvl="0" indent="0" algn="ctr" defTabSz="711200">
            <a:lnSpc>
              <a:spcPct val="90000"/>
            </a:lnSpc>
            <a:spcBef>
              <a:spcPct val="0"/>
            </a:spcBef>
            <a:spcAft>
              <a:spcPct val="35000"/>
            </a:spcAft>
            <a:buNone/>
          </a:pPr>
          <a:r>
            <a:rPr lang="el-GR" sz="1600" kern="1200" dirty="0"/>
            <a:t>2. Μόλις τελείωσε τον λόγο του, ένα (ηχηρό – ηχητικό) χειροκρότημα τράνταξε την αίθουσα</a:t>
          </a:r>
        </a:p>
        <a:p>
          <a:pPr marL="0" lvl="0" indent="0" algn="ctr" defTabSz="711200">
            <a:lnSpc>
              <a:spcPct val="90000"/>
            </a:lnSpc>
            <a:spcBef>
              <a:spcPct val="0"/>
            </a:spcBef>
            <a:spcAft>
              <a:spcPct val="35000"/>
            </a:spcAft>
            <a:buNone/>
          </a:pPr>
          <a:r>
            <a:rPr lang="el-GR" sz="1600" kern="1200" dirty="0"/>
            <a:t>3. Από τον πατέρα του (κληρονόμησε – κληροδότησε) τεράστια περιουσία</a:t>
          </a:r>
        </a:p>
      </dsp:txBody>
      <dsp:txXfrm>
        <a:off x="5927425" y="71048"/>
        <a:ext cx="5276000" cy="2259542"/>
      </dsp:txXfrm>
    </dsp:sp>
    <dsp:sp modelId="{1F357DBB-36DD-4B2E-B11A-CC0EC91E7966}">
      <dsp:nvSpPr>
        <dsp:cNvPr id="0" name=""/>
        <dsp:cNvSpPr/>
      </dsp:nvSpPr>
      <dsp:spPr>
        <a:xfrm>
          <a:off x="5857127" y="2698160"/>
          <a:ext cx="2599134" cy="2400138"/>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solidFill>
                <a:srgbClr val="FF0000"/>
              </a:solidFill>
            </a:rPr>
            <a:t>Πρότυπο-</a:t>
          </a:r>
        </a:p>
        <a:p>
          <a:pPr marL="0" lvl="0" indent="0" algn="ctr" defTabSz="711200">
            <a:lnSpc>
              <a:spcPct val="90000"/>
            </a:lnSpc>
            <a:spcBef>
              <a:spcPct val="0"/>
            </a:spcBef>
            <a:spcAft>
              <a:spcPct val="35000"/>
            </a:spcAft>
            <a:buNone/>
          </a:pPr>
          <a:r>
            <a:rPr lang="el-GR" sz="1600" kern="1200" dirty="0">
              <a:solidFill>
                <a:srgbClr val="FF0000"/>
              </a:solidFill>
            </a:rPr>
            <a:t>Τεχνικός-</a:t>
          </a:r>
        </a:p>
        <a:p>
          <a:pPr marL="0" lvl="0" indent="0" algn="ctr" defTabSz="711200">
            <a:lnSpc>
              <a:spcPct val="90000"/>
            </a:lnSpc>
            <a:spcBef>
              <a:spcPct val="0"/>
            </a:spcBef>
            <a:spcAft>
              <a:spcPct val="35000"/>
            </a:spcAft>
            <a:buNone/>
          </a:pPr>
          <a:r>
            <a:rPr lang="el-GR" sz="1600" kern="1200" dirty="0">
              <a:solidFill>
                <a:srgbClr val="FF0000"/>
              </a:solidFill>
            </a:rPr>
            <a:t>άνεργος-</a:t>
          </a:r>
        </a:p>
        <a:p>
          <a:pPr marL="0" lvl="0" indent="0" algn="ctr" defTabSz="711200">
            <a:lnSpc>
              <a:spcPct val="90000"/>
            </a:lnSpc>
            <a:spcBef>
              <a:spcPct val="0"/>
            </a:spcBef>
            <a:spcAft>
              <a:spcPct val="35000"/>
            </a:spcAft>
            <a:buNone/>
          </a:pPr>
          <a:r>
            <a:rPr lang="el-GR" sz="1600" kern="1200" dirty="0">
              <a:solidFill>
                <a:srgbClr val="FF0000"/>
              </a:solidFill>
            </a:rPr>
            <a:t>Οφείλω-</a:t>
          </a:r>
        </a:p>
        <a:p>
          <a:pPr marL="0" lvl="0" indent="0" algn="ctr" defTabSz="711200">
            <a:lnSpc>
              <a:spcPct val="90000"/>
            </a:lnSpc>
            <a:spcBef>
              <a:spcPct val="0"/>
            </a:spcBef>
            <a:spcAft>
              <a:spcPct val="35000"/>
            </a:spcAft>
            <a:buNone/>
          </a:pPr>
          <a:r>
            <a:rPr lang="el-GR" sz="1600" kern="1200" dirty="0">
              <a:solidFill>
                <a:srgbClr val="FF0000"/>
              </a:solidFill>
            </a:rPr>
            <a:t>Ήρεμος-</a:t>
          </a:r>
        </a:p>
        <a:p>
          <a:pPr marL="0" lvl="0" indent="0" algn="ctr" defTabSz="711200">
            <a:lnSpc>
              <a:spcPct val="90000"/>
            </a:lnSpc>
            <a:spcBef>
              <a:spcPct val="0"/>
            </a:spcBef>
            <a:spcAft>
              <a:spcPct val="35000"/>
            </a:spcAft>
            <a:buNone/>
          </a:pPr>
          <a:r>
            <a:rPr lang="el-GR" sz="1600" kern="1200" dirty="0">
              <a:solidFill>
                <a:srgbClr val="FF0000"/>
              </a:solidFill>
            </a:rPr>
            <a:t>Έκλειψη-</a:t>
          </a:r>
        </a:p>
      </dsp:txBody>
      <dsp:txXfrm>
        <a:off x="5927425" y="2768458"/>
        <a:ext cx="2458538" cy="2259542"/>
      </dsp:txXfrm>
    </dsp:sp>
    <dsp:sp modelId="{FD6EE270-6F93-4682-AF9F-1904A69EA022}">
      <dsp:nvSpPr>
        <dsp:cNvPr id="0" name=""/>
        <dsp:cNvSpPr/>
      </dsp:nvSpPr>
      <dsp:spPr>
        <a:xfrm>
          <a:off x="8674588" y="2698160"/>
          <a:ext cx="2599134" cy="2400138"/>
        </a:xfrm>
        <a:prstGeom prst="roundRect">
          <a:avLst>
            <a:gd name="adj" fmla="val 1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l-GR" sz="1600" kern="1200" dirty="0">
            <a:solidFill>
              <a:srgbClr val="7030A0"/>
            </a:solidFill>
          </a:endParaRPr>
        </a:p>
        <a:p>
          <a:pPr marL="0" lvl="0" indent="0" algn="ctr" defTabSz="711200">
            <a:lnSpc>
              <a:spcPct val="90000"/>
            </a:lnSpc>
            <a:spcBef>
              <a:spcPct val="0"/>
            </a:spcBef>
            <a:spcAft>
              <a:spcPct val="35000"/>
            </a:spcAft>
            <a:buNone/>
          </a:pPr>
          <a:r>
            <a:rPr lang="el-GR" sz="1600" kern="1200" dirty="0">
              <a:solidFill>
                <a:srgbClr val="7030A0"/>
              </a:solidFill>
            </a:rPr>
            <a:t>Φορά-</a:t>
          </a:r>
        </a:p>
        <a:p>
          <a:pPr marL="0" lvl="0" indent="0" algn="ctr" defTabSz="711200">
            <a:lnSpc>
              <a:spcPct val="90000"/>
            </a:lnSpc>
            <a:spcBef>
              <a:spcPct val="0"/>
            </a:spcBef>
            <a:spcAft>
              <a:spcPct val="35000"/>
            </a:spcAft>
            <a:buNone/>
          </a:pPr>
          <a:r>
            <a:rPr lang="el-GR" sz="1600" kern="1200" dirty="0">
              <a:solidFill>
                <a:srgbClr val="7030A0"/>
              </a:solidFill>
            </a:rPr>
            <a:t>Θόλος-</a:t>
          </a:r>
        </a:p>
        <a:p>
          <a:pPr marL="0" lvl="0" indent="0" algn="ctr" defTabSz="711200">
            <a:lnSpc>
              <a:spcPct val="90000"/>
            </a:lnSpc>
            <a:spcBef>
              <a:spcPct val="0"/>
            </a:spcBef>
            <a:spcAft>
              <a:spcPct val="35000"/>
            </a:spcAft>
            <a:buNone/>
          </a:pPr>
          <a:r>
            <a:rPr lang="el-GR" sz="1600" kern="1200" dirty="0">
              <a:solidFill>
                <a:srgbClr val="7030A0"/>
              </a:solidFill>
            </a:rPr>
            <a:t>Νόμος-</a:t>
          </a:r>
        </a:p>
        <a:p>
          <a:pPr marL="0" lvl="0" indent="0" algn="ctr" defTabSz="711200">
            <a:lnSpc>
              <a:spcPct val="90000"/>
            </a:lnSpc>
            <a:spcBef>
              <a:spcPct val="0"/>
            </a:spcBef>
            <a:spcAft>
              <a:spcPct val="35000"/>
            </a:spcAft>
            <a:buNone/>
          </a:pPr>
          <a:r>
            <a:rPr lang="el-GR" sz="1600" kern="1200" dirty="0">
              <a:solidFill>
                <a:srgbClr val="7030A0"/>
              </a:solidFill>
            </a:rPr>
            <a:t>Ράφι-</a:t>
          </a:r>
        </a:p>
        <a:p>
          <a:pPr marL="0" lvl="0" indent="0" algn="ctr" defTabSz="711200">
            <a:lnSpc>
              <a:spcPct val="90000"/>
            </a:lnSpc>
            <a:spcBef>
              <a:spcPct val="0"/>
            </a:spcBef>
            <a:spcAft>
              <a:spcPct val="35000"/>
            </a:spcAft>
            <a:buNone/>
          </a:pPr>
          <a:r>
            <a:rPr lang="el-GR" sz="1600" kern="1200" dirty="0">
              <a:solidFill>
                <a:srgbClr val="7030A0"/>
              </a:solidFill>
            </a:rPr>
            <a:t>Πίνω-</a:t>
          </a:r>
        </a:p>
        <a:p>
          <a:pPr marL="0" lvl="0" indent="0" algn="ctr" defTabSz="711200">
            <a:lnSpc>
              <a:spcPct val="90000"/>
            </a:lnSpc>
            <a:spcBef>
              <a:spcPct val="0"/>
            </a:spcBef>
            <a:spcAft>
              <a:spcPct val="35000"/>
            </a:spcAft>
            <a:buNone/>
          </a:pPr>
          <a:r>
            <a:rPr lang="el-GR" sz="1600" kern="1200" dirty="0">
              <a:solidFill>
                <a:srgbClr val="7030A0"/>
              </a:solidFill>
            </a:rPr>
            <a:t>Χώρος-</a:t>
          </a:r>
        </a:p>
        <a:p>
          <a:pPr marL="0" lvl="0" indent="0" algn="ctr" defTabSz="711200">
            <a:lnSpc>
              <a:spcPct val="90000"/>
            </a:lnSpc>
            <a:spcBef>
              <a:spcPct val="0"/>
            </a:spcBef>
            <a:spcAft>
              <a:spcPct val="35000"/>
            </a:spcAft>
            <a:buNone/>
          </a:pPr>
          <a:endParaRPr lang="el-GR" sz="1600" kern="1200" dirty="0">
            <a:solidFill>
              <a:srgbClr val="7030A0"/>
            </a:solidFill>
          </a:endParaRPr>
        </a:p>
      </dsp:txBody>
      <dsp:txXfrm>
        <a:off x="8744886" y="2768458"/>
        <a:ext cx="2458538" cy="22595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37DDE-20B1-45D8-B370-EFE951E3F31C}">
      <dsp:nvSpPr>
        <dsp:cNvPr id="0" name=""/>
        <dsp:cNvSpPr/>
      </dsp:nvSpPr>
      <dsp:spPr>
        <a:xfrm>
          <a:off x="0" y="-91490"/>
          <a:ext cx="11277600" cy="1972465"/>
        </a:xfrm>
        <a:prstGeom prst="rect">
          <a:avLst/>
        </a:prstGeom>
        <a:solidFill>
          <a:schemeClr val="accent6">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mn-lt"/>
            </a:rPr>
            <a:t>1. </a:t>
          </a:r>
          <a:r>
            <a:rPr lang="el-GR" sz="1200" b="1" kern="1200" dirty="0">
              <a:latin typeface="+mn-lt"/>
            </a:rPr>
            <a:t>Το Συμβούλιο των </a:t>
          </a:r>
          <a:r>
            <a:rPr lang="el-GR" sz="1200" b="1" kern="1200" dirty="0">
              <a:effectLst/>
              <a:latin typeface="+mn-lt"/>
              <a:ea typeface="Calibri" panose="020F0502020204030204" pitchFamily="34" charset="0"/>
            </a:rPr>
            <a:t>Δικαιωμάτων του Ανθρώπου του Ο.Η.Ε την 1</a:t>
          </a:r>
          <a:r>
            <a:rPr lang="el-GR" sz="1200" b="1" kern="1200" baseline="30000" dirty="0">
              <a:effectLst/>
              <a:latin typeface="+mn-lt"/>
              <a:ea typeface="Calibri" panose="020F0502020204030204" pitchFamily="34" charset="0"/>
            </a:rPr>
            <a:t>η</a:t>
          </a:r>
          <a:r>
            <a:rPr lang="el-GR" sz="1200" b="1" kern="1200" dirty="0">
              <a:effectLst/>
              <a:latin typeface="+mn-lt"/>
              <a:ea typeface="Calibri" panose="020F0502020204030204" pitchFamily="34" charset="0"/>
            </a:rPr>
            <a:t> Ιουλίου του 2016 υιοθέτησε στη Γενεύη τη Διακήρυξη για το δικαίωμα στην ειρήνη </a:t>
          </a:r>
          <a:r>
            <a:rPr lang="el-GR" sz="1200" b="1" kern="1200" dirty="0">
              <a:solidFill>
                <a:schemeClr val="tx2"/>
              </a:solidFill>
              <a:effectLst/>
              <a:latin typeface="+mn-lt"/>
              <a:ea typeface="Calibri" panose="020F0502020204030204" pitchFamily="34" charset="0"/>
            </a:rPr>
            <a:t>μιας και </a:t>
          </a:r>
          <a:r>
            <a:rPr lang="el-GR" sz="1200" b="1" kern="1200" dirty="0">
              <a:effectLst/>
              <a:latin typeface="+mn-lt"/>
              <a:ea typeface="Calibri" panose="020F0502020204030204" pitchFamily="34" charset="0"/>
            </a:rPr>
            <a:t>τότε σταμάτησαν οι εχθροπραξίες μεταξύ της Κυβέρνησης της Κολομβίας και των Επαναστατικών Στρατιωτικών Δυνάμεων της Κολομβίας </a:t>
          </a:r>
          <a:r>
            <a:rPr lang="el-GR" sz="1200" b="1" kern="1200" dirty="0">
              <a:latin typeface="+mn-lt"/>
            </a:rPr>
            <a:t> </a:t>
          </a:r>
        </a:p>
        <a:p>
          <a:pPr marL="0" lvl="0" indent="0" algn="ctr" defTabSz="533400">
            <a:lnSpc>
              <a:spcPct val="90000"/>
            </a:lnSpc>
            <a:spcBef>
              <a:spcPct val="0"/>
            </a:spcBef>
            <a:spcAft>
              <a:spcPct val="35000"/>
            </a:spcAft>
            <a:buNone/>
          </a:pPr>
          <a:r>
            <a:rPr lang="el-GR" sz="1200" b="1" kern="1200" dirty="0">
              <a:latin typeface="+mn-lt"/>
            </a:rPr>
            <a:t>2. Τ</a:t>
          </a:r>
          <a:r>
            <a:rPr lang="el-GR" sz="1200" b="1" kern="1200" dirty="0">
              <a:effectLst/>
              <a:latin typeface="+mn-lt"/>
              <a:ea typeface="Calibri" panose="020F0502020204030204" pitchFamily="34" charset="0"/>
            </a:rPr>
            <a:t>α Κράτη-Μέλη του Συμβουλίου των Δικαιωμάτων του Ανθρώπου κατόρθωσαν να συγκεκριμενοποιήσουν το δικαίωμα στην ειρήνη, </a:t>
          </a:r>
          <a:r>
            <a:rPr lang="el-GR" sz="1200" b="1" kern="1200" dirty="0">
              <a:solidFill>
                <a:schemeClr val="tx2"/>
              </a:solidFill>
              <a:effectLst/>
              <a:latin typeface="+mn-lt"/>
              <a:ea typeface="Calibri" panose="020F0502020204030204" pitchFamily="34" charset="0"/>
            </a:rPr>
            <a:t>καθώς</a:t>
          </a:r>
          <a:r>
            <a:rPr lang="el-GR" sz="1200" b="1" kern="1200" dirty="0">
              <a:effectLst/>
              <a:latin typeface="+mn-lt"/>
              <a:ea typeface="Calibri" panose="020F0502020204030204" pitchFamily="34" charset="0"/>
            </a:rPr>
            <a:t> τα προσχέδια της Διακήρυξης εμπεριείχαν ιδιαιτέρως ευρείς έννοιες. </a:t>
          </a:r>
        </a:p>
        <a:p>
          <a:pPr marL="0" lvl="0" indent="0" algn="ctr" defTabSz="533400">
            <a:lnSpc>
              <a:spcPct val="90000"/>
            </a:lnSpc>
            <a:spcBef>
              <a:spcPct val="0"/>
            </a:spcBef>
            <a:spcAft>
              <a:spcPct val="35000"/>
            </a:spcAft>
            <a:buNone/>
          </a:pPr>
          <a:r>
            <a:rPr lang="el-GR" sz="1200" b="1" kern="1200" dirty="0">
              <a:effectLst/>
              <a:latin typeface="+mn-lt"/>
            </a:rPr>
            <a:t>3. Η Διακήρυξη είναι πολύ σημαντική, </a:t>
          </a:r>
          <a:r>
            <a:rPr lang="el-GR" sz="1200" b="1" kern="1200" dirty="0">
              <a:solidFill>
                <a:schemeClr val="tx2"/>
              </a:solidFill>
              <a:effectLst/>
              <a:latin typeface="+mn-lt"/>
            </a:rPr>
            <a:t>επειδή </a:t>
          </a:r>
          <a:r>
            <a:rPr lang="el-GR" sz="1200" b="1" kern="1200" dirty="0">
              <a:effectLst/>
              <a:latin typeface="+mn-lt"/>
            </a:rPr>
            <a:t>προάγει </a:t>
          </a:r>
          <a:r>
            <a:rPr lang="el-GR" sz="1200" b="1" kern="1200" dirty="0">
              <a:effectLst/>
              <a:latin typeface="+mn-lt"/>
              <a:ea typeface="Calibri" panose="020F0502020204030204" pitchFamily="34" charset="0"/>
            </a:rPr>
            <a:t>την αξία της αλληλεγγύης, του διαλόγου και της ανοχής στη διαφορετικότητα, </a:t>
          </a:r>
          <a:r>
            <a:rPr lang="el-GR" sz="1200" b="1" kern="1200" dirty="0">
              <a:solidFill>
                <a:schemeClr val="tx2"/>
              </a:solidFill>
              <a:effectLst/>
              <a:latin typeface="+mn-lt"/>
              <a:ea typeface="Calibri" panose="020F0502020204030204" pitchFamily="34" charset="0"/>
            </a:rPr>
            <a:t>καθότι </a:t>
          </a:r>
          <a:r>
            <a:rPr lang="el-GR" sz="1200" b="1" kern="1200" dirty="0">
              <a:effectLst/>
              <a:latin typeface="+mn-lt"/>
              <a:ea typeface="Calibri" panose="020F0502020204030204" pitchFamily="34" charset="0"/>
            </a:rPr>
            <a:t>προβαίνει σε όλες τις απαραίτητες και πρόσφορες ενέργειες προς όλες τις χώρες του κόσμου, αποσκοπώντας στην προάσπιση της ειρήνης</a:t>
          </a:r>
          <a:endParaRPr lang="el-GR" sz="1200" b="1" kern="1200" dirty="0">
            <a:latin typeface="+mn-lt"/>
          </a:endParaRPr>
        </a:p>
      </dsp:txBody>
      <dsp:txXfrm>
        <a:off x="0" y="-91490"/>
        <a:ext cx="11277600" cy="1972465"/>
      </dsp:txXfrm>
    </dsp:sp>
    <dsp:sp modelId="{A0C31D4F-D97B-4CAA-838E-F873AA212C97}">
      <dsp:nvSpPr>
        <dsp:cNvPr id="0" name=""/>
        <dsp:cNvSpPr/>
      </dsp:nvSpPr>
      <dsp:spPr>
        <a:xfrm>
          <a:off x="5506" y="1833446"/>
          <a:ext cx="3755528" cy="310275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kern="1200" dirty="0"/>
            <a:t>ΕΙΣΑΓΟΝΤΑΙ ΜΕ:</a:t>
          </a:r>
        </a:p>
        <a:p>
          <a:pPr marL="0" lvl="0" indent="0" algn="ctr" defTabSz="711200">
            <a:lnSpc>
              <a:spcPct val="90000"/>
            </a:lnSpc>
            <a:spcBef>
              <a:spcPct val="0"/>
            </a:spcBef>
            <a:spcAft>
              <a:spcPct val="35000"/>
            </a:spcAft>
            <a:buNone/>
          </a:pPr>
          <a:r>
            <a:rPr lang="el-GR" sz="1600" b="1" kern="1200" dirty="0"/>
            <a:t>Αιτιολογικούς συνδέσμους: </a:t>
          </a:r>
        </a:p>
        <a:p>
          <a:pPr marL="0" lvl="0" indent="0" algn="ctr" defTabSz="711200">
            <a:lnSpc>
              <a:spcPct val="90000"/>
            </a:lnSpc>
            <a:spcBef>
              <a:spcPct val="0"/>
            </a:spcBef>
            <a:spcAft>
              <a:spcPct val="35000"/>
            </a:spcAft>
            <a:buNone/>
          </a:pPr>
          <a:r>
            <a:rPr lang="el-GR" sz="1600" b="1" kern="1200" dirty="0">
              <a:solidFill>
                <a:srgbClr val="FF0000"/>
              </a:solidFill>
            </a:rPr>
            <a:t>γιατί, επειδή, διότι</a:t>
          </a:r>
          <a:r>
            <a:rPr lang="el-GR" sz="4000" b="1" kern="1200" dirty="0">
              <a:solidFill>
                <a:srgbClr val="FF0000"/>
              </a:solidFill>
            </a:rPr>
            <a:t> </a:t>
          </a:r>
        </a:p>
      </dsp:txBody>
      <dsp:txXfrm>
        <a:off x="5506" y="1833446"/>
        <a:ext cx="3755528" cy="3102752"/>
      </dsp:txXfrm>
    </dsp:sp>
    <dsp:sp modelId="{D85FD6EA-66C3-49B5-83E9-30F47BDC4BD7}">
      <dsp:nvSpPr>
        <dsp:cNvPr id="0" name=""/>
        <dsp:cNvSpPr/>
      </dsp:nvSpPr>
      <dsp:spPr>
        <a:xfrm>
          <a:off x="3761035" y="1833446"/>
          <a:ext cx="3755528" cy="310275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l-GR" sz="4900" kern="1200" dirty="0"/>
            <a:t> </a:t>
          </a:r>
          <a:r>
            <a:rPr lang="el-GR" sz="1600" b="1" kern="1200" dirty="0"/>
            <a:t>Λέξεις και εκφράσεις που </a:t>
          </a:r>
          <a:r>
            <a:rPr lang="el-GR" sz="1600" kern="1200" dirty="0"/>
            <a:t>χρησιμοποιούνται ως αιτιολογικοί σύνδεσμοι, όπως:</a:t>
          </a:r>
        </a:p>
        <a:p>
          <a:pPr marL="0" lvl="0" indent="0" algn="ctr" defTabSz="2178050">
            <a:lnSpc>
              <a:spcPct val="90000"/>
            </a:lnSpc>
            <a:spcBef>
              <a:spcPct val="0"/>
            </a:spcBef>
            <a:spcAft>
              <a:spcPct val="35000"/>
            </a:spcAft>
            <a:buNone/>
          </a:pPr>
          <a:r>
            <a:rPr lang="el-GR" sz="1600" kern="1200" dirty="0">
              <a:solidFill>
                <a:srgbClr val="FF0000"/>
              </a:solidFill>
            </a:rPr>
            <a:t>Που, καθώς, καθόσον, καθότι, μια(ς) και, μια(ς) που, εφόσον</a:t>
          </a:r>
        </a:p>
      </dsp:txBody>
      <dsp:txXfrm>
        <a:off x="3761035" y="1833446"/>
        <a:ext cx="3755528" cy="3102752"/>
      </dsp:txXfrm>
    </dsp:sp>
    <dsp:sp modelId="{DB6E57FA-76D2-4AA9-9FE1-F7C2A0768480}">
      <dsp:nvSpPr>
        <dsp:cNvPr id="0" name=""/>
        <dsp:cNvSpPr/>
      </dsp:nvSpPr>
      <dsp:spPr>
        <a:xfrm>
          <a:off x="7522071" y="1842234"/>
          <a:ext cx="3755528" cy="3050022"/>
        </a:xfrm>
        <a:prstGeom prst="rect">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l-GR" sz="1600" b="1" kern="1200" dirty="0"/>
            <a:t>Συντακτικός ρόλος:</a:t>
          </a:r>
        </a:p>
        <a:p>
          <a:pPr marL="0" lvl="0" indent="0" algn="ctr" defTabSz="711200">
            <a:lnSpc>
              <a:spcPct val="90000"/>
            </a:lnSpc>
            <a:spcBef>
              <a:spcPct val="0"/>
            </a:spcBef>
            <a:spcAft>
              <a:spcPct val="35000"/>
            </a:spcAft>
            <a:buNone/>
          </a:pPr>
          <a:r>
            <a:rPr lang="el-GR" sz="1600" b="1" kern="1200" dirty="0"/>
            <a:t>Λειτουργούν ως </a:t>
          </a:r>
          <a:r>
            <a:rPr lang="el-GR" sz="1600" b="1" kern="1200" dirty="0">
              <a:solidFill>
                <a:srgbClr val="FF0000"/>
              </a:solidFill>
            </a:rPr>
            <a:t>επιρρηματικοί προσδιορισμοί της αιτίας </a:t>
          </a:r>
          <a:r>
            <a:rPr lang="el-GR" sz="1600" b="1" kern="1200" dirty="0"/>
            <a:t>και φανερώνουν την αιτία που δηλώνει η πρόταση εξάρτησης</a:t>
          </a:r>
        </a:p>
      </dsp:txBody>
      <dsp:txXfrm>
        <a:off x="7522071" y="1842234"/>
        <a:ext cx="3755528" cy="3050022"/>
      </dsp:txXfrm>
    </dsp:sp>
    <dsp:sp modelId="{9B203043-6AF0-4C75-B04C-362C556A6271}">
      <dsp:nvSpPr>
        <dsp:cNvPr id="0" name=""/>
        <dsp:cNvSpPr/>
      </dsp:nvSpPr>
      <dsp:spPr>
        <a:xfrm>
          <a:off x="0" y="5071651"/>
          <a:ext cx="11277600" cy="374850"/>
        </a:xfrm>
        <a:prstGeom prst="rect">
          <a:avLst/>
        </a:prstGeom>
        <a:solidFill>
          <a:schemeClr val="accent6">
            <a:shade val="8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flat">
          <a:bevelT w="100800" h="154000"/>
          <a:bevelB w="152400"/>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266189-313F-437D-9031-09B9C3B3ECEE}">
      <dsp:nvSpPr>
        <dsp:cNvPr id="0" name=""/>
        <dsp:cNvSpPr/>
      </dsp:nvSpPr>
      <dsp:spPr>
        <a:xfrm>
          <a:off x="8606" y="536"/>
          <a:ext cx="11260387" cy="1874894"/>
        </a:xfrm>
        <a:prstGeom prst="roundRect">
          <a:avLst>
            <a:gd name="adj" fmla="val 10000"/>
          </a:avLst>
        </a:prstGeom>
        <a:solidFill>
          <a:schemeClr val="lt1">
            <a:hueOff val="0"/>
            <a:satOff val="0"/>
            <a:lumOff val="0"/>
            <a:alphaOff val="0"/>
          </a:schemeClr>
        </a:solidFill>
        <a:ln w="19050" cap="flat" cmpd="sng" algn="in">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1</a:t>
          </a:r>
          <a:r>
            <a:rPr lang="el-GR" sz="1800" kern="1200" dirty="0"/>
            <a:t>. </a:t>
          </a:r>
          <a:r>
            <a:rPr lang="el-GR" sz="1200" kern="1200" dirty="0"/>
            <a:t>Για αυτό σκέφτονται όλα όσα πρέπει να γίνουν, [για να στεριώσει η ειρήνη] και [να μην ξαναγυρίσει ο πόλεμος].  </a:t>
          </a:r>
          <a:r>
            <a:rPr lang="el-GR" sz="1200" kern="1200" dirty="0" err="1"/>
            <a:t>Κειμ</a:t>
          </a:r>
          <a:r>
            <a:rPr lang="el-GR" sz="1200" kern="1200" dirty="0"/>
            <a:t>. 1  </a:t>
          </a:r>
        </a:p>
        <a:p>
          <a:pPr marL="0" lvl="0" indent="0" algn="ctr" defTabSz="533400">
            <a:lnSpc>
              <a:spcPct val="90000"/>
            </a:lnSpc>
            <a:spcBef>
              <a:spcPct val="0"/>
            </a:spcBef>
            <a:spcAft>
              <a:spcPct val="35000"/>
            </a:spcAft>
            <a:buNone/>
          </a:pPr>
          <a:r>
            <a:rPr lang="el-GR" sz="1200" kern="1200" dirty="0"/>
            <a:t>2. Χιλιάδες άνθρωποι αντιδρούν και γράφουν άρθρα, [για να εξηγήσουν] ότι δεν συμφωνούν με αυτή την πρόταση. </a:t>
          </a:r>
          <a:r>
            <a:rPr lang="el-GR" sz="1200" kern="1200" dirty="0" err="1"/>
            <a:t>Κειμ</a:t>
          </a:r>
          <a:r>
            <a:rPr lang="el-GR" sz="1200" kern="1200" dirty="0"/>
            <a:t>. 1</a:t>
          </a:r>
        </a:p>
        <a:p>
          <a:pPr marL="0" lvl="0" indent="0" algn="ctr" defTabSz="533400">
            <a:lnSpc>
              <a:spcPct val="90000"/>
            </a:lnSpc>
            <a:spcBef>
              <a:spcPct val="0"/>
            </a:spcBef>
            <a:spcAft>
              <a:spcPct val="35000"/>
            </a:spcAft>
            <a:buNone/>
          </a:pPr>
          <a:r>
            <a:rPr lang="el-GR" sz="1200" kern="1200" dirty="0"/>
            <a:t>3. Ο κόσμος αναρωτιέται τι πρέπει να κάνουν, [για να μην επαναληφθεί ο πόλεμος]. </a:t>
          </a:r>
          <a:r>
            <a:rPr lang="el-GR" sz="1200" kern="1200" dirty="0" err="1"/>
            <a:t>Κειμ</a:t>
          </a:r>
          <a:r>
            <a:rPr lang="el-GR" sz="1200" kern="1200" dirty="0"/>
            <a:t>. 1</a:t>
          </a:r>
        </a:p>
        <a:p>
          <a:pPr marL="0" lvl="0" indent="0" algn="ctr" defTabSz="533400">
            <a:lnSpc>
              <a:spcPct val="90000"/>
            </a:lnSpc>
            <a:spcBef>
              <a:spcPct val="0"/>
            </a:spcBef>
            <a:spcAft>
              <a:spcPct val="35000"/>
            </a:spcAft>
            <a:buNone/>
          </a:pPr>
          <a:r>
            <a:rPr lang="el-GR" sz="1200" kern="1200" dirty="0"/>
            <a:t>4. Νόμισαν πως είχαν το δικαίωμα να αλλάξουν και τη συνηθισμένη ανταπόκριση των λέξεων προς τα πράγματα, [για να δικαιολογήσουν τις πράξεις τους].</a:t>
          </a:r>
        </a:p>
      </dsp:txBody>
      <dsp:txXfrm>
        <a:off x="63520" y="55450"/>
        <a:ext cx="11150559" cy="1765066"/>
      </dsp:txXfrm>
    </dsp:sp>
    <dsp:sp modelId="{36E6A206-154A-4C2D-9914-983C1427260E}">
      <dsp:nvSpPr>
        <dsp:cNvPr id="0" name=""/>
        <dsp:cNvSpPr/>
      </dsp:nvSpPr>
      <dsp:spPr>
        <a:xfrm>
          <a:off x="9900" y="2050894"/>
          <a:ext cx="7353942" cy="1392421"/>
        </a:xfrm>
        <a:prstGeom prst="roundRect">
          <a:avLst>
            <a:gd name="adj" fmla="val 10000"/>
          </a:avLst>
        </a:prstGeom>
        <a:solidFill>
          <a:schemeClr val="lt1">
            <a:hueOff val="0"/>
            <a:satOff val="0"/>
            <a:lumOff val="0"/>
            <a:alphaOff val="0"/>
          </a:schemeClr>
        </a:solidFill>
        <a:ln w="19050" cap="flat" cmpd="sng" algn="in">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a:t>
          </a:r>
        </a:p>
        <a:p>
          <a:pPr marL="0" lvl="0" indent="0" algn="ctr" defTabSz="533400">
            <a:lnSpc>
              <a:spcPct val="90000"/>
            </a:lnSpc>
            <a:spcBef>
              <a:spcPct val="0"/>
            </a:spcBef>
            <a:spcAft>
              <a:spcPct val="35000"/>
            </a:spcAft>
            <a:buNone/>
          </a:pPr>
          <a:r>
            <a:rPr lang="el-GR" sz="1200" b="1" kern="1200" dirty="0"/>
            <a:t>Εισάγονται</a:t>
          </a:r>
          <a:r>
            <a:rPr lang="el-GR" sz="1200" kern="1200" dirty="0"/>
            <a:t> με τους τελικούς συνδέσμους, </a:t>
          </a:r>
          <a:r>
            <a:rPr lang="el-GR" sz="1200" b="1" kern="1200" dirty="0">
              <a:solidFill>
                <a:srgbClr val="C00000"/>
              </a:solidFill>
            </a:rPr>
            <a:t>για να </a:t>
          </a:r>
          <a:r>
            <a:rPr lang="el-GR" sz="1200" kern="1200" dirty="0"/>
            <a:t>και </a:t>
          </a:r>
          <a:r>
            <a:rPr lang="el-GR" sz="1200" b="1" kern="1200" dirty="0">
              <a:solidFill>
                <a:schemeClr val="accent5"/>
              </a:solidFill>
            </a:rPr>
            <a:t>να</a:t>
          </a:r>
          <a:r>
            <a:rPr lang="el-GR" sz="1200" b="1" kern="1200" dirty="0"/>
            <a:t>. </a:t>
          </a:r>
        </a:p>
        <a:p>
          <a:pPr marL="0" lvl="0" indent="0" algn="ctr" defTabSz="533400">
            <a:lnSpc>
              <a:spcPct val="90000"/>
            </a:lnSpc>
            <a:spcBef>
              <a:spcPct val="0"/>
            </a:spcBef>
            <a:spcAft>
              <a:spcPct val="35000"/>
            </a:spcAft>
            <a:buNone/>
          </a:pPr>
          <a:r>
            <a:rPr lang="el-GR" sz="1200" kern="1200" dirty="0"/>
            <a:t>Όταν η τελική πρόταση βρίσκεται, πριν από την πρόταση εξάρτησης, τότε εισάγονται μόνο με το </a:t>
          </a:r>
          <a:r>
            <a:rPr lang="el-GR" sz="1200" b="1" kern="1200" dirty="0">
              <a:solidFill>
                <a:srgbClr val="C00000"/>
              </a:solidFill>
            </a:rPr>
            <a:t>για να. </a:t>
          </a:r>
        </a:p>
        <a:p>
          <a:pPr marL="0" lvl="0" indent="0" algn="ctr" defTabSz="533400">
            <a:lnSpc>
              <a:spcPct val="90000"/>
            </a:lnSpc>
            <a:spcBef>
              <a:spcPct val="0"/>
            </a:spcBef>
            <a:spcAft>
              <a:spcPct val="35000"/>
            </a:spcAft>
            <a:buNone/>
          </a:pPr>
          <a:r>
            <a:rPr lang="el-GR" sz="1200" kern="1200" dirty="0"/>
            <a:t>Όταν η τελική πρόταση είναι αρνητική , τότε μπορεί να εισάγεται μόνο με το </a:t>
          </a:r>
          <a:r>
            <a:rPr lang="el-GR" sz="1200" b="1" kern="1200" dirty="0">
              <a:solidFill>
                <a:srgbClr val="C00000"/>
              </a:solidFill>
            </a:rPr>
            <a:t>μη</a:t>
          </a:r>
        </a:p>
        <a:p>
          <a:pPr marL="0" lvl="0" indent="0" algn="ctr" defTabSz="533400">
            <a:lnSpc>
              <a:spcPct val="90000"/>
            </a:lnSpc>
            <a:spcBef>
              <a:spcPct val="0"/>
            </a:spcBef>
            <a:spcAft>
              <a:spcPct val="35000"/>
            </a:spcAft>
            <a:buNone/>
          </a:pPr>
          <a:r>
            <a:rPr lang="el-GR" sz="1200" kern="1200" dirty="0"/>
            <a:t>Μερικές φορές εισάγονται  με τη φράση </a:t>
          </a:r>
          <a:r>
            <a:rPr lang="el-GR" sz="1200" b="1" kern="1200" dirty="0">
              <a:solidFill>
                <a:srgbClr val="C00000"/>
              </a:solidFill>
            </a:rPr>
            <a:t>προκειμένου να</a:t>
          </a:r>
        </a:p>
        <a:p>
          <a:pPr marL="0" lvl="0" indent="0" algn="ctr" defTabSz="533400">
            <a:lnSpc>
              <a:spcPct val="90000"/>
            </a:lnSpc>
            <a:spcBef>
              <a:spcPct val="0"/>
            </a:spcBef>
            <a:spcAft>
              <a:spcPct val="35000"/>
            </a:spcAft>
            <a:buNone/>
          </a:pPr>
          <a:endParaRPr lang="el-GR" sz="1600" b="1" kern="1200" dirty="0">
            <a:solidFill>
              <a:schemeClr val="accent5"/>
            </a:solidFill>
          </a:endParaRPr>
        </a:p>
      </dsp:txBody>
      <dsp:txXfrm>
        <a:off x="50683" y="2091677"/>
        <a:ext cx="7272376" cy="1310855"/>
      </dsp:txXfrm>
    </dsp:sp>
    <dsp:sp modelId="{5D651622-23CC-41CB-BA93-7E671DAE3679}">
      <dsp:nvSpPr>
        <dsp:cNvPr id="0" name=""/>
        <dsp:cNvSpPr/>
      </dsp:nvSpPr>
      <dsp:spPr>
        <a:xfrm>
          <a:off x="9900" y="3618779"/>
          <a:ext cx="3601342" cy="1392421"/>
        </a:xfrm>
        <a:prstGeom prst="roundRect">
          <a:avLst>
            <a:gd name="adj" fmla="val 10000"/>
          </a:avLst>
        </a:prstGeom>
        <a:solidFill>
          <a:schemeClr val="lt1">
            <a:hueOff val="0"/>
            <a:satOff val="0"/>
            <a:lumOff val="0"/>
            <a:alphaOff val="0"/>
          </a:schemeClr>
        </a:solidFill>
        <a:ln w="19050" cap="flat" cmpd="sng" algn="in">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l-GR" sz="2900" kern="1200" dirty="0"/>
            <a:t>Άλλοι τρόποι δήλωσης σκοπού</a:t>
          </a:r>
        </a:p>
      </dsp:txBody>
      <dsp:txXfrm>
        <a:off x="50683" y="3659562"/>
        <a:ext cx="3519776" cy="1310855"/>
      </dsp:txXfrm>
    </dsp:sp>
    <dsp:sp modelId="{BD63C7D9-692C-4D0C-BBCE-FDEFE774800A}">
      <dsp:nvSpPr>
        <dsp:cNvPr id="0" name=""/>
        <dsp:cNvSpPr/>
      </dsp:nvSpPr>
      <dsp:spPr>
        <a:xfrm>
          <a:off x="3683486" y="3619315"/>
          <a:ext cx="3601342" cy="1392421"/>
        </a:xfrm>
        <a:prstGeom prst="roundRect">
          <a:avLst>
            <a:gd name="adj" fmla="val 10000"/>
          </a:avLst>
        </a:prstGeom>
        <a:solidFill>
          <a:schemeClr val="lt1">
            <a:hueOff val="0"/>
            <a:satOff val="0"/>
            <a:lumOff val="0"/>
            <a:alphaOff val="0"/>
          </a:schemeClr>
        </a:solidFill>
        <a:ln w="19050" cap="flat" cmpd="sng" algn="in">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Font typeface="+mj-lt"/>
            <a:buNone/>
          </a:pPr>
          <a:r>
            <a:rPr lang="el-GR" sz="1400" b="1" kern="1200" dirty="0"/>
            <a:t>1. </a:t>
          </a:r>
          <a:r>
            <a:rPr lang="el-GR" sz="1200" b="1" kern="1200" dirty="0"/>
            <a:t>Με εμπρόθετους προσδιορισμούς </a:t>
          </a:r>
          <a:r>
            <a:rPr lang="el-GR" sz="1200" b="1" kern="1200" dirty="0">
              <a:solidFill>
                <a:srgbClr val="C00000"/>
              </a:solidFill>
            </a:rPr>
            <a:t>(για, προς, σε)</a:t>
          </a:r>
        </a:p>
        <a:p>
          <a:pPr marL="0" lvl="0" indent="0" algn="ctr" defTabSz="622300">
            <a:lnSpc>
              <a:spcPct val="90000"/>
            </a:lnSpc>
            <a:spcBef>
              <a:spcPct val="0"/>
            </a:spcBef>
            <a:spcAft>
              <a:spcPct val="35000"/>
            </a:spcAft>
            <a:buFont typeface="+mj-lt"/>
            <a:buNone/>
          </a:pPr>
          <a:r>
            <a:rPr lang="el-GR" sz="1200" b="1" kern="1200" dirty="0"/>
            <a:t>2. Με ρηματικές περιφράσεις σκοπού</a:t>
          </a:r>
        </a:p>
        <a:p>
          <a:pPr marL="0" lvl="0" indent="0" algn="ctr" defTabSz="622300">
            <a:lnSpc>
              <a:spcPct val="90000"/>
            </a:lnSpc>
            <a:spcBef>
              <a:spcPct val="0"/>
            </a:spcBef>
            <a:spcAft>
              <a:spcPct val="35000"/>
            </a:spcAft>
            <a:buFont typeface="+mj-lt"/>
            <a:buNone/>
          </a:pPr>
          <a:r>
            <a:rPr lang="el-GR" sz="1200" b="1" kern="1200" dirty="0"/>
            <a:t>3. Με τη χρήση λέξεων </a:t>
          </a:r>
          <a:r>
            <a:rPr lang="el-GR" sz="1200" b="1" kern="1200" dirty="0">
              <a:solidFill>
                <a:srgbClr val="C00000"/>
              </a:solidFill>
            </a:rPr>
            <a:t>(σκοπός, στόχος, επιδίωξη, πρόθεση</a:t>
          </a:r>
          <a:r>
            <a:rPr lang="el-GR" sz="1200" b="1" kern="1200" dirty="0"/>
            <a:t>). 4. πλάγιες πτώσεις…</a:t>
          </a:r>
        </a:p>
      </dsp:txBody>
      <dsp:txXfrm>
        <a:off x="3724269" y="3660098"/>
        <a:ext cx="3519776" cy="1310855"/>
      </dsp:txXfrm>
    </dsp:sp>
    <dsp:sp modelId="{B55D1B18-711D-4AFD-8778-AF28E1A90C76}">
      <dsp:nvSpPr>
        <dsp:cNvPr id="0" name=""/>
        <dsp:cNvSpPr/>
      </dsp:nvSpPr>
      <dsp:spPr>
        <a:xfrm>
          <a:off x="7666356" y="2050894"/>
          <a:ext cx="3601342" cy="1392421"/>
        </a:xfrm>
        <a:prstGeom prst="roundRect">
          <a:avLst>
            <a:gd name="adj" fmla="val 10000"/>
          </a:avLst>
        </a:prstGeom>
        <a:solidFill>
          <a:schemeClr val="lt1">
            <a:hueOff val="0"/>
            <a:satOff val="0"/>
            <a:lumOff val="0"/>
            <a:alphaOff val="0"/>
          </a:schemeClr>
        </a:solidFill>
        <a:ln w="19050" cap="flat" cmpd="sng" algn="in">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kern="1200" dirty="0"/>
            <a:t>Προσδιορίζουν το ρήμα της πρότασης από την οποία εξαρτώνται.</a:t>
          </a:r>
        </a:p>
        <a:p>
          <a:pPr marL="0" lvl="0" indent="0" algn="ctr" defTabSz="533400">
            <a:lnSpc>
              <a:spcPct val="90000"/>
            </a:lnSpc>
            <a:spcBef>
              <a:spcPct val="0"/>
            </a:spcBef>
            <a:spcAft>
              <a:spcPct val="35000"/>
            </a:spcAft>
            <a:buNone/>
          </a:pPr>
          <a:r>
            <a:rPr lang="el-GR" sz="1200" kern="1200" dirty="0"/>
            <a:t>Λειτουργούν ως </a:t>
          </a:r>
          <a:r>
            <a:rPr lang="el-GR" sz="1200" b="1" kern="1200" dirty="0">
              <a:solidFill>
                <a:srgbClr val="C00000"/>
              </a:solidFill>
            </a:rPr>
            <a:t>επιρρηματικοί προσδιορισμοί του σκοπού</a:t>
          </a:r>
        </a:p>
      </dsp:txBody>
      <dsp:txXfrm>
        <a:off x="7707139" y="2091677"/>
        <a:ext cx="3519776" cy="1310855"/>
      </dsp:txXfrm>
    </dsp:sp>
    <dsp:sp modelId="{F9290E3A-D963-4C21-9D91-4825E864B89B}">
      <dsp:nvSpPr>
        <dsp:cNvPr id="0" name=""/>
        <dsp:cNvSpPr/>
      </dsp:nvSpPr>
      <dsp:spPr>
        <a:xfrm>
          <a:off x="7666356" y="3618779"/>
          <a:ext cx="3601342" cy="1392421"/>
        </a:xfrm>
        <a:prstGeom prst="roundRect">
          <a:avLst>
            <a:gd name="adj" fmla="val 10000"/>
          </a:avLst>
        </a:prstGeom>
        <a:solidFill>
          <a:schemeClr val="lt1">
            <a:hueOff val="0"/>
            <a:satOff val="0"/>
            <a:lumOff val="0"/>
            <a:alphaOff val="0"/>
          </a:schemeClr>
        </a:solidFill>
        <a:ln w="19050" cap="flat" cmpd="sng" algn="in">
          <a:solidFill>
            <a:schemeClr val="accent3">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l-GR" sz="2300" kern="1200" dirty="0"/>
            <a:t>Προσοχή: </a:t>
          </a:r>
          <a:r>
            <a:rPr lang="el-GR" sz="1400" kern="1200" dirty="0"/>
            <a:t>Το </a:t>
          </a:r>
          <a:r>
            <a:rPr lang="el-GR" sz="1400" b="1" kern="1200" dirty="0">
              <a:solidFill>
                <a:srgbClr val="C00000"/>
              </a:solidFill>
            </a:rPr>
            <a:t>να </a:t>
          </a:r>
          <a:r>
            <a:rPr lang="el-GR" sz="1400" b="1" kern="1200" dirty="0">
              <a:solidFill>
                <a:schemeClr val="accent5"/>
              </a:solidFill>
            </a:rPr>
            <a:t>το </a:t>
          </a:r>
          <a:r>
            <a:rPr lang="el-GR" sz="1400" b="1" kern="1200" dirty="0">
              <a:solidFill>
                <a:srgbClr val="C00000"/>
              </a:solidFill>
            </a:rPr>
            <a:t>τελικό </a:t>
          </a:r>
          <a:r>
            <a:rPr lang="el-GR" sz="1400" kern="1200" dirty="0"/>
            <a:t>διαφέρει από το να το βουλητικό</a:t>
          </a:r>
          <a:r>
            <a:rPr lang="el-GR" sz="2300" kern="1200" dirty="0"/>
            <a:t>. </a:t>
          </a:r>
          <a:r>
            <a:rPr lang="el-GR" sz="1600" kern="1200" dirty="0"/>
            <a:t>Το να το τελικό αντικαθίσταται από το </a:t>
          </a:r>
          <a:r>
            <a:rPr lang="el-GR" sz="1600" b="1" kern="1200" dirty="0">
              <a:solidFill>
                <a:schemeClr val="accent5"/>
              </a:solidFill>
            </a:rPr>
            <a:t>για να</a:t>
          </a:r>
        </a:p>
      </dsp:txBody>
      <dsp:txXfrm>
        <a:off x="7707139" y="3659562"/>
        <a:ext cx="3519776" cy="131085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Πλαίσι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l-GR" sz="1200"/>
            </a:lvl1pPr>
          </a:lstStyle>
          <a:p>
            <a:endParaRPr lang="el-GR"/>
          </a:p>
        </p:txBody>
      </p:sp>
      <p:sp>
        <p:nvSpPr>
          <p:cNvPr id="3" name="Πλαίσιο κράτησης θέσης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latinLnBrk="0">
              <a:defRPr lang="el-GR" sz="1200"/>
            </a:lvl1pPr>
          </a:lstStyle>
          <a:p>
            <a:fld id="{4E6C4206-9268-40CC-9A0E-58054071433C}" type="datetimeFigureOut">
              <a:rPr lang="el-GR" smtClean="0"/>
              <a:t>1/5/2020</a:t>
            </a:fld>
            <a:endParaRPr lang="el-GR"/>
          </a:p>
        </p:txBody>
      </p:sp>
      <p:sp>
        <p:nvSpPr>
          <p:cNvPr id="4" name="Πλαίσιο κράτησης θέσης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latinLnBrk="0">
              <a:defRPr lang="el-GR" sz="1200"/>
            </a:lvl1pPr>
          </a:lstStyle>
          <a:p>
            <a:endParaRPr lang="el-GR"/>
          </a:p>
        </p:txBody>
      </p:sp>
      <p:sp>
        <p:nvSpPr>
          <p:cNvPr id="5" name="Πλαίσιο κράτησης θέσης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latinLnBrk="0">
              <a:defRPr lang="el-GR" sz="1200"/>
            </a:lvl1pPr>
          </a:lstStyle>
          <a:p>
            <a:fld id="{4BA521EC-3712-4956-9281-7BB8CD12B3A1}" type="slidenum">
              <a:rPr lang="el-GR" smtClean="0"/>
              <a:t>‹#›</a:t>
            </a:fld>
            <a:endParaRPr lang="el-GR"/>
          </a:p>
        </p:txBody>
      </p:sp>
    </p:spTree>
    <p:extLst>
      <p:ext uri="{BB962C8B-B14F-4D97-AF65-F5344CB8AC3E}">
        <p14:creationId xmlns:p14="http://schemas.microsoft.com/office/powerpoint/2010/main" val="2941528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Πλαίσιο κράτησης θέσης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latinLnBrk="0">
              <a:defRPr lang="el-GR" sz="1200"/>
            </a:lvl1pPr>
          </a:lstStyle>
          <a:p>
            <a:endParaRPr lang="el-GR"/>
          </a:p>
        </p:txBody>
      </p:sp>
      <p:sp>
        <p:nvSpPr>
          <p:cNvPr id="3" name="Πλαίσιο κράτησης θέσης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latinLnBrk="0">
              <a:defRPr lang="el-GR" sz="1200"/>
            </a:lvl1pPr>
          </a:lstStyle>
          <a:p>
            <a:fld id="{E103DC2B-B519-4E87-A4A3-521F3B6521AC}" type="datetimeFigureOut">
              <a:t>1/5/2020</a:t>
            </a:fld>
            <a:endParaRPr lang="el-GR"/>
          </a:p>
        </p:txBody>
      </p:sp>
      <p:sp>
        <p:nvSpPr>
          <p:cNvPr id="4" name="Πλαίσιο κράτησης θέσης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Πλαίσιο κράτησης θέσης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Πλαίσιο κράτησης θέσης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latinLnBrk="0">
              <a:defRPr lang="el-GR" sz="1200"/>
            </a:lvl1pPr>
          </a:lstStyle>
          <a:p>
            <a:endParaRPr lang="el-GR"/>
          </a:p>
        </p:txBody>
      </p:sp>
      <p:sp>
        <p:nvSpPr>
          <p:cNvPr id="7" name="Πλαίσιο κράτησης θέσης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latinLnBrk="0">
              <a:defRPr lang="el-GR" sz="1200"/>
            </a:lvl1pPr>
          </a:lstStyle>
          <a:p>
            <a:fld id="{A8194953-824E-4DC7-A41B-415AFFE97069}" type="slidenum">
              <a:t>‹#›</a:t>
            </a:fld>
            <a:endParaRPr lang="el-GR"/>
          </a:p>
        </p:txBody>
      </p:sp>
    </p:spTree>
    <p:extLst>
      <p:ext uri="{BB962C8B-B14F-4D97-AF65-F5344CB8AC3E}">
        <p14:creationId xmlns:p14="http://schemas.microsoft.com/office/powerpoint/2010/main" val="2554281962"/>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Πλαίσιο κράτησης θέσης εικόνας διαφάνειας 1"/>
          <p:cNvSpPr>
            <a:spLocks noGrp="1" noRot="1" noChangeAspect="1"/>
          </p:cNvSpPr>
          <p:nvPr>
            <p:ph type="sldImg"/>
          </p:nvPr>
        </p:nvSpPr>
        <p:spPr/>
      </p:sp>
      <p:sp>
        <p:nvSpPr>
          <p:cNvPr id="3" name="Πλαίσιο κράτησης θέσης σημειώσεων 2"/>
          <p:cNvSpPr>
            <a:spLocks noGrp="1"/>
          </p:cNvSpPr>
          <p:nvPr>
            <p:ph type="body" idx="1"/>
          </p:nvPr>
        </p:nvSpPr>
        <p:spPr/>
        <p:txBody>
          <a:bodyPr/>
          <a:lstStyle/>
          <a:p>
            <a:endParaRPr lang="el-GR"/>
          </a:p>
        </p:txBody>
      </p:sp>
      <p:sp>
        <p:nvSpPr>
          <p:cNvPr id="4" name="Πλαίσιο κράτησης θέσης αριθμού διαφάνειας 3"/>
          <p:cNvSpPr>
            <a:spLocks noGrp="1"/>
          </p:cNvSpPr>
          <p:nvPr>
            <p:ph type="sldNum" sz="quarter" idx="10"/>
          </p:nvPr>
        </p:nvSpPr>
        <p:spPr/>
        <p:txBody>
          <a:bodyPr/>
          <a:lstStyle/>
          <a:p>
            <a:fld id="{A8194953-824E-4DC7-A41B-415AFFE97069}" type="slidenum">
              <a:rPr lang="el-GR" smtClean="0"/>
              <a:t>1</a:t>
            </a:fld>
            <a:endParaRPr lang="el-GR"/>
          </a:p>
        </p:txBody>
      </p:sp>
    </p:spTree>
    <p:extLst>
      <p:ext uri="{BB962C8B-B14F-4D97-AF65-F5344CB8AC3E}">
        <p14:creationId xmlns:p14="http://schemas.microsoft.com/office/powerpoint/2010/main" val="31774746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Διαφάνεια τίτλου με εικόνα">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0" y="1025587"/>
            <a:ext cx="12188952" cy="5832413"/>
          </a:xfrm>
          <a:prstGeom prst="rect">
            <a:avLst/>
          </a:prstGeom>
        </p:spPr>
      </p:pic>
      <p:sp>
        <p:nvSpPr>
          <p:cNvPr id="2" name="Τίτλος 1"/>
          <p:cNvSpPr>
            <a:spLocks noGrp="1"/>
          </p:cNvSpPr>
          <p:nvPr>
            <p:ph type="ctrTitle"/>
          </p:nvPr>
        </p:nvSpPr>
        <p:spPr>
          <a:xfrm>
            <a:off x="457200" y="2693773"/>
            <a:ext cx="3931920" cy="3978876"/>
          </a:xfrm>
        </p:spPr>
        <p:txBody>
          <a:bodyPr anchor="t">
            <a:noAutofit/>
          </a:bodyPr>
          <a:lstStyle>
            <a:lvl1pPr algn="ctr" latinLnBrk="0">
              <a:defRPr lang="el-GR" sz="4400" b="1" baseline="0"/>
            </a:lvl1pPr>
          </a:lstStyle>
          <a:p>
            <a:r>
              <a:rPr lang="el-GR" dirty="0"/>
              <a:t>Κάντε κλικ για να επεξεργαστείτε το στυλ υποδείγματος τίτλου</a:t>
            </a:r>
          </a:p>
        </p:txBody>
      </p:sp>
      <p:sp>
        <p:nvSpPr>
          <p:cNvPr id="3" name="Υπότιτλος 2"/>
          <p:cNvSpPr>
            <a:spLocks noGrp="1"/>
          </p:cNvSpPr>
          <p:nvPr>
            <p:ph type="subTitle" idx="1"/>
          </p:nvPr>
        </p:nvSpPr>
        <p:spPr>
          <a:xfrm>
            <a:off x="457200" y="145035"/>
            <a:ext cx="3931920" cy="2363387"/>
          </a:xfrm>
        </p:spPr>
        <p:txBody>
          <a:bodyPr anchor="b">
            <a:noAutofit/>
          </a:bodyPr>
          <a:lstStyle>
            <a:lvl1pPr marL="0" indent="0" algn="ctr" latinLnBrk="0">
              <a:spcBef>
                <a:spcPts val="0"/>
              </a:spcBef>
              <a:buNone/>
              <a:defRPr lang="el-GR" sz="3500" cap="all" normalizeH="1" baseline="0">
                <a:solidFill>
                  <a:schemeClr val="accent6"/>
                </a:solidFill>
                <a:latin typeface="+mj-lt"/>
              </a:defRPr>
            </a:lvl1pPr>
            <a:lvl2pPr marL="457200" indent="0" algn="ctr" latinLnBrk="0">
              <a:buNone/>
              <a:defRPr lang="el-GR" sz="2000"/>
            </a:lvl2pPr>
            <a:lvl3pPr marL="914400" indent="0" algn="ctr" latinLnBrk="0">
              <a:buNone/>
              <a:defRPr lang="el-GR" sz="1800"/>
            </a:lvl3pPr>
            <a:lvl4pPr marL="1371600" indent="0" algn="ctr" latinLnBrk="0">
              <a:buNone/>
              <a:defRPr lang="el-GR" sz="1600"/>
            </a:lvl4pPr>
            <a:lvl5pPr marL="1828800" indent="0" algn="ctr" latinLnBrk="0">
              <a:buNone/>
              <a:defRPr lang="el-GR" sz="1600"/>
            </a:lvl5pPr>
            <a:lvl6pPr marL="2286000" indent="0" algn="ctr" latinLnBrk="0">
              <a:buNone/>
              <a:defRPr lang="el-GR" sz="1600"/>
            </a:lvl6pPr>
            <a:lvl7pPr marL="2743200" indent="0" algn="ctr" latinLnBrk="0">
              <a:buNone/>
              <a:defRPr lang="el-GR" sz="1600"/>
            </a:lvl7pPr>
            <a:lvl8pPr marL="3200400" indent="0" algn="ctr" latinLnBrk="0">
              <a:buNone/>
              <a:defRPr lang="el-GR" sz="1600"/>
            </a:lvl8pPr>
            <a:lvl9pPr marL="3657600" indent="0" algn="ctr" latinLnBrk="0">
              <a:buNone/>
              <a:defRPr lang="el-GR" sz="1600"/>
            </a:lvl9pPr>
          </a:lstStyle>
          <a:p>
            <a:r>
              <a:rPr lang="el-GR" dirty="0"/>
              <a:t>Κάντε κλικ για να επεξεργαστείτε το στυλ υποδείγματος υπότιτλου</a:t>
            </a:r>
          </a:p>
        </p:txBody>
      </p:sp>
      <p:sp>
        <p:nvSpPr>
          <p:cNvPr id="5" name="Πλαίσιο κράτησης θέσης εικόνας 4"/>
          <p:cNvSpPr>
            <a:spLocks noGrp="1"/>
          </p:cNvSpPr>
          <p:nvPr>
            <p:ph type="pic" sz="quarter" idx="10"/>
          </p:nvPr>
        </p:nvSpPr>
        <p:spPr>
          <a:xfrm>
            <a:off x="4654378" y="603504"/>
            <a:ext cx="6933024" cy="5650992"/>
          </a:xfrm>
          <a:solidFill>
            <a:schemeClr val="bg2"/>
          </a:solidFill>
          <a:ln w="152400">
            <a:solidFill>
              <a:schemeClr val="accent5"/>
            </a:solidFill>
            <a:miter lim="800000"/>
          </a:ln>
        </p:spPr>
        <p:txBody>
          <a:bodyPr lIns="0" tIns="365760">
            <a:noAutofit/>
          </a:bodyPr>
          <a:lstStyle>
            <a:lvl1pPr marL="0" indent="0" algn="ctr" latinLnBrk="0">
              <a:buNone/>
              <a:defRPr lang="el-GR" sz="2000"/>
            </a:lvl1pPr>
          </a:lstStyle>
          <a:p>
            <a:endParaRPr lang="el-GR"/>
          </a:p>
        </p:txBody>
      </p:sp>
    </p:spTree>
    <p:extLst>
      <p:ext uri="{BB962C8B-B14F-4D97-AF65-F5344CB8AC3E}">
        <p14:creationId xmlns:p14="http://schemas.microsoft.com/office/powerpoint/2010/main" val="294663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7109496" y="0"/>
            <a:ext cx="5082503" cy="4140200"/>
          </a:xfrm>
          <a:prstGeom prst="rect">
            <a:avLst/>
          </a:prstGeom>
        </p:spPr>
      </p:pic>
      <p:pic>
        <p:nvPicPr>
          <p:cNvPr id="9" name="Εικόνα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flipH="1" flipV="1">
            <a:off x="0" y="54274"/>
            <a:ext cx="8352244" cy="6803726"/>
          </a:xfrm>
          <a:prstGeom prst="rect">
            <a:avLst/>
          </a:prstGeom>
        </p:spPr>
      </p:pic>
      <p:sp>
        <p:nvSpPr>
          <p:cNvPr id="2" name="Τίτλος 1"/>
          <p:cNvSpPr>
            <a:spLocks noGrp="1"/>
          </p:cNvSpPr>
          <p:nvPr>
            <p:ph type="title"/>
          </p:nvPr>
        </p:nvSpPr>
        <p:spPr>
          <a:xfrm>
            <a:off x="2219864" y="1358661"/>
            <a:ext cx="7752272" cy="2743201"/>
          </a:xfrm>
        </p:spPr>
        <p:txBody>
          <a:bodyPr anchor="b">
            <a:noAutofit/>
          </a:bodyPr>
          <a:lstStyle>
            <a:lvl1pPr algn="ctr" latinLnBrk="0">
              <a:defRPr lang="el-GR" sz="5600"/>
            </a:lvl1pPr>
          </a:lstStyle>
          <a:p>
            <a:r>
              <a:rPr lang="el-GR" dirty="0"/>
              <a:t>Κάντε κλικ για να επεξεργαστείτε το στυλ υποδείγματος τίτλου</a:t>
            </a:r>
          </a:p>
        </p:txBody>
      </p:sp>
      <p:sp>
        <p:nvSpPr>
          <p:cNvPr id="3" name="Πλαίσιο κράτησης θέσης κειμένου 2"/>
          <p:cNvSpPr>
            <a:spLocks noGrp="1"/>
          </p:cNvSpPr>
          <p:nvPr>
            <p:ph type="body" idx="1"/>
          </p:nvPr>
        </p:nvSpPr>
        <p:spPr>
          <a:xfrm>
            <a:off x="2219864" y="4232887"/>
            <a:ext cx="7752272" cy="1615822"/>
          </a:xfrm>
        </p:spPr>
        <p:txBody>
          <a:bodyPr/>
          <a:lstStyle>
            <a:lvl1pPr marL="0" indent="0" algn="ctr" latinLnBrk="0">
              <a:buNone/>
              <a:defRPr lang="el-GR" sz="2400">
                <a:solidFill>
                  <a:schemeClr val="tx1"/>
                </a:solidFill>
              </a:defRPr>
            </a:lvl1pPr>
            <a:lvl2pPr marL="457200" indent="0" latinLnBrk="0">
              <a:buNone/>
              <a:defRPr lang="el-GR" sz="2000">
                <a:solidFill>
                  <a:schemeClr val="tx1">
                    <a:tint val="75000"/>
                  </a:schemeClr>
                </a:solidFill>
              </a:defRPr>
            </a:lvl2pPr>
            <a:lvl3pPr marL="914400" indent="0" latinLnBrk="0">
              <a:buNone/>
              <a:defRPr lang="el-GR" sz="1800">
                <a:solidFill>
                  <a:schemeClr val="tx1">
                    <a:tint val="75000"/>
                  </a:schemeClr>
                </a:solidFill>
              </a:defRPr>
            </a:lvl3pPr>
            <a:lvl4pPr marL="1371600" indent="0" latinLnBrk="0">
              <a:buNone/>
              <a:defRPr lang="el-GR" sz="1600">
                <a:solidFill>
                  <a:schemeClr val="tx1">
                    <a:tint val="75000"/>
                  </a:schemeClr>
                </a:solidFill>
              </a:defRPr>
            </a:lvl4pPr>
            <a:lvl5pPr marL="1828800" indent="0" latinLnBrk="0">
              <a:buNone/>
              <a:defRPr lang="el-GR" sz="1600">
                <a:solidFill>
                  <a:schemeClr val="tx1">
                    <a:tint val="75000"/>
                  </a:schemeClr>
                </a:solidFill>
              </a:defRPr>
            </a:lvl5pPr>
            <a:lvl6pPr marL="2286000" indent="0" latinLnBrk="0">
              <a:buNone/>
              <a:defRPr lang="el-GR" sz="1600">
                <a:solidFill>
                  <a:schemeClr val="tx1">
                    <a:tint val="75000"/>
                  </a:schemeClr>
                </a:solidFill>
              </a:defRPr>
            </a:lvl6pPr>
            <a:lvl7pPr marL="2743200" indent="0" latinLnBrk="0">
              <a:buNone/>
              <a:defRPr lang="el-GR" sz="1600">
                <a:solidFill>
                  <a:schemeClr val="tx1">
                    <a:tint val="75000"/>
                  </a:schemeClr>
                </a:solidFill>
              </a:defRPr>
            </a:lvl7pPr>
            <a:lvl8pPr marL="3200400" indent="0" latinLnBrk="0">
              <a:buNone/>
              <a:defRPr lang="el-GR" sz="1600">
                <a:solidFill>
                  <a:schemeClr val="tx1">
                    <a:tint val="75000"/>
                  </a:schemeClr>
                </a:solidFill>
              </a:defRPr>
            </a:lvl8pPr>
            <a:lvl9pPr marL="3657600" indent="0" latinLnBrk="0">
              <a:buNone/>
              <a:defRPr lang="el-GR" sz="1600">
                <a:solidFill>
                  <a:schemeClr val="tx1">
                    <a:tint val="75000"/>
                  </a:schemeClr>
                </a:solidFill>
              </a:defRPr>
            </a:lvl9pPr>
          </a:lstStyle>
          <a:p>
            <a:pPr lvl="0"/>
            <a:r>
              <a:rPr lang="el-GR"/>
              <a:t>Κάντε κλικ για να επεξεργαστείτε τα στυλ υποδείγματος κειμένου</a:t>
            </a:r>
          </a:p>
        </p:txBody>
      </p:sp>
    </p:spTree>
    <p:extLst>
      <p:ext uri="{BB962C8B-B14F-4D97-AF65-F5344CB8AC3E}">
        <p14:creationId xmlns:p14="http://schemas.microsoft.com/office/powerpoint/2010/main" val="2208376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9136261" y="0"/>
            <a:ext cx="3055738" cy="2489200"/>
          </a:xfrm>
          <a:prstGeom prst="rect">
            <a:avLst/>
          </a:prstGeom>
        </p:spPr>
      </p:pic>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Σύμβολο κράτησης θέσης περιεχομένου 2"/>
          <p:cNvSpPr>
            <a:spLocks noGrp="1"/>
          </p:cNvSpPr>
          <p:nvPr>
            <p:ph sz="half" idx="1"/>
          </p:nvPr>
        </p:nvSpPr>
        <p:spPr>
          <a:xfrm>
            <a:off x="457200" y="1828800"/>
            <a:ext cx="5394960" cy="4572000"/>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Σύμβολο κράτησης θέσης περιεχομένου 3"/>
          <p:cNvSpPr>
            <a:spLocks noGrp="1"/>
          </p:cNvSpPr>
          <p:nvPr>
            <p:ph sz="half" idx="2"/>
          </p:nvPr>
        </p:nvSpPr>
        <p:spPr>
          <a:xfrm>
            <a:off x="6339840" y="1828800"/>
            <a:ext cx="5394960" cy="4572000"/>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457627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8" name="Εικόνα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9136261" y="0"/>
            <a:ext cx="3055738" cy="2489200"/>
          </a:xfrm>
          <a:prstGeom prst="rect">
            <a:avLst/>
          </a:prstGeom>
        </p:spPr>
      </p:pic>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Πλαίσιο κράτησης θέσης κειμένου 2"/>
          <p:cNvSpPr>
            <a:spLocks noGrp="1"/>
          </p:cNvSpPr>
          <p:nvPr>
            <p:ph type="body" idx="1"/>
          </p:nvPr>
        </p:nvSpPr>
        <p:spPr>
          <a:xfrm>
            <a:off x="457200" y="1828799"/>
            <a:ext cx="5394960" cy="776378"/>
          </a:xfrm>
        </p:spPr>
        <p:txBody>
          <a:bodyPr anchor="b">
            <a:normAutofit/>
          </a:bodyPr>
          <a:lstStyle>
            <a:lvl1pPr marL="0" indent="0" latinLnBrk="0">
              <a:buNone/>
              <a:defRPr lang="el-GR" sz="2400" b="0" cap="none" normalizeH="0" baseline="0">
                <a:solidFill>
                  <a:schemeClr val="accent5"/>
                </a:solidFill>
                <a:latin typeface="+mn-lt"/>
              </a:defRPr>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a:t>Κάντε κλικ για να επεξεργαστείτε τα στυλ υποδείγματος κειμένου</a:t>
            </a:r>
          </a:p>
        </p:txBody>
      </p:sp>
      <p:sp>
        <p:nvSpPr>
          <p:cNvPr id="4" name="Πλαίσιο κράτησης θέσης περιεχομένου 3"/>
          <p:cNvSpPr>
            <a:spLocks noGrp="1"/>
          </p:cNvSpPr>
          <p:nvPr>
            <p:ph sz="half" idx="2"/>
          </p:nvPr>
        </p:nvSpPr>
        <p:spPr>
          <a:xfrm>
            <a:off x="457200" y="2743199"/>
            <a:ext cx="5394960" cy="3657601"/>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Πλαίσιο κράτησης θέσης κειμένου 4"/>
          <p:cNvSpPr>
            <a:spLocks noGrp="1"/>
          </p:cNvSpPr>
          <p:nvPr>
            <p:ph type="body" sz="quarter" idx="3"/>
          </p:nvPr>
        </p:nvSpPr>
        <p:spPr>
          <a:xfrm>
            <a:off x="6339840" y="1828799"/>
            <a:ext cx="5394960" cy="776378"/>
          </a:xfrm>
        </p:spPr>
        <p:txBody>
          <a:bodyPr anchor="b">
            <a:normAutofit/>
          </a:bodyPr>
          <a:lstStyle>
            <a:lvl1pPr marL="0" indent="0" latinLnBrk="0">
              <a:buNone/>
              <a:defRPr lang="el-GR" sz="2400" b="0" cap="none" normalizeH="0" baseline="0">
                <a:solidFill>
                  <a:schemeClr val="accent5"/>
                </a:solidFill>
                <a:latin typeface="+mn-lt"/>
              </a:defRPr>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a:t>Κάντε κλικ για να επεξεργαστείτε τα στυλ υποδείγματος κειμένου</a:t>
            </a:r>
          </a:p>
        </p:txBody>
      </p:sp>
      <p:sp>
        <p:nvSpPr>
          <p:cNvPr id="6" name="Πλαίσιο κράτησης θέσης περιεχομένου 5"/>
          <p:cNvSpPr>
            <a:spLocks noGrp="1"/>
          </p:cNvSpPr>
          <p:nvPr>
            <p:ph sz="quarter" idx="4"/>
          </p:nvPr>
        </p:nvSpPr>
        <p:spPr>
          <a:xfrm>
            <a:off x="6339840" y="2743199"/>
            <a:ext cx="5394960" cy="3657601"/>
          </a:xfrm>
        </p:spPr>
        <p:txBody>
          <a:bodyPr>
            <a:normAutofit/>
          </a:bodyPr>
          <a:lstStyle>
            <a:lvl1pPr latinLnBrk="0">
              <a:defRPr lang="el-GR" sz="2400"/>
            </a:lvl1pPr>
            <a:lvl2pPr latinLnBrk="0">
              <a:defRPr lang="el-GR" sz="2000"/>
            </a:lvl2pPr>
            <a:lvl3pPr latinLnBrk="0">
              <a:defRPr lang="el-GR" sz="1800"/>
            </a:lvl3pPr>
            <a:lvl4pPr latinLnBrk="0">
              <a:defRPr lang="el-GR" sz="1600"/>
            </a:lvl4pPr>
            <a:lvl5pPr latinLnBrk="0">
              <a:defRPr lang="el-GR" sz="1600"/>
            </a:lvl5p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3865014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4" name="Εικόνα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9136261" y="0"/>
            <a:ext cx="3055738" cy="2489200"/>
          </a:xfrm>
          <a:prstGeom prst="rect">
            <a:avLst/>
          </a:prstGeom>
        </p:spPr>
      </p:pic>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Tree>
    <p:extLst>
      <p:ext uri="{BB962C8B-B14F-4D97-AF65-F5344CB8AC3E}">
        <p14:creationId xmlns:p14="http://schemas.microsoft.com/office/powerpoint/2010/main" val="340935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9136261" y="0"/>
            <a:ext cx="3055738" cy="2489200"/>
          </a:xfrm>
          <a:prstGeom prst="rect">
            <a:avLst/>
          </a:prstGeom>
        </p:spPr>
      </p:pic>
    </p:spTree>
    <p:extLst>
      <p:ext uri="{BB962C8B-B14F-4D97-AF65-F5344CB8AC3E}">
        <p14:creationId xmlns:p14="http://schemas.microsoft.com/office/powerpoint/2010/main" val="83053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12" name="Εικόνα 1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flipH="1">
            <a:off x="0" y="0"/>
            <a:ext cx="3055738" cy="2489200"/>
          </a:xfrm>
          <a:prstGeom prst="rect">
            <a:avLst/>
          </a:prstGeom>
        </p:spPr>
      </p:pic>
      <p:sp>
        <p:nvSpPr>
          <p:cNvPr id="2" name="Τίτλος 1"/>
          <p:cNvSpPr>
            <a:spLocks noGrp="1"/>
          </p:cNvSpPr>
          <p:nvPr>
            <p:ph type="title"/>
          </p:nvPr>
        </p:nvSpPr>
        <p:spPr>
          <a:xfrm>
            <a:off x="457199" y="1222221"/>
            <a:ext cx="4267200" cy="2011680"/>
          </a:xfrm>
        </p:spPr>
        <p:txBody>
          <a:bodyPr anchor="b">
            <a:noAutofit/>
          </a:bodyPr>
          <a:lstStyle>
            <a:lvl1pPr latinLnBrk="0">
              <a:defRPr lang="el-GR" sz="3600"/>
            </a:lvl1pPr>
          </a:lstStyle>
          <a:p>
            <a:r>
              <a:rPr lang="el-GR" dirty="0"/>
              <a:t>Κάντε κλικ για να επεξεργαστείτε το στυλ υποδείγματος τίτλου</a:t>
            </a:r>
          </a:p>
        </p:txBody>
      </p:sp>
      <p:sp>
        <p:nvSpPr>
          <p:cNvPr id="3" name="Πλαίσιο κράτησης θέσης περιεχομένου 2"/>
          <p:cNvSpPr>
            <a:spLocks noGrp="1"/>
          </p:cNvSpPr>
          <p:nvPr>
            <p:ph idx="1"/>
          </p:nvPr>
        </p:nvSpPr>
        <p:spPr>
          <a:xfrm>
            <a:off x="5173362" y="685800"/>
            <a:ext cx="6561438" cy="5486400"/>
          </a:xfrm>
        </p:spPr>
        <p:txBody>
          <a:bodyPr>
            <a:normAutofit/>
          </a:bodyPr>
          <a:lstStyle>
            <a:lvl1pPr latinLnBrk="0">
              <a:defRPr lang="el-GR" sz="2800"/>
            </a:lvl1pPr>
            <a:lvl2pPr latinLnBrk="0">
              <a:defRPr lang="el-GR" sz="2400"/>
            </a:lvl2pPr>
            <a:lvl3pPr latinLnBrk="0">
              <a:defRPr lang="el-GR" sz="2000"/>
            </a:lvl3pPr>
            <a:lvl4pPr latinLnBrk="0">
              <a:defRPr lang="el-GR" sz="1800"/>
            </a:lvl4pPr>
            <a:lvl5pPr latinLnBrk="0">
              <a:defRPr lang="el-GR" sz="1800"/>
            </a:lvl5pPr>
            <a:lvl6pPr latinLnBrk="0">
              <a:defRPr lang="el-GR" sz="2000"/>
            </a:lvl6pPr>
            <a:lvl7pPr latinLnBrk="0">
              <a:defRPr lang="el-GR" sz="2000"/>
            </a:lvl7pPr>
            <a:lvl8pPr latinLnBrk="0">
              <a:defRPr lang="el-GR" sz="2000"/>
            </a:lvl8pPr>
            <a:lvl9pPr latinLnBrk="0">
              <a:defRPr lang="el-GR" sz="2000"/>
            </a:lvl9p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Πλαίσιο κράτησης θέσης κειμένου 3"/>
          <p:cNvSpPr>
            <a:spLocks noGrp="1"/>
          </p:cNvSpPr>
          <p:nvPr>
            <p:ph type="body" sz="half" idx="2"/>
          </p:nvPr>
        </p:nvSpPr>
        <p:spPr>
          <a:xfrm>
            <a:off x="457200" y="3429000"/>
            <a:ext cx="4267200" cy="2439988"/>
          </a:xfrm>
        </p:spPr>
        <p:txBody>
          <a:bodyPr>
            <a:normAutofit/>
          </a:bodyPr>
          <a:lstStyle>
            <a:lvl1pPr marL="0" indent="0" latinLnBrk="0">
              <a:buNone/>
              <a:defRPr lang="el-GR" sz="24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Κάντε κλικ για να επεξεργαστείτε τα στυλ υποδείγματος κειμένου</a:t>
            </a:r>
          </a:p>
        </p:txBody>
      </p:sp>
    </p:spTree>
    <p:extLst>
      <p:ext uri="{BB962C8B-B14F-4D97-AF65-F5344CB8AC3E}">
        <p14:creationId xmlns:p14="http://schemas.microsoft.com/office/powerpoint/2010/main" val="421043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1" name="Εικόνα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flipV="1">
            <a:off x="3839756" y="54274"/>
            <a:ext cx="8352244" cy="6803726"/>
          </a:xfrm>
          <a:prstGeom prst="rect">
            <a:avLst/>
          </a:prstGeom>
        </p:spPr>
      </p:pic>
      <p:pic>
        <p:nvPicPr>
          <p:cNvPr id="10" name="Εικόνα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flipH="1">
            <a:off x="0" y="0"/>
            <a:ext cx="3055738" cy="2489200"/>
          </a:xfrm>
          <a:prstGeom prst="rect">
            <a:avLst/>
          </a:prstGeom>
        </p:spPr>
      </p:pic>
      <p:sp>
        <p:nvSpPr>
          <p:cNvPr id="2" name="Τίτλος 1"/>
          <p:cNvSpPr>
            <a:spLocks noGrp="1"/>
          </p:cNvSpPr>
          <p:nvPr>
            <p:ph type="title"/>
          </p:nvPr>
        </p:nvSpPr>
        <p:spPr>
          <a:xfrm>
            <a:off x="457199" y="1222221"/>
            <a:ext cx="4267200" cy="2011680"/>
          </a:xfrm>
        </p:spPr>
        <p:txBody>
          <a:bodyPr anchor="b">
            <a:noAutofit/>
          </a:bodyPr>
          <a:lstStyle>
            <a:lvl1pPr latinLnBrk="0">
              <a:defRPr lang="el-GR" sz="3600"/>
            </a:lvl1pPr>
          </a:lstStyle>
          <a:p>
            <a:r>
              <a:rPr lang="el-GR" dirty="0"/>
              <a:t>Κάντε κλικ για να επεξεργαστείτε το στυλ υποδείγματος τίτλου</a:t>
            </a:r>
          </a:p>
        </p:txBody>
      </p:sp>
      <p:sp>
        <p:nvSpPr>
          <p:cNvPr id="3" name="Πλαίσιο κράτησης θέσης εικόνας 2"/>
          <p:cNvSpPr>
            <a:spLocks noGrp="1"/>
          </p:cNvSpPr>
          <p:nvPr>
            <p:ph type="pic" idx="1"/>
          </p:nvPr>
        </p:nvSpPr>
        <p:spPr>
          <a:xfrm>
            <a:off x="5173362" y="603504"/>
            <a:ext cx="6414039" cy="5650992"/>
          </a:xfrm>
          <a:solidFill>
            <a:schemeClr val="bg2"/>
          </a:solidFill>
          <a:ln w="152400">
            <a:solidFill>
              <a:schemeClr val="accent5"/>
            </a:solidFill>
            <a:miter lim="800000"/>
          </a:ln>
        </p:spPr>
        <p:txBody>
          <a:bodyPr tIns="365760">
            <a:normAutofit/>
          </a:bodyPr>
          <a:lstStyle>
            <a:lvl1pPr marL="0" indent="0" algn="ctr" latinLnBrk="0">
              <a:buNone/>
              <a:defRPr lang="el-GR" sz="2800"/>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endParaRPr lang="el-GR"/>
          </a:p>
        </p:txBody>
      </p:sp>
      <p:sp>
        <p:nvSpPr>
          <p:cNvPr id="4" name="Πλαίσιο κράτησης θέσης κειμένου 3"/>
          <p:cNvSpPr>
            <a:spLocks noGrp="1"/>
          </p:cNvSpPr>
          <p:nvPr>
            <p:ph type="body" sz="half" idx="2"/>
          </p:nvPr>
        </p:nvSpPr>
        <p:spPr>
          <a:xfrm>
            <a:off x="457200" y="3429000"/>
            <a:ext cx="4267200" cy="2439988"/>
          </a:xfrm>
        </p:spPr>
        <p:txBody>
          <a:bodyPr>
            <a:normAutofit/>
          </a:bodyPr>
          <a:lstStyle>
            <a:lvl1pPr marL="0" indent="0" latinLnBrk="0">
              <a:buNone/>
              <a:defRPr lang="el-GR" sz="24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a:t>Κάντε κλικ για να επεξεργαστείτε τα στυλ υποδείγματος κειμένου</a:t>
            </a:r>
          </a:p>
        </p:txBody>
      </p:sp>
    </p:spTree>
    <p:extLst>
      <p:ext uri="{BB962C8B-B14F-4D97-AF65-F5344CB8AC3E}">
        <p14:creationId xmlns:p14="http://schemas.microsoft.com/office/powerpoint/2010/main" val="69451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8" name="Εικόνα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9136261" y="0"/>
            <a:ext cx="3055738" cy="2489200"/>
          </a:xfrm>
          <a:prstGeom prst="rect">
            <a:avLst/>
          </a:prstGeom>
        </p:spPr>
      </p:pic>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Πλαίσιο κράτησης θέσης κατακόρυφου κειμένου 2"/>
          <p:cNvSpPr>
            <a:spLocks noGrp="1"/>
          </p:cNvSpPr>
          <p:nvPr>
            <p:ph type="body" orient="vert" idx="1"/>
          </p:nvPr>
        </p:nvSpPr>
        <p:spPr/>
        <p:txBody>
          <a:bodyPr vert="eaVert"/>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80642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8" name="Εικόνα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9136261" y="0"/>
            <a:ext cx="3055738" cy="2489200"/>
          </a:xfrm>
          <a:prstGeom prst="rect">
            <a:avLst/>
          </a:prstGeom>
        </p:spPr>
      </p:pic>
      <p:sp>
        <p:nvSpPr>
          <p:cNvPr id="2" name="Κατακόρυφος τίτλος 1"/>
          <p:cNvSpPr>
            <a:spLocks noGrp="1"/>
          </p:cNvSpPr>
          <p:nvPr>
            <p:ph type="title" orient="vert"/>
          </p:nvPr>
        </p:nvSpPr>
        <p:spPr>
          <a:xfrm>
            <a:off x="9723120" y="365124"/>
            <a:ext cx="2011680" cy="6035675"/>
          </a:xfrm>
        </p:spPr>
        <p:txBody>
          <a:bodyPr vert="eaVert"/>
          <a:lstStyle/>
          <a:p>
            <a:r>
              <a:rPr lang="el-GR"/>
              <a:t>Κάντε κλικ για να επεξεργαστείτε το στυλ υποδείγματος τίτλου</a:t>
            </a:r>
          </a:p>
        </p:txBody>
      </p:sp>
      <p:sp>
        <p:nvSpPr>
          <p:cNvPr id="3" name="Πλαίσιο κράτησης θέσης κατακόρυφου κειμένου 2"/>
          <p:cNvSpPr>
            <a:spLocks noGrp="1"/>
          </p:cNvSpPr>
          <p:nvPr>
            <p:ph type="body" orient="vert" idx="1"/>
          </p:nvPr>
        </p:nvSpPr>
        <p:spPr>
          <a:xfrm>
            <a:off x="457199" y="365124"/>
            <a:ext cx="9083615" cy="6035675"/>
          </a:xfrm>
        </p:spPr>
        <p:txBody>
          <a:bodyPr vert="eaVert"/>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341132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6" name="Εικόνα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0" y="1025587"/>
            <a:ext cx="12188952" cy="5832413"/>
          </a:xfrm>
          <a:prstGeom prst="rect">
            <a:avLst/>
          </a:prstGeom>
        </p:spPr>
      </p:pic>
      <p:sp>
        <p:nvSpPr>
          <p:cNvPr id="2" name="Τίτλος 1"/>
          <p:cNvSpPr>
            <a:spLocks noGrp="1"/>
          </p:cNvSpPr>
          <p:nvPr>
            <p:ph type="ctrTitle"/>
          </p:nvPr>
        </p:nvSpPr>
        <p:spPr>
          <a:xfrm>
            <a:off x="1752600" y="2794704"/>
            <a:ext cx="8686800" cy="3377496"/>
          </a:xfrm>
        </p:spPr>
        <p:txBody>
          <a:bodyPr anchor="t">
            <a:noAutofit/>
          </a:bodyPr>
          <a:lstStyle>
            <a:lvl1pPr algn="ctr" latinLnBrk="0">
              <a:defRPr lang="el-GR" sz="6200" b="1" baseline="0"/>
            </a:lvl1pPr>
          </a:lstStyle>
          <a:p>
            <a:r>
              <a:rPr lang="el-GR" dirty="0"/>
              <a:t>Κάντε κλικ για να επεξεργαστείτε το στυλ υποδείγματος τίτλου</a:t>
            </a:r>
          </a:p>
        </p:txBody>
      </p:sp>
      <p:sp>
        <p:nvSpPr>
          <p:cNvPr id="3" name="Υπότιτλος 2"/>
          <p:cNvSpPr>
            <a:spLocks noGrp="1"/>
          </p:cNvSpPr>
          <p:nvPr>
            <p:ph type="subTitle" idx="1"/>
          </p:nvPr>
        </p:nvSpPr>
        <p:spPr>
          <a:xfrm>
            <a:off x="1752600" y="752569"/>
            <a:ext cx="8686800" cy="1821787"/>
          </a:xfrm>
        </p:spPr>
        <p:txBody>
          <a:bodyPr anchor="b">
            <a:normAutofit/>
          </a:bodyPr>
          <a:lstStyle>
            <a:lvl1pPr marL="0" indent="0" algn="ctr" latinLnBrk="0">
              <a:buNone/>
              <a:defRPr lang="el-GR" sz="4400" cap="all" normalizeH="1" baseline="0">
                <a:solidFill>
                  <a:schemeClr val="accent6"/>
                </a:solidFill>
                <a:latin typeface="+mj-lt"/>
              </a:defRPr>
            </a:lvl1pPr>
            <a:lvl2pPr marL="457200" indent="0" algn="ctr" latinLnBrk="0">
              <a:buNone/>
              <a:defRPr lang="el-GR" sz="2000"/>
            </a:lvl2pPr>
            <a:lvl3pPr marL="914400" indent="0" algn="ctr" latinLnBrk="0">
              <a:buNone/>
              <a:defRPr lang="el-GR" sz="1800"/>
            </a:lvl3pPr>
            <a:lvl4pPr marL="1371600" indent="0" algn="ctr" latinLnBrk="0">
              <a:buNone/>
              <a:defRPr lang="el-GR" sz="1600"/>
            </a:lvl4pPr>
            <a:lvl5pPr marL="1828800" indent="0" algn="ctr" latinLnBrk="0">
              <a:buNone/>
              <a:defRPr lang="el-GR" sz="1600"/>
            </a:lvl5pPr>
            <a:lvl6pPr marL="2286000" indent="0" algn="ctr" latinLnBrk="0">
              <a:buNone/>
              <a:defRPr lang="el-GR" sz="1600"/>
            </a:lvl6pPr>
            <a:lvl7pPr marL="2743200" indent="0" algn="ctr" latinLnBrk="0">
              <a:buNone/>
              <a:defRPr lang="el-GR" sz="1600"/>
            </a:lvl7pPr>
            <a:lvl8pPr marL="3200400" indent="0" algn="ctr" latinLnBrk="0">
              <a:buNone/>
              <a:defRPr lang="el-GR" sz="1600"/>
            </a:lvl8pPr>
            <a:lvl9pPr marL="3657600" indent="0" algn="ctr" latinLnBrk="0">
              <a:buNone/>
              <a:defRPr lang="el-GR" sz="1600"/>
            </a:lvl9pPr>
          </a:lstStyle>
          <a:p>
            <a:r>
              <a:rPr lang="el-GR"/>
              <a:t>Κάντε κλικ για να επεξεργαστείτε το στυλ υποδείγματος υπότιτλου</a:t>
            </a:r>
          </a:p>
        </p:txBody>
      </p:sp>
    </p:spTree>
    <p:extLst>
      <p:ext uri="{BB962C8B-B14F-4D97-AF65-F5344CB8AC3E}">
        <p14:creationId xmlns:p14="http://schemas.microsoft.com/office/powerpoint/2010/main" val="2534777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Δύο εικόνες">
    <p:spTree>
      <p:nvGrpSpPr>
        <p:cNvPr id="1" name=""/>
        <p:cNvGrpSpPr/>
        <p:nvPr/>
      </p:nvGrpSpPr>
      <p:grpSpPr>
        <a:xfrm>
          <a:off x="0" y="0"/>
          <a:ext cx="0" cy="0"/>
          <a:chOff x="0" y="0"/>
          <a:chExt cx="0" cy="0"/>
        </a:xfrm>
      </p:grpSpPr>
      <p:pic>
        <p:nvPicPr>
          <p:cNvPr id="3" name="Εικόνα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3839756" y="0"/>
            <a:ext cx="8352244" cy="6803726"/>
          </a:xfrm>
          <a:prstGeom prst="rect">
            <a:avLst/>
          </a:prstGeom>
        </p:spPr>
      </p:pic>
      <p:grpSp>
        <p:nvGrpSpPr>
          <p:cNvPr id="18" name="Ομάδα 17"/>
          <p:cNvGrpSpPr/>
          <p:nvPr/>
        </p:nvGrpSpPr>
        <p:grpSpPr bwMode="ltGray">
          <a:xfrm>
            <a:off x="590550" y="5956704"/>
            <a:ext cx="3778250" cy="438234"/>
            <a:chOff x="617910" y="6052079"/>
            <a:chExt cx="3890294" cy="438234"/>
          </a:xfrm>
        </p:grpSpPr>
        <p:sp>
          <p:nvSpPr>
            <p:cNvPr id="15" name="Ελεύθερη σχεδίαση 14"/>
            <p:cNvSpPr/>
            <p:nvPr/>
          </p:nvSpPr>
          <p:spPr bwMode="ltGray">
            <a:xfrm>
              <a:off x="617910" y="6052079"/>
              <a:ext cx="3890294"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16" name="Ελεύθερη σχεδίαση 15"/>
            <p:cNvSpPr/>
            <p:nvPr/>
          </p:nvSpPr>
          <p:spPr bwMode="ltGray">
            <a:xfrm>
              <a:off x="617910" y="6271196"/>
              <a:ext cx="3890294"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17" name="Ελεύθερη σχεδίαση 16"/>
            <p:cNvSpPr/>
            <p:nvPr/>
          </p:nvSpPr>
          <p:spPr bwMode="ltGray">
            <a:xfrm>
              <a:off x="617910" y="6490313"/>
              <a:ext cx="3890294"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grpSp>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6" name="Πλαίσιο κράτησης θέσης εικόνας 4"/>
          <p:cNvSpPr>
            <a:spLocks noGrp="1"/>
          </p:cNvSpPr>
          <p:nvPr>
            <p:ph type="pic" sz="quarter" idx="10"/>
          </p:nvPr>
        </p:nvSpPr>
        <p:spPr>
          <a:xfrm>
            <a:off x="5067300" y="1765300"/>
            <a:ext cx="6515100" cy="3657600"/>
          </a:xfrm>
          <a:solidFill>
            <a:schemeClr val="bg2"/>
          </a:solidFill>
          <a:ln w="152400">
            <a:solidFill>
              <a:schemeClr val="accent5"/>
            </a:solidFill>
            <a:miter lim="800000"/>
          </a:ln>
        </p:spPr>
        <p:txBody>
          <a:bodyPr lIns="0" tIns="365760">
            <a:noAutofit/>
          </a:bodyPr>
          <a:lstStyle>
            <a:lvl1pPr marL="0" indent="0" algn="ctr" latinLnBrk="0">
              <a:buNone/>
              <a:defRPr lang="el-GR" sz="2000"/>
            </a:lvl1pPr>
          </a:lstStyle>
          <a:p>
            <a:endParaRPr lang="el-GR"/>
          </a:p>
        </p:txBody>
      </p:sp>
      <p:sp>
        <p:nvSpPr>
          <p:cNvPr id="7" name="Πλαίσιο κράτησης θέσης εικόνας 4"/>
          <p:cNvSpPr>
            <a:spLocks noGrp="1"/>
          </p:cNvSpPr>
          <p:nvPr>
            <p:ph type="pic" sz="quarter" idx="11"/>
          </p:nvPr>
        </p:nvSpPr>
        <p:spPr>
          <a:xfrm>
            <a:off x="626077" y="1765300"/>
            <a:ext cx="3723501" cy="3657600"/>
          </a:xfrm>
          <a:solidFill>
            <a:schemeClr val="bg2"/>
          </a:solidFill>
          <a:ln w="152400">
            <a:solidFill>
              <a:schemeClr val="accent5"/>
            </a:solidFill>
            <a:miter lim="800000"/>
          </a:ln>
        </p:spPr>
        <p:txBody>
          <a:bodyPr lIns="0" tIns="365760">
            <a:noAutofit/>
          </a:bodyPr>
          <a:lstStyle>
            <a:lvl1pPr marL="0" indent="0" algn="ctr" latinLnBrk="0">
              <a:buNone/>
              <a:defRPr lang="el-GR" sz="2000"/>
            </a:lvl1pPr>
          </a:lstStyle>
          <a:p>
            <a:endParaRPr lang="el-GR"/>
          </a:p>
        </p:txBody>
      </p:sp>
      <p:sp>
        <p:nvSpPr>
          <p:cNvPr id="11" name="Πλαίσιο κράτησης θέσης κειμένου 10"/>
          <p:cNvSpPr>
            <a:spLocks noGrp="1"/>
          </p:cNvSpPr>
          <p:nvPr>
            <p:ph type="body" sz="quarter" idx="12" hasCustomPrompt="1"/>
          </p:nvPr>
        </p:nvSpPr>
        <p:spPr>
          <a:xfrm>
            <a:off x="590550" y="5736342"/>
            <a:ext cx="3778250" cy="742156"/>
          </a:xfrm>
        </p:spPr>
        <p:txBody>
          <a:bodyPr>
            <a:noAutofit/>
          </a:bodyPr>
          <a:lstStyle>
            <a:lvl1pPr marL="0" indent="0" latinLnBrk="0">
              <a:lnSpc>
                <a:spcPct val="120000"/>
              </a:lnSpc>
              <a:spcBef>
                <a:spcPts val="0"/>
              </a:spcBef>
              <a:buNone/>
              <a:defRPr lang="el-GR" sz="1200">
                <a:solidFill>
                  <a:schemeClr val="tx1">
                    <a:lumMod val="60000"/>
                    <a:lumOff val="40000"/>
                  </a:schemeClr>
                </a:solidFill>
              </a:defRPr>
            </a:lvl1pPr>
            <a:lvl2pPr marL="0" indent="0" latinLnBrk="0">
              <a:buNone/>
              <a:defRPr lang="el-GR" sz="1200">
                <a:solidFill>
                  <a:schemeClr val="tx1">
                    <a:lumMod val="60000"/>
                    <a:lumOff val="40000"/>
                  </a:schemeClr>
                </a:solidFill>
              </a:defRPr>
            </a:lvl2pPr>
            <a:lvl3pPr marL="0" indent="0" latinLnBrk="0">
              <a:buNone/>
              <a:defRPr lang="el-GR" sz="1200">
                <a:solidFill>
                  <a:schemeClr val="tx1">
                    <a:lumMod val="60000"/>
                    <a:lumOff val="40000"/>
                  </a:schemeClr>
                </a:solidFill>
              </a:defRPr>
            </a:lvl3pPr>
            <a:lvl4pPr marL="0" indent="0" latinLnBrk="0">
              <a:buNone/>
              <a:defRPr lang="el-GR" sz="1200">
                <a:solidFill>
                  <a:schemeClr val="tx1">
                    <a:lumMod val="60000"/>
                    <a:lumOff val="40000"/>
                  </a:schemeClr>
                </a:solidFill>
              </a:defRPr>
            </a:lvl4pPr>
            <a:lvl5pPr marL="0" indent="0" latinLnBrk="0">
              <a:buNone/>
              <a:defRPr lang="el-GR" sz="1200">
                <a:solidFill>
                  <a:schemeClr val="tx1">
                    <a:lumMod val="60000"/>
                    <a:lumOff val="40000"/>
                  </a:schemeClr>
                </a:solidFill>
              </a:defRPr>
            </a:lvl5pPr>
            <a:lvl6pPr marL="0" indent="0" latinLnBrk="0">
              <a:buNone/>
              <a:defRPr lang="el-GR" sz="1200">
                <a:solidFill>
                  <a:schemeClr val="tx1">
                    <a:lumMod val="60000"/>
                    <a:lumOff val="40000"/>
                  </a:schemeClr>
                </a:solidFill>
              </a:defRPr>
            </a:lvl6pPr>
            <a:lvl7pPr marL="0" indent="0" latinLnBrk="0">
              <a:buNone/>
              <a:defRPr lang="el-GR" sz="1200">
                <a:solidFill>
                  <a:schemeClr val="tx1">
                    <a:lumMod val="60000"/>
                    <a:lumOff val="40000"/>
                  </a:schemeClr>
                </a:solidFill>
              </a:defRPr>
            </a:lvl7pPr>
            <a:lvl8pPr marL="0" indent="0" latinLnBrk="0">
              <a:buNone/>
              <a:defRPr lang="el-GR" sz="1200">
                <a:solidFill>
                  <a:schemeClr val="tx1">
                    <a:lumMod val="60000"/>
                    <a:lumOff val="40000"/>
                  </a:schemeClr>
                </a:solidFill>
              </a:defRPr>
            </a:lvl8pPr>
            <a:lvl9pPr marL="0" indent="0" latinLnBrk="0">
              <a:buNone/>
              <a:defRPr lang="el-GR" sz="1200">
                <a:solidFill>
                  <a:schemeClr val="tx1">
                    <a:lumMod val="60000"/>
                    <a:lumOff val="40000"/>
                  </a:schemeClr>
                </a:solidFill>
              </a:defRPr>
            </a:lvl9pPr>
          </a:lstStyle>
          <a:p>
            <a:r>
              <a:rPr lang="el-GR"/>
              <a:t>Προσθέστε μια λεζάντα εδώ ή διαγράψτε αυτό το κείμενο για να προσθέσετε μια χειρόγραφη λεζάντα μετά την εκτύπωση του άλμπουμ. </a:t>
            </a:r>
          </a:p>
        </p:txBody>
      </p:sp>
      <p:grpSp>
        <p:nvGrpSpPr>
          <p:cNvPr id="19" name="Ομάδα 18"/>
          <p:cNvGrpSpPr/>
          <p:nvPr/>
        </p:nvGrpSpPr>
        <p:grpSpPr bwMode="ltGray">
          <a:xfrm>
            <a:off x="5067300" y="5956704"/>
            <a:ext cx="6515100" cy="438234"/>
            <a:chOff x="617910" y="6052079"/>
            <a:chExt cx="3890294" cy="438234"/>
          </a:xfrm>
        </p:grpSpPr>
        <p:sp>
          <p:nvSpPr>
            <p:cNvPr id="20" name="Ελεύθερη σχεδίαση 19"/>
            <p:cNvSpPr/>
            <p:nvPr/>
          </p:nvSpPr>
          <p:spPr bwMode="ltGray">
            <a:xfrm>
              <a:off x="617910" y="6052079"/>
              <a:ext cx="3890294"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1" name="Ελεύθερη σχεδίαση 20"/>
            <p:cNvSpPr/>
            <p:nvPr/>
          </p:nvSpPr>
          <p:spPr bwMode="ltGray">
            <a:xfrm>
              <a:off x="617910" y="6271196"/>
              <a:ext cx="3890294"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2" name="Ελεύθερη σχεδίαση 21"/>
            <p:cNvSpPr/>
            <p:nvPr/>
          </p:nvSpPr>
          <p:spPr bwMode="ltGray">
            <a:xfrm>
              <a:off x="617910" y="6490313"/>
              <a:ext cx="3890294"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grpSp>
      <p:sp>
        <p:nvSpPr>
          <p:cNvPr id="23" name="Πλαίσιο κράτησης θέσης κειμένου 10"/>
          <p:cNvSpPr>
            <a:spLocks noGrp="1"/>
          </p:cNvSpPr>
          <p:nvPr>
            <p:ph type="body" sz="quarter" idx="13" hasCustomPrompt="1"/>
          </p:nvPr>
        </p:nvSpPr>
        <p:spPr>
          <a:xfrm>
            <a:off x="5067301" y="5736342"/>
            <a:ext cx="6515100" cy="742156"/>
          </a:xfrm>
        </p:spPr>
        <p:txBody>
          <a:bodyPr>
            <a:noAutofit/>
          </a:bodyPr>
          <a:lstStyle>
            <a:lvl1pPr marL="0" indent="0" latinLnBrk="0">
              <a:lnSpc>
                <a:spcPct val="120000"/>
              </a:lnSpc>
              <a:spcBef>
                <a:spcPts val="0"/>
              </a:spcBef>
              <a:buNone/>
              <a:defRPr lang="el-GR" sz="1200">
                <a:solidFill>
                  <a:schemeClr val="tx1">
                    <a:lumMod val="60000"/>
                    <a:lumOff val="40000"/>
                  </a:schemeClr>
                </a:solidFill>
              </a:defRPr>
            </a:lvl1pPr>
            <a:lvl2pPr marL="0" indent="0" latinLnBrk="0">
              <a:buNone/>
              <a:defRPr lang="el-GR" sz="1200">
                <a:solidFill>
                  <a:schemeClr val="tx1">
                    <a:lumMod val="60000"/>
                    <a:lumOff val="40000"/>
                  </a:schemeClr>
                </a:solidFill>
              </a:defRPr>
            </a:lvl2pPr>
            <a:lvl3pPr marL="0" indent="0" latinLnBrk="0">
              <a:buNone/>
              <a:defRPr lang="el-GR" sz="1200">
                <a:solidFill>
                  <a:schemeClr val="tx1">
                    <a:lumMod val="60000"/>
                    <a:lumOff val="40000"/>
                  </a:schemeClr>
                </a:solidFill>
              </a:defRPr>
            </a:lvl3pPr>
            <a:lvl4pPr marL="0" indent="0" latinLnBrk="0">
              <a:buNone/>
              <a:defRPr lang="el-GR" sz="1200">
                <a:solidFill>
                  <a:schemeClr val="tx1">
                    <a:lumMod val="60000"/>
                    <a:lumOff val="40000"/>
                  </a:schemeClr>
                </a:solidFill>
              </a:defRPr>
            </a:lvl4pPr>
            <a:lvl5pPr marL="0" indent="0" latinLnBrk="0">
              <a:buNone/>
              <a:defRPr lang="el-GR" sz="1200">
                <a:solidFill>
                  <a:schemeClr val="tx1">
                    <a:lumMod val="60000"/>
                    <a:lumOff val="40000"/>
                  </a:schemeClr>
                </a:solidFill>
              </a:defRPr>
            </a:lvl5pPr>
            <a:lvl6pPr marL="0" indent="0" latinLnBrk="0">
              <a:buNone/>
              <a:defRPr lang="el-GR" sz="1200">
                <a:solidFill>
                  <a:schemeClr val="tx1">
                    <a:lumMod val="60000"/>
                    <a:lumOff val="40000"/>
                  </a:schemeClr>
                </a:solidFill>
              </a:defRPr>
            </a:lvl6pPr>
            <a:lvl7pPr marL="0" indent="0" latinLnBrk="0">
              <a:buNone/>
              <a:defRPr lang="el-GR" sz="1200">
                <a:solidFill>
                  <a:schemeClr val="tx1">
                    <a:lumMod val="60000"/>
                    <a:lumOff val="40000"/>
                  </a:schemeClr>
                </a:solidFill>
              </a:defRPr>
            </a:lvl7pPr>
            <a:lvl8pPr marL="0" indent="0" latinLnBrk="0">
              <a:buNone/>
              <a:defRPr lang="el-GR" sz="1200">
                <a:solidFill>
                  <a:schemeClr val="tx1">
                    <a:lumMod val="60000"/>
                    <a:lumOff val="40000"/>
                  </a:schemeClr>
                </a:solidFill>
              </a:defRPr>
            </a:lvl8pPr>
            <a:lvl9pPr marL="0" indent="0" latinLnBrk="0">
              <a:buNone/>
              <a:defRPr lang="el-GR" sz="1200">
                <a:solidFill>
                  <a:schemeClr val="tx1">
                    <a:lumMod val="60000"/>
                    <a:lumOff val="40000"/>
                  </a:schemeClr>
                </a:solidFill>
              </a:defRPr>
            </a:lvl9pPr>
          </a:lstStyle>
          <a:p>
            <a:r>
              <a:rPr lang="el-GR"/>
              <a:t>Προσθέστε μια λεζάντα εδώ ή διαγράψτε αυτό το κείμενο για να προσθέσετε μια χειρόγραφη λεζάντα μετά την εκτύπωση του άλμπουμ. </a:t>
            </a:r>
          </a:p>
        </p:txBody>
      </p:sp>
    </p:spTree>
    <p:extLst>
      <p:ext uri="{BB962C8B-B14F-4D97-AF65-F5344CB8AC3E}">
        <p14:creationId xmlns:p14="http://schemas.microsoft.com/office/powerpoint/2010/main" val="265650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Τρεις εικόνες">
    <p:spTree>
      <p:nvGrpSpPr>
        <p:cNvPr id="1" name=""/>
        <p:cNvGrpSpPr/>
        <p:nvPr/>
      </p:nvGrpSpPr>
      <p:grpSpPr>
        <a:xfrm>
          <a:off x="0" y="0"/>
          <a:ext cx="0" cy="0"/>
          <a:chOff x="0" y="0"/>
          <a:chExt cx="0" cy="0"/>
        </a:xfrm>
      </p:grpSpPr>
      <p:pic>
        <p:nvPicPr>
          <p:cNvPr id="14" name="Εικόνα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7109496" y="0"/>
            <a:ext cx="5082503" cy="4140200"/>
          </a:xfrm>
          <a:prstGeom prst="rect">
            <a:avLst/>
          </a:prstGeom>
        </p:spPr>
      </p:pic>
      <p:pic>
        <p:nvPicPr>
          <p:cNvPr id="15" name="Εικόνα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flipH="1" flipV="1">
            <a:off x="0" y="54274"/>
            <a:ext cx="8352244" cy="6803726"/>
          </a:xfrm>
          <a:prstGeom prst="rect">
            <a:avLst/>
          </a:prstGeom>
        </p:spPr>
      </p:pic>
      <p:grpSp>
        <p:nvGrpSpPr>
          <p:cNvPr id="3" name="Ομάδα 2"/>
          <p:cNvGrpSpPr/>
          <p:nvPr/>
        </p:nvGrpSpPr>
        <p:grpSpPr bwMode="ltGray">
          <a:xfrm>
            <a:off x="7327900" y="5740011"/>
            <a:ext cx="4406900" cy="654927"/>
            <a:chOff x="6095999" y="5740011"/>
            <a:chExt cx="5638801" cy="654927"/>
          </a:xfrm>
        </p:grpSpPr>
        <p:sp>
          <p:nvSpPr>
            <p:cNvPr id="26" name="Ελεύθερη σχεδίαση 25"/>
            <p:cNvSpPr/>
            <p:nvPr/>
          </p:nvSpPr>
          <p:spPr bwMode="ltGray">
            <a:xfrm>
              <a:off x="6095999" y="6175821"/>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7" name="Ελεύθερη σχεδίαση 26"/>
            <p:cNvSpPr/>
            <p:nvPr/>
          </p:nvSpPr>
          <p:spPr bwMode="ltGray">
            <a:xfrm>
              <a:off x="6095999" y="6394938"/>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9" name="Ελεύθερη σχεδίαση 28"/>
            <p:cNvSpPr/>
            <p:nvPr/>
          </p:nvSpPr>
          <p:spPr bwMode="ltGray">
            <a:xfrm>
              <a:off x="6095999" y="5740011"/>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30" name="Ελεύθερη σχεδίαση 29"/>
            <p:cNvSpPr/>
            <p:nvPr/>
          </p:nvSpPr>
          <p:spPr bwMode="ltGray">
            <a:xfrm>
              <a:off x="6095999" y="5959128"/>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grpSp>
      <p:sp>
        <p:nvSpPr>
          <p:cNvPr id="2" name="Τίτλος 1"/>
          <p:cNvSpPr>
            <a:spLocks noGrp="1"/>
          </p:cNvSpPr>
          <p:nvPr>
            <p:ph type="title"/>
          </p:nvPr>
        </p:nvSpPr>
        <p:spPr>
          <a:xfrm>
            <a:off x="7327900" y="3812875"/>
            <a:ext cx="4406899" cy="1672821"/>
          </a:xfrm>
        </p:spPr>
        <p:txBody>
          <a:bodyPr>
            <a:noAutofit/>
          </a:bodyPr>
          <a:lstStyle>
            <a:lvl1pPr latinLnBrk="0">
              <a:defRPr lang="el-GR" sz="3200"/>
            </a:lvl1pPr>
          </a:lstStyle>
          <a:p>
            <a:r>
              <a:rPr lang="el-GR" dirty="0"/>
              <a:t>Κάντε κλικ για να επεξεργαστείτε το στυλ υποδείγματος τίτλου</a:t>
            </a:r>
          </a:p>
        </p:txBody>
      </p:sp>
      <p:sp>
        <p:nvSpPr>
          <p:cNvPr id="6" name="Πλαίσιο κράτησης θέσης εικόνας 4"/>
          <p:cNvSpPr>
            <a:spLocks noGrp="1"/>
          </p:cNvSpPr>
          <p:nvPr>
            <p:ph type="pic" sz="quarter" idx="10"/>
          </p:nvPr>
        </p:nvSpPr>
        <p:spPr>
          <a:xfrm rot="300000">
            <a:off x="8811848" y="833013"/>
            <a:ext cx="2743200" cy="2441448"/>
          </a:xfrm>
          <a:solidFill>
            <a:schemeClr val="bg2"/>
          </a:solidFill>
          <a:ln w="152400">
            <a:solidFill>
              <a:schemeClr val="accent5"/>
            </a:solidFill>
            <a:miter lim="800000"/>
          </a:ln>
        </p:spPr>
        <p:txBody>
          <a:bodyPr lIns="0" tIns="365760">
            <a:noAutofit/>
          </a:bodyPr>
          <a:lstStyle>
            <a:lvl1pPr marL="0" indent="0" algn="ctr" latinLnBrk="0">
              <a:buNone/>
              <a:defRPr lang="el-GR" sz="2000"/>
            </a:lvl1pPr>
          </a:lstStyle>
          <a:p>
            <a:endParaRPr lang="el-GR"/>
          </a:p>
        </p:txBody>
      </p:sp>
      <p:sp>
        <p:nvSpPr>
          <p:cNvPr id="7" name="Πλαίσιο κράτησης θέσης εικόνας 4"/>
          <p:cNvSpPr>
            <a:spLocks noGrp="1"/>
          </p:cNvSpPr>
          <p:nvPr>
            <p:ph type="pic" sz="quarter" idx="11"/>
          </p:nvPr>
        </p:nvSpPr>
        <p:spPr>
          <a:xfrm>
            <a:off x="617838" y="603504"/>
            <a:ext cx="5798388" cy="5650992"/>
          </a:xfrm>
          <a:solidFill>
            <a:schemeClr val="bg2"/>
          </a:solidFill>
          <a:ln w="152400">
            <a:solidFill>
              <a:schemeClr val="accent5"/>
            </a:solidFill>
            <a:miter lim="800000"/>
          </a:ln>
        </p:spPr>
        <p:txBody>
          <a:bodyPr lIns="0" tIns="365760">
            <a:noAutofit/>
          </a:bodyPr>
          <a:lstStyle>
            <a:lvl1pPr marL="0" indent="0" algn="ctr" latinLnBrk="0">
              <a:buNone/>
              <a:defRPr lang="el-GR" sz="2000"/>
            </a:lvl1pPr>
          </a:lstStyle>
          <a:p>
            <a:endParaRPr lang="el-GR"/>
          </a:p>
        </p:txBody>
      </p:sp>
      <p:sp>
        <p:nvSpPr>
          <p:cNvPr id="28" name="Πλαίσιο κράτησης θέσης κειμένου 10"/>
          <p:cNvSpPr>
            <a:spLocks noGrp="1"/>
          </p:cNvSpPr>
          <p:nvPr>
            <p:ph type="body" sz="quarter" idx="13" hasCustomPrompt="1"/>
          </p:nvPr>
        </p:nvSpPr>
        <p:spPr>
          <a:xfrm>
            <a:off x="7327900" y="5526881"/>
            <a:ext cx="4406900" cy="943379"/>
          </a:xfrm>
        </p:spPr>
        <p:txBody>
          <a:bodyPr>
            <a:noAutofit/>
          </a:bodyPr>
          <a:lstStyle>
            <a:lvl1pPr marL="0" indent="0" latinLnBrk="0">
              <a:lnSpc>
                <a:spcPct val="120000"/>
              </a:lnSpc>
              <a:spcBef>
                <a:spcPts val="0"/>
              </a:spcBef>
              <a:buNone/>
              <a:defRPr lang="el-GR" sz="1200">
                <a:solidFill>
                  <a:schemeClr val="tx1">
                    <a:lumMod val="60000"/>
                    <a:lumOff val="40000"/>
                  </a:schemeClr>
                </a:solidFill>
              </a:defRPr>
            </a:lvl1pPr>
            <a:lvl2pPr marL="0" indent="0" latinLnBrk="0">
              <a:buNone/>
              <a:defRPr lang="el-GR" sz="1200">
                <a:solidFill>
                  <a:schemeClr val="tx1">
                    <a:lumMod val="60000"/>
                    <a:lumOff val="40000"/>
                  </a:schemeClr>
                </a:solidFill>
              </a:defRPr>
            </a:lvl2pPr>
            <a:lvl3pPr marL="0" indent="0" latinLnBrk="0">
              <a:buNone/>
              <a:defRPr lang="el-GR" sz="1200">
                <a:solidFill>
                  <a:schemeClr val="tx1">
                    <a:lumMod val="60000"/>
                    <a:lumOff val="40000"/>
                  </a:schemeClr>
                </a:solidFill>
              </a:defRPr>
            </a:lvl3pPr>
            <a:lvl4pPr marL="0" indent="0" latinLnBrk="0">
              <a:buNone/>
              <a:defRPr lang="el-GR" sz="1200">
                <a:solidFill>
                  <a:schemeClr val="tx1">
                    <a:lumMod val="60000"/>
                    <a:lumOff val="40000"/>
                  </a:schemeClr>
                </a:solidFill>
              </a:defRPr>
            </a:lvl4pPr>
            <a:lvl5pPr marL="0" indent="0" latinLnBrk="0">
              <a:buNone/>
              <a:defRPr lang="el-GR" sz="1200">
                <a:solidFill>
                  <a:schemeClr val="tx1">
                    <a:lumMod val="60000"/>
                    <a:lumOff val="40000"/>
                  </a:schemeClr>
                </a:solidFill>
              </a:defRPr>
            </a:lvl5pPr>
            <a:lvl6pPr marL="0" indent="0" latinLnBrk="0">
              <a:buNone/>
              <a:defRPr lang="el-GR" sz="1200">
                <a:solidFill>
                  <a:schemeClr val="tx1">
                    <a:lumMod val="60000"/>
                    <a:lumOff val="40000"/>
                  </a:schemeClr>
                </a:solidFill>
              </a:defRPr>
            </a:lvl6pPr>
            <a:lvl7pPr marL="0" indent="0" latinLnBrk="0">
              <a:buNone/>
              <a:defRPr lang="el-GR" sz="1200">
                <a:solidFill>
                  <a:schemeClr val="tx1">
                    <a:lumMod val="60000"/>
                    <a:lumOff val="40000"/>
                  </a:schemeClr>
                </a:solidFill>
              </a:defRPr>
            </a:lvl7pPr>
            <a:lvl8pPr marL="0" indent="0" latinLnBrk="0">
              <a:buNone/>
              <a:defRPr lang="el-GR" sz="1200">
                <a:solidFill>
                  <a:schemeClr val="tx1">
                    <a:lumMod val="60000"/>
                    <a:lumOff val="40000"/>
                  </a:schemeClr>
                </a:solidFill>
              </a:defRPr>
            </a:lvl8pPr>
            <a:lvl9pPr marL="0" indent="0" latinLnBrk="0">
              <a:buNone/>
              <a:defRPr lang="el-GR" sz="1200">
                <a:solidFill>
                  <a:schemeClr val="tx1">
                    <a:lumMod val="60000"/>
                    <a:lumOff val="40000"/>
                  </a:schemeClr>
                </a:solidFill>
              </a:defRPr>
            </a:lvl9pPr>
          </a:lstStyle>
          <a:p>
            <a:r>
              <a:rPr lang="el-GR"/>
              <a:t>Προσθέστε μια λεζάντα εδώ ή διαγράψτε αυτό το κείμενο για να προσθέσετε μια χειρόγραφη λεζάντα μετά την εκτύπωση του άλμπουμ. </a:t>
            </a:r>
          </a:p>
        </p:txBody>
      </p:sp>
      <p:sp>
        <p:nvSpPr>
          <p:cNvPr id="31" name="Πλαίσιο κράτησης θέσης εικόνας 4"/>
          <p:cNvSpPr>
            <a:spLocks noGrp="1"/>
          </p:cNvSpPr>
          <p:nvPr>
            <p:ph type="pic" sz="quarter" idx="14"/>
          </p:nvPr>
        </p:nvSpPr>
        <p:spPr>
          <a:xfrm rot="21360000">
            <a:off x="7288093" y="1228792"/>
            <a:ext cx="1682496" cy="2194560"/>
          </a:xfrm>
          <a:solidFill>
            <a:schemeClr val="bg2"/>
          </a:solidFill>
          <a:ln w="152400">
            <a:solidFill>
              <a:schemeClr val="accent6"/>
            </a:solidFill>
            <a:miter lim="800000"/>
          </a:ln>
        </p:spPr>
        <p:txBody>
          <a:bodyPr lIns="0" tIns="365760">
            <a:noAutofit/>
          </a:bodyPr>
          <a:lstStyle>
            <a:lvl1pPr marL="0" indent="0" algn="ctr" latinLnBrk="0">
              <a:buNone/>
              <a:defRPr lang="el-GR" sz="2000"/>
            </a:lvl1pPr>
          </a:lstStyle>
          <a:p>
            <a:endParaRPr lang="el-GR"/>
          </a:p>
        </p:txBody>
      </p:sp>
    </p:spTree>
    <p:extLst>
      <p:ext uri="{BB962C8B-B14F-4D97-AF65-F5344CB8AC3E}">
        <p14:creationId xmlns:p14="http://schemas.microsoft.com/office/powerpoint/2010/main" val="1491462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Δύο εικόνες A">
    <p:spTree>
      <p:nvGrpSpPr>
        <p:cNvPr id="1" name=""/>
        <p:cNvGrpSpPr/>
        <p:nvPr/>
      </p:nvGrpSpPr>
      <p:grpSpPr>
        <a:xfrm>
          <a:off x="0" y="0"/>
          <a:ext cx="0" cy="0"/>
          <a:chOff x="0" y="0"/>
          <a:chExt cx="0" cy="0"/>
        </a:xfrm>
      </p:grpSpPr>
      <p:pic>
        <p:nvPicPr>
          <p:cNvPr id="14" name="Εικόνα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2520" y="1406814"/>
            <a:ext cx="12188952" cy="5451186"/>
          </a:xfrm>
          <a:prstGeom prst="rect">
            <a:avLst/>
          </a:prstGeom>
        </p:spPr>
      </p:pic>
      <p:grpSp>
        <p:nvGrpSpPr>
          <p:cNvPr id="3" name="Ομάδα 2"/>
          <p:cNvGrpSpPr/>
          <p:nvPr/>
        </p:nvGrpSpPr>
        <p:grpSpPr bwMode="ltGray">
          <a:xfrm>
            <a:off x="6724050" y="1104861"/>
            <a:ext cx="4406900" cy="654927"/>
            <a:chOff x="6095999" y="5740011"/>
            <a:chExt cx="5638801" cy="654927"/>
          </a:xfrm>
        </p:grpSpPr>
        <p:sp>
          <p:nvSpPr>
            <p:cNvPr id="26" name="Ελεύθερη σχεδίαση 25"/>
            <p:cNvSpPr/>
            <p:nvPr/>
          </p:nvSpPr>
          <p:spPr bwMode="ltGray">
            <a:xfrm>
              <a:off x="6095999" y="6175821"/>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7" name="Ελεύθερη σχεδίαση 26"/>
            <p:cNvSpPr/>
            <p:nvPr/>
          </p:nvSpPr>
          <p:spPr bwMode="ltGray">
            <a:xfrm>
              <a:off x="6095999" y="6394938"/>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9" name="Ελεύθερη σχεδίαση 28"/>
            <p:cNvSpPr/>
            <p:nvPr/>
          </p:nvSpPr>
          <p:spPr bwMode="ltGray">
            <a:xfrm>
              <a:off x="6095999" y="5740011"/>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30" name="Ελεύθερη σχεδίαση 29"/>
            <p:cNvSpPr/>
            <p:nvPr/>
          </p:nvSpPr>
          <p:spPr bwMode="ltGray">
            <a:xfrm>
              <a:off x="6095999" y="5959128"/>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grpSp>
      <p:sp>
        <p:nvSpPr>
          <p:cNvPr id="2" name="Τίτλος 1"/>
          <p:cNvSpPr>
            <a:spLocks noGrp="1"/>
          </p:cNvSpPr>
          <p:nvPr>
            <p:ph type="title"/>
          </p:nvPr>
        </p:nvSpPr>
        <p:spPr>
          <a:xfrm>
            <a:off x="457200" y="342901"/>
            <a:ext cx="5638800" cy="1257300"/>
          </a:xfrm>
        </p:spPr>
        <p:txBody>
          <a:bodyPr>
            <a:noAutofit/>
          </a:bodyPr>
          <a:lstStyle>
            <a:lvl1pPr latinLnBrk="0">
              <a:defRPr lang="el-GR" sz="3200"/>
            </a:lvl1pPr>
          </a:lstStyle>
          <a:p>
            <a:r>
              <a:rPr lang="el-GR" dirty="0"/>
              <a:t>Κάντε κλικ για να επεξεργαστείτε το στυλ υποδείγματος τίτλου</a:t>
            </a:r>
          </a:p>
        </p:txBody>
      </p:sp>
      <p:sp>
        <p:nvSpPr>
          <p:cNvPr id="7" name="Πλαίσιο κράτησης θέσης εικόνας 4"/>
          <p:cNvSpPr>
            <a:spLocks noGrp="1"/>
          </p:cNvSpPr>
          <p:nvPr>
            <p:ph type="pic" sz="quarter" idx="11"/>
          </p:nvPr>
        </p:nvSpPr>
        <p:spPr>
          <a:xfrm rot="21300000">
            <a:off x="559301" y="2002771"/>
            <a:ext cx="5760720" cy="3977640"/>
          </a:xfrm>
          <a:solidFill>
            <a:schemeClr val="bg2"/>
          </a:solidFill>
          <a:ln w="152400">
            <a:solidFill>
              <a:schemeClr val="accent6"/>
            </a:solidFill>
            <a:miter lim="800000"/>
          </a:ln>
        </p:spPr>
        <p:txBody>
          <a:bodyPr lIns="0" tIns="365760">
            <a:noAutofit/>
          </a:bodyPr>
          <a:lstStyle>
            <a:lvl1pPr marL="0" indent="0" algn="ctr" latinLnBrk="0">
              <a:buNone/>
              <a:defRPr lang="el-GR" sz="2000"/>
            </a:lvl1pPr>
          </a:lstStyle>
          <a:p>
            <a:endParaRPr lang="el-GR"/>
          </a:p>
        </p:txBody>
      </p:sp>
      <p:sp>
        <p:nvSpPr>
          <p:cNvPr id="28" name="Πλαίσιο κράτησης θέσης κειμένου 10"/>
          <p:cNvSpPr>
            <a:spLocks noGrp="1"/>
          </p:cNvSpPr>
          <p:nvPr>
            <p:ph type="body" sz="quarter" idx="13" hasCustomPrompt="1"/>
          </p:nvPr>
        </p:nvSpPr>
        <p:spPr>
          <a:xfrm>
            <a:off x="6724050" y="891731"/>
            <a:ext cx="4406900" cy="943379"/>
          </a:xfrm>
        </p:spPr>
        <p:txBody>
          <a:bodyPr>
            <a:noAutofit/>
          </a:bodyPr>
          <a:lstStyle>
            <a:lvl1pPr marL="0" indent="0" latinLnBrk="0">
              <a:lnSpc>
                <a:spcPct val="120000"/>
              </a:lnSpc>
              <a:spcBef>
                <a:spcPts val="0"/>
              </a:spcBef>
              <a:buNone/>
              <a:defRPr lang="el-GR" sz="1200">
                <a:solidFill>
                  <a:schemeClr val="tx1">
                    <a:lumMod val="60000"/>
                    <a:lumOff val="40000"/>
                  </a:schemeClr>
                </a:solidFill>
              </a:defRPr>
            </a:lvl1pPr>
            <a:lvl2pPr marL="0" indent="0" latinLnBrk="0">
              <a:buNone/>
              <a:defRPr lang="el-GR" sz="1200">
                <a:solidFill>
                  <a:schemeClr val="tx1">
                    <a:lumMod val="60000"/>
                    <a:lumOff val="40000"/>
                  </a:schemeClr>
                </a:solidFill>
              </a:defRPr>
            </a:lvl2pPr>
            <a:lvl3pPr marL="0" indent="0" latinLnBrk="0">
              <a:buNone/>
              <a:defRPr lang="el-GR" sz="1200">
                <a:solidFill>
                  <a:schemeClr val="tx1">
                    <a:lumMod val="60000"/>
                    <a:lumOff val="40000"/>
                  </a:schemeClr>
                </a:solidFill>
              </a:defRPr>
            </a:lvl3pPr>
            <a:lvl4pPr marL="0" indent="0" latinLnBrk="0">
              <a:buNone/>
              <a:defRPr lang="el-GR" sz="1200">
                <a:solidFill>
                  <a:schemeClr val="tx1">
                    <a:lumMod val="60000"/>
                    <a:lumOff val="40000"/>
                  </a:schemeClr>
                </a:solidFill>
              </a:defRPr>
            </a:lvl4pPr>
            <a:lvl5pPr marL="0" indent="0" latinLnBrk="0">
              <a:buNone/>
              <a:defRPr lang="el-GR" sz="1200">
                <a:solidFill>
                  <a:schemeClr val="tx1">
                    <a:lumMod val="60000"/>
                    <a:lumOff val="40000"/>
                  </a:schemeClr>
                </a:solidFill>
              </a:defRPr>
            </a:lvl5pPr>
            <a:lvl6pPr marL="0" indent="0" latinLnBrk="0">
              <a:buNone/>
              <a:defRPr lang="el-GR" sz="1200">
                <a:solidFill>
                  <a:schemeClr val="tx1">
                    <a:lumMod val="60000"/>
                    <a:lumOff val="40000"/>
                  </a:schemeClr>
                </a:solidFill>
              </a:defRPr>
            </a:lvl6pPr>
            <a:lvl7pPr marL="0" indent="0" latinLnBrk="0">
              <a:buNone/>
              <a:defRPr lang="el-GR" sz="1200">
                <a:solidFill>
                  <a:schemeClr val="tx1">
                    <a:lumMod val="60000"/>
                    <a:lumOff val="40000"/>
                  </a:schemeClr>
                </a:solidFill>
              </a:defRPr>
            </a:lvl7pPr>
            <a:lvl8pPr marL="0" indent="0" latinLnBrk="0">
              <a:buNone/>
              <a:defRPr lang="el-GR" sz="1200">
                <a:solidFill>
                  <a:schemeClr val="tx1">
                    <a:lumMod val="60000"/>
                    <a:lumOff val="40000"/>
                  </a:schemeClr>
                </a:solidFill>
              </a:defRPr>
            </a:lvl8pPr>
            <a:lvl9pPr marL="0" indent="0" latinLnBrk="0">
              <a:buNone/>
              <a:defRPr lang="el-GR" sz="1200">
                <a:solidFill>
                  <a:schemeClr val="tx1">
                    <a:lumMod val="60000"/>
                    <a:lumOff val="40000"/>
                  </a:schemeClr>
                </a:solidFill>
              </a:defRPr>
            </a:lvl9pPr>
          </a:lstStyle>
          <a:p>
            <a:r>
              <a:rPr lang="el-GR"/>
              <a:t>Προσθέστε μια λεζάντα εδώ ή διαγράψτε αυτό το κείμενο για να προσθέσετε μια χειρόγραφη λεζάντα μετά την εκτύπωση του άλμπουμ. </a:t>
            </a:r>
          </a:p>
        </p:txBody>
      </p:sp>
      <p:sp>
        <p:nvSpPr>
          <p:cNvPr id="12" name="Πλαίσιο κράτησης θέσης εικόνας 4"/>
          <p:cNvSpPr>
            <a:spLocks noGrp="1"/>
          </p:cNvSpPr>
          <p:nvPr>
            <p:ph type="pic" sz="quarter" idx="14"/>
          </p:nvPr>
        </p:nvSpPr>
        <p:spPr>
          <a:xfrm rot="240000">
            <a:off x="5905609" y="2503392"/>
            <a:ext cx="5760720" cy="3749040"/>
          </a:xfrm>
          <a:solidFill>
            <a:schemeClr val="bg2"/>
          </a:solidFill>
          <a:ln w="152400">
            <a:solidFill>
              <a:schemeClr val="accent5"/>
            </a:solidFill>
            <a:miter lim="800000"/>
          </a:ln>
        </p:spPr>
        <p:txBody>
          <a:bodyPr lIns="0" tIns="365760">
            <a:noAutofit/>
          </a:bodyPr>
          <a:lstStyle>
            <a:lvl1pPr marL="0" indent="0" algn="ctr" latinLnBrk="0">
              <a:buNone/>
              <a:defRPr lang="el-GR" sz="2000"/>
            </a:lvl1pPr>
          </a:lstStyle>
          <a:p>
            <a:endParaRPr lang="el-GR"/>
          </a:p>
        </p:txBody>
      </p:sp>
    </p:spTree>
    <p:extLst>
      <p:ext uri="{BB962C8B-B14F-4D97-AF65-F5344CB8AC3E}">
        <p14:creationId xmlns:p14="http://schemas.microsoft.com/office/powerpoint/2010/main" val="267475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Τρεις εικόνες A">
    <p:spTree>
      <p:nvGrpSpPr>
        <p:cNvPr id="1" name=""/>
        <p:cNvGrpSpPr/>
        <p:nvPr/>
      </p:nvGrpSpPr>
      <p:grpSpPr>
        <a:xfrm>
          <a:off x="0" y="0"/>
          <a:ext cx="0" cy="0"/>
          <a:chOff x="0" y="0"/>
          <a:chExt cx="0" cy="0"/>
        </a:xfrm>
      </p:grpSpPr>
      <p:pic>
        <p:nvPicPr>
          <p:cNvPr id="15" name="Εικόνα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7109496" y="0"/>
            <a:ext cx="5082503" cy="4140200"/>
          </a:xfrm>
          <a:prstGeom prst="rect">
            <a:avLst/>
          </a:prstGeom>
        </p:spPr>
      </p:pic>
      <p:pic>
        <p:nvPicPr>
          <p:cNvPr id="16" name="Εικόνα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bwMode="ltGray">
          <a:xfrm flipH="1" flipV="1">
            <a:off x="0" y="54274"/>
            <a:ext cx="8352244" cy="6803726"/>
          </a:xfrm>
          <a:prstGeom prst="rect">
            <a:avLst/>
          </a:prstGeom>
        </p:spPr>
      </p:pic>
      <p:grpSp>
        <p:nvGrpSpPr>
          <p:cNvPr id="3" name="Ομάδα 2"/>
          <p:cNvGrpSpPr/>
          <p:nvPr/>
        </p:nvGrpSpPr>
        <p:grpSpPr bwMode="ltGray">
          <a:xfrm>
            <a:off x="1310639" y="898930"/>
            <a:ext cx="3714008" cy="654927"/>
            <a:chOff x="6095999" y="5740011"/>
            <a:chExt cx="5638801" cy="654927"/>
          </a:xfrm>
        </p:grpSpPr>
        <p:sp>
          <p:nvSpPr>
            <p:cNvPr id="26" name="Ελεύθερη σχεδίαση 25"/>
            <p:cNvSpPr/>
            <p:nvPr/>
          </p:nvSpPr>
          <p:spPr bwMode="ltGray">
            <a:xfrm>
              <a:off x="6095999" y="6175821"/>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7" name="Ελεύθερη σχεδίαση 26"/>
            <p:cNvSpPr/>
            <p:nvPr/>
          </p:nvSpPr>
          <p:spPr bwMode="ltGray">
            <a:xfrm>
              <a:off x="6095999" y="6394938"/>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9" name="Ελεύθερη σχεδίαση 28"/>
            <p:cNvSpPr/>
            <p:nvPr/>
          </p:nvSpPr>
          <p:spPr bwMode="ltGray">
            <a:xfrm>
              <a:off x="6095999" y="5740011"/>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30" name="Ελεύθερη σχεδίαση 29"/>
            <p:cNvSpPr/>
            <p:nvPr/>
          </p:nvSpPr>
          <p:spPr bwMode="ltGray">
            <a:xfrm>
              <a:off x="6095999" y="5959128"/>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grpSp>
      <p:sp>
        <p:nvSpPr>
          <p:cNvPr id="2" name="Τίτλος 1"/>
          <p:cNvSpPr>
            <a:spLocks noGrp="1"/>
          </p:cNvSpPr>
          <p:nvPr>
            <p:ph type="title"/>
          </p:nvPr>
        </p:nvSpPr>
        <p:spPr>
          <a:xfrm>
            <a:off x="7784336" y="4479086"/>
            <a:ext cx="3950464" cy="1921713"/>
          </a:xfrm>
        </p:spPr>
        <p:txBody>
          <a:bodyPr>
            <a:noAutofit/>
          </a:bodyPr>
          <a:lstStyle>
            <a:lvl1pPr latinLnBrk="0">
              <a:defRPr lang="el-GR" sz="3200"/>
            </a:lvl1pPr>
          </a:lstStyle>
          <a:p>
            <a:r>
              <a:rPr lang="el-GR" dirty="0"/>
              <a:t>Κάντε κλικ για να επεξεργαστείτε το στυλ υποδείγματος τίτλου</a:t>
            </a:r>
          </a:p>
        </p:txBody>
      </p:sp>
      <p:sp>
        <p:nvSpPr>
          <p:cNvPr id="7" name="Πλαίσιο κράτησης θέσης εικόνας 4"/>
          <p:cNvSpPr>
            <a:spLocks noGrp="1"/>
          </p:cNvSpPr>
          <p:nvPr>
            <p:ph type="pic" sz="quarter" idx="11"/>
          </p:nvPr>
        </p:nvSpPr>
        <p:spPr>
          <a:xfrm rot="21300000">
            <a:off x="558605" y="1986831"/>
            <a:ext cx="6126480" cy="3977640"/>
          </a:xfrm>
          <a:solidFill>
            <a:schemeClr val="bg2"/>
          </a:solidFill>
          <a:ln w="152400">
            <a:solidFill>
              <a:schemeClr val="accent5"/>
            </a:solidFill>
            <a:miter lim="800000"/>
          </a:ln>
        </p:spPr>
        <p:txBody>
          <a:bodyPr lIns="0" tIns="365760">
            <a:noAutofit/>
          </a:bodyPr>
          <a:lstStyle>
            <a:lvl1pPr marL="0" indent="0" algn="ctr" latinLnBrk="0">
              <a:buNone/>
              <a:defRPr lang="el-GR" sz="2000"/>
            </a:lvl1pPr>
          </a:lstStyle>
          <a:p>
            <a:endParaRPr lang="el-GR"/>
          </a:p>
        </p:txBody>
      </p:sp>
      <p:sp>
        <p:nvSpPr>
          <p:cNvPr id="28" name="Πλαίσιο κράτησης θέσης κειμένου 10"/>
          <p:cNvSpPr>
            <a:spLocks noGrp="1"/>
          </p:cNvSpPr>
          <p:nvPr>
            <p:ph type="body" sz="quarter" idx="13" hasCustomPrompt="1"/>
          </p:nvPr>
        </p:nvSpPr>
        <p:spPr>
          <a:xfrm>
            <a:off x="1310639" y="685800"/>
            <a:ext cx="3714007" cy="943379"/>
          </a:xfrm>
        </p:spPr>
        <p:txBody>
          <a:bodyPr>
            <a:noAutofit/>
          </a:bodyPr>
          <a:lstStyle>
            <a:lvl1pPr marL="0" indent="0" latinLnBrk="0">
              <a:lnSpc>
                <a:spcPct val="120000"/>
              </a:lnSpc>
              <a:spcBef>
                <a:spcPts val="0"/>
              </a:spcBef>
              <a:buNone/>
              <a:defRPr lang="el-GR" sz="1200">
                <a:solidFill>
                  <a:schemeClr val="tx1">
                    <a:lumMod val="60000"/>
                    <a:lumOff val="40000"/>
                  </a:schemeClr>
                </a:solidFill>
              </a:defRPr>
            </a:lvl1pPr>
            <a:lvl2pPr marL="0" indent="0" latinLnBrk="0">
              <a:buNone/>
              <a:defRPr lang="el-GR" sz="1200">
                <a:solidFill>
                  <a:schemeClr val="tx1">
                    <a:lumMod val="60000"/>
                    <a:lumOff val="40000"/>
                  </a:schemeClr>
                </a:solidFill>
              </a:defRPr>
            </a:lvl2pPr>
            <a:lvl3pPr marL="0" indent="0" latinLnBrk="0">
              <a:buNone/>
              <a:defRPr lang="el-GR" sz="1200">
                <a:solidFill>
                  <a:schemeClr val="tx1">
                    <a:lumMod val="60000"/>
                    <a:lumOff val="40000"/>
                  </a:schemeClr>
                </a:solidFill>
              </a:defRPr>
            </a:lvl3pPr>
            <a:lvl4pPr marL="0" indent="0" latinLnBrk="0">
              <a:buNone/>
              <a:defRPr lang="el-GR" sz="1200">
                <a:solidFill>
                  <a:schemeClr val="tx1">
                    <a:lumMod val="60000"/>
                    <a:lumOff val="40000"/>
                  </a:schemeClr>
                </a:solidFill>
              </a:defRPr>
            </a:lvl4pPr>
            <a:lvl5pPr marL="0" indent="0" latinLnBrk="0">
              <a:buNone/>
              <a:defRPr lang="el-GR" sz="1200">
                <a:solidFill>
                  <a:schemeClr val="tx1">
                    <a:lumMod val="60000"/>
                    <a:lumOff val="40000"/>
                  </a:schemeClr>
                </a:solidFill>
              </a:defRPr>
            </a:lvl5pPr>
            <a:lvl6pPr marL="0" indent="0" latinLnBrk="0">
              <a:buNone/>
              <a:defRPr lang="el-GR" sz="1200">
                <a:solidFill>
                  <a:schemeClr val="tx1">
                    <a:lumMod val="60000"/>
                    <a:lumOff val="40000"/>
                  </a:schemeClr>
                </a:solidFill>
              </a:defRPr>
            </a:lvl6pPr>
            <a:lvl7pPr marL="0" indent="0" latinLnBrk="0">
              <a:buNone/>
              <a:defRPr lang="el-GR" sz="1200">
                <a:solidFill>
                  <a:schemeClr val="tx1">
                    <a:lumMod val="60000"/>
                    <a:lumOff val="40000"/>
                  </a:schemeClr>
                </a:solidFill>
              </a:defRPr>
            </a:lvl7pPr>
            <a:lvl8pPr marL="0" indent="0" latinLnBrk="0">
              <a:buNone/>
              <a:defRPr lang="el-GR" sz="1200">
                <a:solidFill>
                  <a:schemeClr val="tx1">
                    <a:lumMod val="60000"/>
                    <a:lumOff val="40000"/>
                  </a:schemeClr>
                </a:solidFill>
              </a:defRPr>
            </a:lvl8pPr>
            <a:lvl9pPr marL="0" indent="0" latinLnBrk="0">
              <a:buNone/>
              <a:defRPr lang="el-GR" sz="1200">
                <a:solidFill>
                  <a:schemeClr val="tx1">
                    <a:lumMod val="60000"/>
                    <a:lumOff val="40000"/>
                  </a:schemeClr>
                </a:solidFill>
              </a:defRPr>
            </a:lvl9pPr>
          </a:lstStyle>
          <a:p>
            <a:r>
              <a:rPr lang="el-GR"/>
              <a:t>Προσθέστε μια λεζάντα εδώ ή διαγράψτε αυτό το κείμενο για να προσθέσετε μια χειρόγραφη λεζάντα μετά την εκτύπωση του άλμπουμ. </a:t>
            </a:r>
          </a:p>
        </p:txBody>
      </p:sp>
      <p:sp>
        <p:nvSpPr>
          <p:cNvPr id="12" name="Πλαίσιο κράτησης θέσης εικόνας 4"/>
          <p:cNvSpPr>
            <a:spLocks noGrp="1"/>
          </p:cNvSpPr>
          <p:nvPr>
            <p:ph type="pic" sz="quarter" idx="14"/>
          </p:nvPr>
        </p:nvSpPr>
        <p:spPr>
          <a:xfrm>
            <a:off x="5460604" y="699751"/>
            <a:ext cx="3329169" cy="3291840"/>
          </a:xfrm>
          <a:solidFill>
            <a:schemeClr val="bg2"/>
          </a:solidFill>
          <a:ln w="152400">
            <a:solidFill>
              <a:schemeClr val="accent6"/>
            </a:solidFill>
            <a:miter lim="800000"/>
          </a:ln>
        </p:spPr>
        <p:txBody>
          <a:bodyPr lIns="0" tIns="365760">
            <a:noAutofit/>
          </a:bodyPr>
          <a:lstStyle>
            <a:lvl1pPr marL="0" indent="0" algn="ctr" latinLnBrk="0">
              <a:buNone/>
              <a:defRPr lang="el-GR" sz="2000"/>
            </a:lvl1pPr>
          </a:lstStyle>
          <a:p>
            <a:endParaRPr lang="el-GR"/>
          </a:p>
        </p:txBody>
      </p:sp>
      <p:sp>
        <p:nvSpPr>
          <p:cNvPr id="11" name="Πλαίσιο κράτησης θέσης εικόνας 4"/>
          <p:cNvSpPr>
            <a:spLocks noGrp="1"/>
          </p:cNvSpPr>
          <p:nvPr>
            <p:ph type="pic" sz="quarter" idx="15"/>
          </p:nvPr>
        </p:nvSpPr>
        <p:spPr>
          <a:xfrm>
            <a:off x="9391960" y="699751"/>
            <a:ext cx="2194560" cy="3291840"/>
          </a:xfrm>
          <a:solidFill>
            <a:schemeClr val="bg2"/>
          </a:solidFill>
          <a:ln w="152400">
            <a:solidFill>
              <a:schemeClr val="accent6"/>
            </a:solidFill>
            <a:miter lim="800000"/>
          </a:ln>
        </p:spPr>
        <p:txBody>
          <a:bodyPr lIns="0" tIns="365760">
            <a:noAutofit/>
          </a:bodyPr>
          <a:lstStyle>
            <a:lvl1pPr marL="0" indent="0" algn="ctr" latinLnBrk="0">
              <a:buNone/>
              <a:defRPr lang="el-GR" sz="2000"/>
            </a:lvl1pPr>
          </a:lstStyle>
          <a:p>
            <a:endParaRPr lang="el-GR"/>
          </a:p>
        </p:txBody>
      </p:sp>
    </p:spTree>
    <p:extLst>
      <p:ext uri="{BB962C8B-B14F-4D97-AF65-F5344CB8AC3E}">
        <p14:creationId xmlns:p14="http://schemas.microsoft.com/office/powerpoint/2010/main" val="230216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Δύο εικόνες Β">
    <p:spTree>
      <p:nvGrpSpPr>
        <p:cNvPr id="1" name=""/>
        <p:cNvGrpSpPr/>
        <p:nvPr/>
      </p:nvGrpSpPr>
      <p:grpSpPr>
        <a:xfrm>
          <a:off x="0" y="0"/>
          <a:ext cx="0" cy="0"/>
          <a:chOff x="0" y="0"/>
          <a:chExt cx="0" cy="0"/>
        </a:xfrm>
      </p:grpSpPr>
      <p:pic>
        <p:nvPicPr>
          <p:cNvPr id="15" name="Εικόνα 1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flipV="1">
            <a:off x="4876654" y="898930"/>
            <a:ext cx="7315346" cy="5959070"/>
          </a:xfrm>
          <a:prstGeom prst="rect">
            <a:avLst/>
          </a:prstGeom>
        </p:spPr>
      </p:pic>
      <p:grpSp>
        <p:nvGrpSpPr>
          <p:cNvPr id="3" name="Ομάδα 2"/>
          <p:cNvGrpSpPr/>
          <p:nvPr/>
        </p:nvGrpSpPr>
        <p:grpSpPr bwMode="ltGray">
          <a:xfrm>
            <a:off x="5897913" y="898930"/>
            <a:ext cx="4941537" cy="654927"/>
            <a:chOff x="6095999" y="5740011"/>
            <a:chExt cx="5638801" cy="654927"/>
          </a:xfrm>
        </p:grpSpPr>
        <p:sp>
          <p:nvSpPr>
            <p:cNvPr id="26" name="Ελεύθερη σχεδίαση 25"/>
            <p:cNvSpPr/>
            <p:nvPr/>
          </p:nvSpPr>
          <p:spPr bwMode="ltGray">
            <a:xfrm>
              <a:off x="6095999" y="6175821"/>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7" name="Ελεύθερη σχεδίαση 26"/>
            <p:cNvSpPr/>
            <p:nvPr/>
          </p:nvSpPr>
          <p:spPr bwMode="ltGray">
            <a:xfrm>
              <a:off x="6095999" y="6394938"/>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9" name="Ελεύθερη σχεδίαση 28"/>
            <p:cNvSpPr/>
            <p:nvPr/>
          </p:nvSpPr>
          <p:spPr bwMode="ltGray">
            <a:xfrm>
              <a:off x="6095999" y="5740011"/>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30" name="Ελεύθερη σχεδίαση 29"/>
            <p:cNvSpPr/>
            <p:nvPr/>
          </p:nvSpPr>
          <p:spPr bwMode="ltGray">
            <a:xfrm>
              <a:off x="6095999" y="5959128"/>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grpSp>
      <p:sp>
        <p:nvSpPr>
          <p:cNvPr id="2" name="Τίτλος 1"/>
          <p:cNvSpPr>
            <a:spLocks noGrp="1"/>
          </p:cNvSpPr>
          <p:nvPr>
            <p:ph type="title"/>
          </p:nvPr>
        </p:nvSpPr>
        <p:spPr>
          <a:xfrm>
            <a:off x="478298" y="4479086"/>
            <a:ext cx="4155486" cy="1921713"/>
          </a:xfrm>
        </p:spPr>
        <p:txBody>
          <a:bodyPr>
            <a:noAutofit/>
          </a:bodyPr>
          <a:lstStyle>
            <a:lvl1pPr latinLnBrk="0">
              <a:defRPr lang="el-GR" sz="3200"/>
            </a:lvl1pPr>
          </a:lstStyle>
          <a:p>
            <a:r>
              <a:rPr lang="el-GR" dirty="0"/>
              <a:t>Κάντε κλικ για να επεξεργαστείτε το στυλ υποδείγματος τίτλου</a:t>
            </a:r>
          </a:p>
        </p:txBody>
      </p:sp>
      <p:sp>
        <p:nvSpPr>
          <p:cNvPr id="28" name="Πλαίσιο κράτησης θέσης κειμένου 10"/>
          <p:cNvSpPr>
            <a:spLocks noGrp="1"/>
          </p:cNvSpPr>
          <p:nvPr>
            <p:ph type="body" sz="quarter" idx="13" hasCustomPrompt="1"/>
          </p:nvPr>
        </p:nvSpPr>
        <p:spPr>
          <a:xfrm>
            <a:off x="5897913" y="685800"/>
            <a:ext cx="4941537" cy="943379"/>
          </a:xfrm>
        </p:spPr>
        <p:txBody>
          <a:bodyPr>
            <a:noAutofit/>
          </a:bodyPr>
          <a:lstStyle>
            <a:lvl1pPr marL="0" indent="0" latinLnBrk="0">
              <a:lnSpc>
                <a:spcPct val="120000"/>
              </a:lnSpc>
              <a:spcBef>
                <a:spcPts val="0"/>
              </a:spcBef>
              <a:buNone/>
              <a:defRPr lang="el-GR" sz="1200">
                <a:solidFill>
                  <a:schemeClr val="tx1">
                    <a:lumMod val="60000"/>
                    <a:lumOff val="40000"/>
                  </a:schemeClr>
                </a:solidFill>
              </a:defRPr>
            </a:lvl1pPr>
            <a:lvl2pPr marL="0" indent="0" latinLnBrk="0">
              <a:buNone/>
              <a:defRPr lang="el-GR" sz="1200">
                <a:solidFill>
                  <a:schemeClr val="tx1">
                    <a:lumMod val="60000"/>
                    <a:lumOff val="40000"/>
                  </a:schemeClr>
                </a:solidFill>
              </a:defRPr>
            </a:lvl2pPr>
            <a:lvl3pPr marL="0" indent="0" latinLnBrk="0">
              <a:buNone/>
              <a:defRPr lang="el-GR" sz="1200">
                <a:solidFill>
                  <a:schemeClr val="tx1">
                    <a:lumMod val="60000"/>
                    <a:lumOff val="40000"/>
                  </a:schemeClr>
                </a:solidFill>
              </a:defRPr>
            </a:lvl3pPr>
            <a:lvl4pPr marL="0" indent="0" latinLnBrk="0">
              <a:buNone/>
              <a:defRPr lang="el-GR" sz="1200">
                <a:solidFill>
                  <a:schemeClr val="tx1">
                    <a:lumMod val="60000"/>
                    <a:lumOff val="40000"/>
                  </a:schemeClr>
                </a:solidFill>
              </a:defRPr>
            </a:lvl4pPr>
            <a:lvl5pPr marL="0" indent="0" latinLnBrk="0">
              <a:buNone/>
              <a:defRPr lang="el-GR" sz="1200">
                <a:solidFill>
                  <a:schemeClr val="tx1">
                    <a:lumMod val="60000"/>
                    <a:lumOff val="40000"/>
                  </a:schemeClr>
                </a:solidFill>
              </a:defRPr>
            </a:lvl5pPr>
            <a:lvl6pPr marL="0" indent="0" latinLnBrk="0">
              <a:buNone/>
              <a:defRPr lang="el-GR" sz="1200">
                <a:solidFill>
                  <a:schemeClr val="tx1">
                    <a:lumMod val="60000"/>
                    <a:lumOff val="40000"/>
                  </a:schemeClr>
                </a:solidFill>
              </a:defRPr>
            </a:lvl6pPr>
            <a:lvl7pPr marL="0" indent="0" latinLnBrk="0">
              <a:buNone/>
              <a:defRPr lang="el-GR" sz="1200">
                <a:solidFill>
                  <a:schemeClr val="tx1">
                    <a:lumMod val="60000"/>
                    <a:lumOff val="40000"/>
                  </a:schemeClr>
                </a:solidFill>
              </a:defRPr>
            </a:lvl7pPr>
            <a:lvl8pPr marL="0" indent="0" latinLnBrk="0">
              <a:buNone/>
              <a:defRPr lang="el-GR" sz="1200">
                <a:solidFill>
                  <a:schemeClr val="tx1">
                    <a:lumMod val="60000"/>
                    <a:lumOff val="40000"/>
                  </a:schemeClr>
                </a:solidFill>
              </a:defRPr>
            </a:lvl8pPr>
            <a:lvl9pPr marL="0" indent="0" latinLnBrk="0">
              <a:buNone/>
              <a:defRPr lang="el-GR" sz="1200">
                <a:solidFill>
                  <a:schemeClr val="tx1">
                    <a:lumMod val="60000"/>
                    <a:lumOff val="40000"/>
                  </a:schemeClr>
                </a:solidFill>
              </a:defRPr>
            </a:lvl9pPr>
          </a:lstStyle>
          <a:p>
            <a:r>
              <a:rPr lang="el-GR"/>
              <a:t>Προσθέστε μια λεζάντα εδώ ή διαγράψτε αυτό το κείμενο για να προσθέσετε μια χειρόγραφη λεζάντα μετά την εκτύπωση του άλμπουμ. </a:t>
            </a:r>
          </a:p>
        </p:txBody>
      </p:sp>
      <p:sp>
        <p:nvSpPr>
          <p:cNvPr id="12" name="Πλαίσιο κράτησης θέσης εικόνας 4"/>
          <p:cNvSpPr>
            <a:spLocks noGrp="1"/>
          </p:cNvSpPr>
          <p:nvPr>
            <p:ph type="pic" sz="quarter" idx="14"/>
          </p:nvPr>
        </p:nvSpPr>
        <p:spPr>
          <a:xfrm>
            <a:off x="609600" y="699751"/>
            <a:ext cx="4744994" cy="3474720"/>
          </a:xfrm>
          <a:solidFill>
            <a:schemeClr val="bg2"/>
          </a:solidFill>
          <a:ln w="152400">
            <a:solidFill>
              <a:schemeClr val="accent5"/>
            </a:solidFill>
            <a:miter lim="800000"/>
          </a:ln>
        </p:spPr>
        <p:txBody>
          <a:bodyPr lIns="0" tIns="365760">
            <a:noAutofit/>
          </a:bodyPr>
          <a:lstStyle>
            <a:lvl1pPr marL="0" indent="0" algn="ctr" latinLnBrk="0">
              <a:buNone/>
              <a:defRPr lang="el-GR" sz="2000"/>
            </a:lvl1pPr>
          </a:lstStyle>
          <a:p>
            <a:endParaRPr lang="el-GR"/>
          </a:p>
        </p:txBody>
      </p:sp>
      <p:sp>
        <p:nvSpPr>
          <p:cNvPr id="13" name="Πλαίσιο κράτησης θέσης εικόνας 4"/>
          <p:cNvSpPr>
            <a:spLocks noGrp="1"/>
          </p:cNvSpPr>
          <p:nvPr>
            <p:ph type="pic" sz="quarter" idx="15"/>
          </p:nvPr>
        </p:nvSpPr>
        <p:spPr>
          <a:xfrm rot="180000">
            <a:off x="5049586" y="2131946"/>
            <a:ext cx="6583680" cy="4099381"/>
          </a:xfrm>
          <a:solidFill>
            <a:schemeClr val="bg2"/>
          </a:solidFill>
          <a:ln w="152400">
            <a:solidFill>
              <a:schemeClr val="accent6"/>
            </a:solidFill>
            <a:miter lim="800000"/>
          </a:ln>
        </p:spPr>
        <p:txBody>
          <a:bodyPr lIns="0" tIns="365760">
            <a:noAutofit/>
          </a:bodyPr>
          <a:lstStyle>
            <a:lvl1pPr marL="0" indent="0" algn="ctr" latinLnBrk="0">
              <a:buNone/>
              <a:defRPr lang="el-GR" sz="2000"/>
            </a:lvl1pPr>
          </a:lstStyle>
          <a:p>
            <a:endParaRPr lang="el-GR"/>
          </a:p>
        </p:txBody>
      </p:sp>
    </p:spTree>
    <p:extLst>
      <p:ext uri="{BB962C8B-B14F-4D97-AF65-F5344CB8AC3E}">
        <p14:creationId xmlns:p14="http://schemas.microsoft.com/office/powerpoint/2010/main" val="1079623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Τρεις εικόνες Β">
    <p:spTree>
      <p:nvGrpSpPr>
        <p:cNvPr id="1" name=""/>
        <p:cNvGrpSpPr/>
        <p:nvPr/>
      </p:nvGrpSpPr>
      <p:grpSpPr>
        <a:xfrm>
          <a:off x="0" y="0"/>
          <a:ext cx="0" cy="0"/>
          <a:chOff x="0" y="0"/>
          <a:chExt cx="0" cy="0"/>
        </a:xfrm>
      </p:grpSpPr>
      <p:pic>
        <p:nvPicPr>
          <p:cNvPr id="13" name="Εικόνα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3839756" y="0"/>
            <a:ext cx="8352244" cy="6803726"/>
          </a:xfrm>
          <a:prstGeom prst="rect">
            <a:avLst/>
          </a:prstGeom>
        </p:spPr>
      </p:pic>
      <p:grpSp>
        <p:nvGrpSpPr>
          <p:cNvPr id="3" name="Ομάδα 2"/>
          <p:cNvGrpSpPr/>
          <p:nvPr/>
        </p:nvGrpSpPr>
        <p:grpSpPr bwMode="ltGray">
          <a:xfrm>
            <a:off x="457200" y="5740011"/>
            <a:ext cx="4406900" cy="654927"/>
            <a:chOff x="6095999" y="5740011"/>
            <a:chExt cx="5638801" cy="654927"/>
          </a:xfrm>
        </p:grpSpPr>
        <p:sp>
          <p:nvSpPr>
            <p:cNvPr id="26" name="Ελεύθερη σχεδίαση 25"/>
            <p:cNvSpPr/>
            <p:nvPr/>
          </p:nvSpPr>
          <p:spPr bwMode="ltGray">
            <a:xfrm>
              <a:off x="6095999" y="6175821"/>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7" name="Ελεύθερη σχεδίαση 26"/>
            <p:cNvSpPr/>
            <p:nvPr/>
          </p:nvSpPr>
          <p:spPr bwMode="ltGray">
            <a:xfrm>
              <a:off x="6095999" y="6394938"/>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29" name="Ελεύθερη σχεδίαση 28"/>
            <p:cNvSpPr/>
            <p:nvPr/>
          </p:nvSpPr>
          <p:spPr bwMode="ltGray">
            <a:xfrm>
              <a:off x="6095999" y="5740011"/>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sp>
          <p:nvSpPr>
            <p:cNvPr id="30" name="Ελεύθερη σχεδίαση 29"/>
            <p:cNvSpPr/>
            <p:nvPr/>
          </p:nvSpPr>
          <p:spPr bwMode="ltGray">
            <a:xfrm>
              <a:off x="6095999" y="5959128"/>
              <a:ext cx="5638801" cy="0"/>
            </a:xfrm>
            <a:custGeom>
              <a:avLst/>
              <a:gdLst>
                <a:gd name="connsiteX0" fmla="*/ 0 w 3593804"/>
                <a:gd name="connsiteY0" fmla="*/ 0 h 0"/>
                <a:gd name="connsiteX1" fmla="*/ 3593804 w 3593804"/>
                <a:gd name="connsiteY1" fmla="*/ 0 h 0"/>
              </a:gdLst>
              <a:ahLst/>
              <a:cxnLst>
                <a:cxn ang="0">
                  <a:pos x="connsiteX0" y="connsiteY0"/>
                </a:cxn>
                <a:cxn ang="0">
                  <a:pos x="connsiteX1" y="connsiteY1"/>
                </a:cxn>
              </a:cxnLst>
              <a:rect l="l" t="t" r="r" b="b"/>
              <a:pathLst>
                <a:path w="3593804">
                  <a:moveTo>
                    <a:pt x="0" y="0"/>
                  </a:moveTo>
                  <a:lnTo>
                    <a:pt x="3593804" y="0"/>
                  </a:lnTo>
                </a:path>
              </a:pathLst>
            </a:custGeom>
            <a:noFill/>
            <a:ln w="12700">
              <a:solidFill>
                <a:schemeClr val="bg2">
                  <a:lumMod val="9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l-GR"/>
            </a:p>
          </p:txBody>
        </p:sp>
      </p:grpSp>
      <p:sp>
        <p:nvSpPr>
          <p:cNvPr id="2" name="Τίτλος 1"/>
          <p:cNvSpPr>
            <a:spLocks noGrp="1"/>
          </p:cNvSpPr>
          <p:nvPr>
            <p:ph type="title"/>
          </p:nvPr>
        </p:nvSpPr>
        <p:spPr>
          <a:xfrm>
            <a:off x="457200" y="342901"/>
            <a:ext cx="11277600" cy="1257300"/>
          </a:xfrm>
        </p:spPr>
        <p:txBody>
          <a:bodyPr>
            <a:normAutofit/>
          </a:bodyPr>
          <a:lstStyle>
            <a:lvl1pPr latinLnBrk="0">
              <a:defRPr lang="el-GR" sz="4800"/>
            </a:lvl1pPr>
          </a:lstStyle>
          <a:p>
            <a:r>
              <a:rPr lang="el-GR"/>
              <a:t>Κάντε κλικ για να επεξεργαστείτε το στυλ υποδείγματος τίτλου</a:t>
            </a:r>
          </a:p>
        </p:txBody>
      </p:sp>
      <p:sp>
        <p:nvSpPr>
          <p:cNvPr id="6" name="Πλαίσιο κράτησης θέσης εικόνας 4"/>
          <p:cNvSpPr>
            <a:spLocks noGrp="1"/>
          </p:cNvSpPr>
          <p:nvPr>
            <p:ph type="pic" sz="quarter" idx="10"/>
          </p:nvPr>
        </p:nvSpPr>
        <p:spPr>
          <a:xfrm rot="300000">
            <a:off x="2132410" y="2248778"/>
            <a:ext cx="2743200" cy="2441448"/>
          </a:xfrm>
          <a:solidFill>
            <a:schemeClr val="bg2"/>
          </a:solidFill>
          <a:ln w="152400">
            <a:solidFill>
              <a:schemeClr val="accent6"/>
            </a:solidFill>
            <a:miter lim="800000"/>
          </a:ln>
        </p:spPr>
        <p:txBody>
          <a:bodyPr lIns="0" tIns="365760">
            <a:noAutofit/>
          </a:bodyPr>
          <a:lstStyle>
            <a:lvl1pPr marL="0" indent="0" algn="ctr" latinLnBrk="0">
              <a:buNone/>
              <a:defRPr lang="el-GR" sz="2000"/>
            </a:lvl1pPr>
          </a:lstStyle>
          <a:p>
            <a:endParaRPr lang="el-GR"/>
          </a:p>
        </p:txBody>
      </p:sp>
      <p:sp>
        <p:nvSpPr>
          <p:cNvPr id="7" name="Πλαίσιο κράτησης θέσης εικόνας 4"/>
          <p:cNvSpPr>
            <a:spLocks noGrp="1"/>
          </p:cNvSpPr>
          <p:nvPr>
            <p:ph type="pic" sz="quarter" idx="11"/>
          </p:nvPr>
        </p:nvSpPr>
        <p:spPr>
          <a:xfrm>
            <a:off x="5511801" y="1761524"/>
            <a:ext cx="6070600" cy="4482757"/>
          </a:xfrm>
          <a:solidFill>
            <a:schemeClr val="bg2"/>
          </a:solidFill>
          <a:ln w="152400">
            <a:solidFill>
              <a:schemeClr val="accent5"/>
            </a:solidFill>
            <a:miter lim="800000"/>
          </a:ln>
        </p:spPr>
        <p:txBody>
          <a:bodyPr lIns="0" tIns="365760">
            <a:noAutofit/>
          </a:bodyPr>
          <a:lstStyle>
            <a:lvl1pPr marL="0" indent="0" algn="ctr" latinLnBrk="0">
              <a:buNone/>
              <a:defRPr lang="el-GR" sz="2000"/>
            </a:lvl1pPr>
          </a:lstStyle>
          <a:p>
            <a:endParaRPr lang="el-GR"/>
          </a:p>
        </p:txBody>
      </p:sp>
      <p:sp>
        <p:nvSpPr>
          <p:cNvPr id="28" name="Πλαίσιο κράτησης θέσης κειμένου 10"/>
          <p:cNvSpPr>
            <a:spLocks noGrp="1"/>
          </p:cNvSpPr>
          <p:nvPr>
            <p:ph type="body" sz="quarter" idx="13" hasCustomPrompt="1"/>
          </p:nvPr>
        </p:nvSpPr>
        <p:spPr>
          <a:xfrm>
            <a:off x="457200" y="5526881"/>
            <a:ext cx="4406900" cy="943379"/>
          </a:xfrm>
        </p:spPr>
        <p:txBody>
          <a:bodyPr>
            <a:noAutofit/>
          </a:bodyPr>
          <a:lstStyle>
            <a:lvl1pPr marL="0" indent="0" latinLnBrk="0">
              <a:lnSpc>
                <a:spcPct val="120000"/>
              </a:lnSpc>
              <a:spcBef>
                <a:spcPts val="0"/>
              </a:spcBef>
              <a:buNone/>
              <a:defRPr lang="el-GR" sz="1200">
                <a:solidFill>
                  <a:schemeClr val="tx1">
                    <a:lumMod val="60000"/>
                    <a:lumOff val="40000"/>
                  </a:schemeClr>
                </a:solidFill>
              </a:defRPr>
            </a:lvl1pPr>
            <a:lvl2pPr marL="0" indent="0" latinLnBrk="0">
              <a:buNone/>
              <a:defRPr lang="el-GR" sz="1200">
                <a:solidFill>
                  <a:schemeClr val="tx1">
                    <a:lumMod val="60000"/>
                    <a:lumOff val="40000"/>
                  </a:schemeClr>
                </a:solidFill>
              </a:defRPr>
            </a:lvl2pPr>
            <a:lvl3pPr marL="0" indent="0" latinLnBrk="0">
              <a:buNone/>
              <a:defRPr lang="el-GR" sz="1200">
                <a:solidFill>
                  <a:schemeClr val="tx1">
                    <a:lumMod val="60000"/>
                    <a:lumOff val="40000"/>
                  </a:schemeClr>
                </a:solidFill>
              </a:defRPr>
            </a:lvl3pPr>
            <a:lvl4pPr marL="0" indent="0" latinLnBrk="0">
              <a:buNone/>
              <a:defRPr lang="el-GR" sz="1200">
                <a:solidFill>
                  <a:schemeClr val="tx1">
                    <a:lumMod val="60000"/>
                    <a:lumOff val="40000"/>
                  </a:schemeClr>
                </a:solidFill>
              </a:defRPr>
            </a:lvl4pPr>
            <a:lvl5pPr marL="0" indent="0" latinLnBrk="0">
              <a:buNone/>
              <a:defRPr lang="el-GR" sz="1200">
                <a:solidFill>
                  <a:schemeClr val="tx1">
                    <a:lumMod val="60000"/>
                    <a:lumOff val="40000"/>
                  </a:schemeClr>
                </a:solidFill>
              </a:defRPr>
            </a:lvl5pPr>
            <a:lvl6pPr marL="0" indent="0" latinLnBrk="0">
              <a:buNone/>
              <a:defRPr lang="el-GR" sz="1200">
                <a:solidFill>
                  <a:schemeClr val="tx1">
                    <a:lumMod val="60000"/>
                    <a:lumOff val="40000"/>
                  </a:schemeClr>
                </a:solidFill>
              </a:defRPr>
            </a:lvl6pPr>
            <a:lvl7pPr marL="0" indent="0" latinLnBrk="0">
              <a:buNone/>
              <a:defRPr lang="el-GR" sz="1200">
                <a:solidFill>
                  <a:schemeClr val="tx1">
                    <a:lumMod val="60000"/>
                    <a:lumOff val="40000"/>
                  </a:schemeClr>
                </a:solidFill>
              </a:defRPr>
            </a:lvl7pPr>
            <a:lvl8pPr marL="0" indent="0" latinLnBrk="0">
              <a:buNone/>
              <a:defRPr lang="el-GR" sz="1200">
                <a:solidFill>
                  <a:schemeClr val="tx1">
                    <a:lumMod val="60000"/>
                    <a:lumOff val="40000"/>
                  </a:schemeClr>
                </a:solidFill>
              </a:defRPr>
            </a:lvl8pPr>
            <a:lvl9pPr marL="0" indent="0" latinLnBrk="0">
              <a:buNone/>
              <a:defRPr lang="el-GR" sz="1200">
                <a:solidFill>
                  <a:schemeClr val="tx1">
                    <a:lumMod val="60000"/>
                    <a:lumOff val="40000"/>
                  </a:schemeClr>
                </a:solidFill>
              </a:defRPr>
            </a:lvl9pPr>
          </a:lstStyle>
          <a:p>
            <a:r>
              <a:rPr lang="el-GR"/>
              <a:t>Προσθέστε μια λεζάντα εδώ ή διαγράψτε αυτό το κείμενο για να προσθέσετε μια χειρόγραφη λεζάντα μετά την εκτύπωση του άλμπουμ. </a:t>
            </a:r>
          </a:p>
        </p:txBody>
      </p:sp>
      <p:sp>
        <p:nvSpPr>
          <p:cNvPr id="31" name="Πλαίσιο κράτησης θέσης εικόνας 4"/>
          <p:cNvSpPr>
            <a:spLocks noGrp="1"/>
          </p:cNvSpPr>
          <p:nvPr>
            <p:ph type="pic" sz="quarter" idx="14"/>
          </p:nvPr>
        </p:nvSpPr>
        <p:spPr>
          <a:xfrm rot="21360000">
            <a:off x="608655" y="2644557"/>
            <a:ext cx="1682496" cy="2194560"/>
          </a:xfrm>
          <a:solidFill>
            <a:schemeClr val="bg2"/>
          </a:solidFill>
          <a:ln w="152400">
            <a:solidFill>
              <a:schemeClr val="accent5"/>
            </a:solidFill>
            <a:miter lim="800000"/>
          </a:ln>
        </p:spPr>
        <p:txBody>
          <a:bodyPr lIns="0" tIns="365760">
            <a:noAutofit/>
          </a:bodyPr>
          <a:lstStyle>
            <a:lvl1pPr marL="0" indent="0" algn="ctr" latinLnBrk="0">
              <a:buNone/>
              <a:defRPr lang="el-GR" sz="2000"/>
            </a:lvl1pPr>
          </a:lstStyle>
          <a:p>
            <a:endParaRPr lang="el-GR"/>
          </a:p>
        </p:txBody>
      </p:sp>
    </p:spTree>
    <p:extLst>
      <p:ext uri="{BB962C8B-B14F-4D97-AF65-F5344CB8AC3E}">
        <p14:creationId xmlns:p14="http://schemas.microsoft.com/office/powerpoint/2010/main" val="10615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5" name="Εικόνα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ltGray">
          <a:xfrm>
            <a:off x="9136261" y="0"/>
            <a:ext cx="3055738" cy="2489200"/>
          </a:xfrm>
          <a:prstGeom prst="rect">
            <a:avLst/>
          </a:prstGeom>
        </p:spPr>
      </p:pic>
      <p:sp>
        <p:nvSpPr>
          <p:cNvPr id="2" name="Τίτλος 1"/>
          <p:cNvSpPr>
            <a:spLocks noGrp="1"/>
          </p:cNvSpPr>
          <p:nvPr>
            <p:ph type="title"/>
          </p:nvPr>
        </p:nvSpPr>
        <p:spPr/>
        <p:txBody>
          <a:bodyPr/>
          <a:lstStyle/>
          <a:p>
            <a:r>
              <a:rPr lang="el-GR"/>
              <a:t>Κάντε κλικ για να επεξεργαστείτε το στυλ υποδείγματος τίτλου</a:t>
            </a:r>
          </a:p>
        </p:txBody>
      </p:sp>
      <p:sp>
        <p:nvSpPr>
          <p:cNvPr id="3" name="Σύμβολο κράτησης θέσης περιεχομένου 2"/>
          <p:cNvSpPr>
            <a:spLocks noGrp="1"/>
          </p:cNvSpPr>
          <p:nvPr>
            <p:ph idx="1"/>
          </p:nvPr>
        </p:nvSpPr>
        <p:spPr/>
        <p:txBody>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Tree>
    <p:extLst>
      <p:ext uri="{BB962C8B-B14F-4D97-AF65-F5344CB8AC3E}">
        <p14:creationId xmlns:p14="http://schemas.microsoft.com/office/powerpoint/2010/main" val="1090717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Πλαίσιο κράτησης θέσης τίτλου 1"/>
          <p:cNvSpPr>
            <a:spLocks noGrp="1"/>
          </p:cNvSpPr>
          <p:nvPr>
            <p:ph type="title"/>
          </p:nvPr>
        </p:nvSpPr>
        <p:spPr>
          <a:xfrm>
            <a:off x="457200" y="241540"/>
            <a:ext cx="11277600" cy="1358661"/>
          </a:xfrm>
          <a:prstGeom prst="rect">
            <a:avLst/>
          </a:prstGeom>
        </p:spPr>
        <p:txBody>
          <a:bodyPr vert="horz" lIns="0" tIns="0" rIns="0" bIns="0" rtlCol="0" anchor="ctr">
            <a:normAutofit/>
          </a:bodyPr>
          <a:lstStyle/>
          <a:p>
            <a:r>
              <a:rPr lang="el-GR"/>
              <a:t>Κάντε κλικ για να επεξεργαστείτε το στυλ υποδείγματος τίτλου</a:t>
            </a:r>
          </a:p>
        </p:txBody>
      </p:sp>
      <p:sp>
        <p:nvSpPr>
          <p:cNvPr id="3" name="Πλαίσιο κράτησης θέσης κειμένου 2"/>
          <p:cNvSpPr>
            <a:spLocks noGrp="1"/>
          </p:cNvSpPr>
          <p:nvPr>
            <p:ph type="body" idx="1"/>
          </p:nvPr>
        </p:nvSpPr>
        <p:spPr>
          <a:xfrm>
            <a:off x="457200" y="1828799"/>
            <a:ext cx="11277600" cy="4572001"/>
          </a:xfrm>
          <a:prstGeom prst="rect">
            <a:avLst/>
          </a:prstGeom>
        </p:spPr>
        <p:txBody>
          <a:bodyPr vert="horz" lIns="0" tIns="0" rIns="0" bIns="0" rtlCol="0">
            <a:normAutofit/>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a:p>
            <a:pPr lvl="5"/>
            <a:r>
              <a:rPr lang="el-GR"/>
              <a:t>Έξι</a:t>
            </a:r>
          </a:p>
          <a:p>
            <a:pPr lvl="6"/>
            <a:r>
              <a:rPr lang="el-GR"/>
              <a:t>Επτά</a:t>
            </a:r>
          </a:p>
          <a:p>
            <a:pPr lvl="7"/>
            <a:r>
              <a:rPr lang="el-GR"/>
              <a:t>Οκτώ</a:t>
            </a:r>
          </a:p>
          <a:p>
            <a:pPr lvl="8"/>
            <a:r>
              <a:rPr lang="el-GR"/>
              <a:t>εννέα</a:t>
            </a:r>
          </a:p>
        </p:txBody>
      </p:sp>
      <p:sp>
        <p:nvSpPr>
          <p:cNvPr id="4" name="Πλαίσιο κράτησης θέσης ημερομηνίας 3"/>
          <p:cNvSpPr>
            <a:spLocks noGrp="1"/>
          </p:cNvSpPr>
          <p:nvPr>
            <p:ph type="dt" sz="half" idx="2"/>
          </p:nvPr>
        </p:nvSpPr>
        <p:spPr>
          <a:xfrm>
            <a:off x="7825597" y="6517112"/>
            <a:ext cx="2743200" cy="182880"/>
          </a:xfrm>
          <a:prstGeom prst="rect">
            <a:avLst/>
          </a:prstGeom>
        </p:spPr>
        <p:txBody>
          <a:bodyPr vert="horz" lIns="0" tIns="0" rIns="0" bIns="0" rtlCol="0" anchor="ctr"/>
          <a:lstStyle>
            <a:lvl1pPr algn="l" latinLnBrk="0">
              <a:defRPr lang="el-GR" sz="1200">
                <a:solidFill>
                  <a:schemeClr val="tx1"/>
                </a:solidFill>
              </a:defRPr>
            </a:lvl1pPr>
          </a:lstStyle>
          <a:p>
            <a:fld id="{9E2780EB-DA8E-4119-92C3-325CCEAABAC4}" type="datetimeFigureOut">
              <a:pPr/>
              <a:t>1/5/2020</a:t>
            </a:fld>
            <a:endParaRPr lang="el-GR"/>
          </a:p>
        </p:txBody>
      </p:sp>
      <p:sp>
        <p:nvSpPr>
          <p:cNvPr id="5" name="Πλαίσιο κράτησης θέσης υποσέλιδου 4"/>
          <p:cNvSpPr>
            <a:spLocks noGrp="1"/>
          </p:cNvSpPr>
          <p:nvPr>
            <p:ph type="ftr" sz="quarter" idx="3"/>
          </p:nvPr>
        </p:nvSpPr>
        <p:spPr>
          <a:xfrm>
            <a:off x="457199" y="6517112"/>
            <a:ext cx="7086315" cy="182880"/>
          </a:xfrm>
          <a:prstGeom prst="rect">
            <a:avLst/>
          </a:prstGeom>
        </p:spPr>
        <p:txBody>
          <a:bodyPr vert="horz" lIns="0" tIns="0" rIns="0" bIns="0" rtlCol="0" anchor="ctr"/>
          <a:lstStyle>
            <a:lvl1pPr algn="l" latinLnBrk="0">
              <a:defRPr lang="el-GR" sz="1200">
                <a:solidFill>
                  <a:schemeClr val="tx1"/>
                </a:solidFill>
              </a:defRPr>
            </a:lvl1pPr>
          </a:lstStyle>
          <a:p>
            <a:endParaRPr lang="el-GR"/>
          </a:p>
        </p:txBody>
      </p:sp>
      <p:sp>
        <p:nvSpPr>
          <p:cNvPr id="6" name="Πλαίσιο κράτησης θέσης αριθμού διαφάνειας 5"/>
          <p:cNvSpPr>
            <a:spLocks noGrp="1"/>
          </p:cNvSpPr>
          <p:nvPr>
            <p:ph type="sldNum" sz="quarter" idx="4"/>
          </p:nvPr>
        </p:nvSpPr>
        <p:spPr>
          <a:xfrm>
            <a:off x="10850880" y="6517112"/>
            <a:ext cx="883920" cy="182880"/>
          </a:xfrm>
          <a:prstGeom prst="rect">
            <a:avLst/>
          </a:prstGeom>
        </p:spPr>
        <p:txBody>
          <a:bodyPr vert="horz" lIns="0" tIns="0" rIns="0" bIns="0" rtlCol="0" anchor="ctr"/>
          <a:lstStyle>
            <a:lvl1pPr algn="r" latinLnBrk="0">
              <a:defRPr lang="el-GR" sz="1200">
                <a:solidFill>
                  <a:schemeClr val="tx1"/>
                </a:solidFill>
              </a:defRPr>
            </a:lvl1pPr>
          </a:lstStyle>
          <a:p>
            <a:fld id="{3670645A-F9B6-4347-860F-FE9ED88D0C60}" type="slidenum">
              <a:pPr/>
              <a:t>‹#›</a:t>
            </a:fld>
            <a:endParaRPr lang="el-GR"/>
          </a:p>
        </p:txBody>
      </p:sp>
    </p:spTree>
    <p:extLst>
      <p:ext uri="{BB962C8B-B14F-4D97-AF65-F5344CB8AC3E}">
        <p14:creationId xmlns:p14="http://schemas.microsoft.com/office/powerpoint/2010/main" val="961148881"/>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62" r:id="rId4"/>
    <p:sldLayoutId id="2147483663" r:id="rId5"/>
    <p:sldLayoutId id="2147483664" r:id="rId6"/>
    <p:sldLayoutId id="2147483665" r:id="rId7"/>
    <p:sldLayoutId id="2147483666" r:id="rId8"/>
    <p:sldLayoutId id="2147483650"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lang="el-GR" sz="4400" b="1" kern="1200" cap="all" normalizeH="1" baseline="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200"/>
        </a:spcBef>
        <a:buFont typeface="Arial" panose="020B0604020202020204" pitchFamily="34" charset="0"/>
        <a:buChar char="•"/>
        <a:defRPr lang="el-G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l-G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l-G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el-GR" sz="1800" kern="1200">
          <a:solidFill>
            <a:schemeClr val="tx1"/>
          </a:solidFill>
          <a:latin typeface="+mn-lt"/>
          <a:ea typeface="+mn-ea"/>
          <a:cs typeface="+mn-cs"/>
        </a:defRPr>
      </a:lvl9pPr>
    </p:bodyStyle>
    <p:other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840" userDrawn="1">
          <p15:clr>
            <a:srgbClr val="F26B43"/>
          </p15:clr>
        </p15:guide>
        <p15:guide id="6"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r>
              <a:rPr lang="el-GR" dirty="0" err="1"/>
              <a:t>ΕΝοτητα</a:t>
            </a:r>
            <a:r>
              <a:rPr lang="el-GR" dirty="0"/>
              <a:t> 5</a:t>
            </a:r>
            <a:br>
              <a:rPr lang="el-GR" dirty="0"/>
            </a:br>
            <a:br>
              <a:rPr lang="el-GR" dirty="0"/>
            </a:br>
            <a:r>
              <a:rPr lang="el-GR" dirty="0" err="1"/>
              <a:t>ειρηνη</a:t>
            </a:r>
            <a:br>
              <a:rPr lang="el-GR" dirty="0"/>
            </a:br>
            <a:r>
              <a:rPr lang="el-GR" dirty="0"/>
              <a:t> &amp;</a:t>
            </a:r>
            <a:br>
              <a:rPr lang="el-GR" dirty="0"/>
            </a:br>
            <a:r>
              <a:rPr lang="el-GR" dirty="0" err="1"/>
              <a:t>πολεμοσ</a:t>
            </a:r>
            <a:endParaRPr lang="el-GR" dirty="0"/>
          </a:p>
        </p:txBody>
      </p:sp>
      <p:sp>
        <p:nvSpPr>
          <p:cNvPr id="3" name="Υπότιτλος 2"/>
          <p:cNvSpPr>
            <a:spLocks noGrp="1"/>
          </p:cNvSpPr>
          <p:nvPr>
            <p:ph type="subTitle" idx="1"/>
          </p:nvPr>
        </p:nvSpPr>
        <p:spPr/>
        <p:txBody>
          <a:bodyPr/>
          <a:lstStyle/>
          <a:p>
            <a:r>
              <a:rPr lang="el-GR" dirty="0" err="1"/>
              <a:t>Μαθημα</a:t>
            </a:r>
            <a:r>
              <a:rPr lang="el-GR" dirty="0"/>
              <a:t> 2</a:t>
            </a:r>
          </a:p>
        </p:txBody>
      </p:sp>
      <p:pic>
        <p:nvPicPr>
          <p:cNvPr id="7" name="Πλαίσιο κράτησης θέσης εικόνας 6" descr="Σανίδες του σερφ στη σειρά. Για να αλλάξετε αυτήν την εικόνα, επιλέξτε την και διαγράψτε την. Στη συνέχεια, κάντε κλικ στο εικονίδιο 'Εισαγωγή εικόνας', για να εισαγάγετε μια νέα εικόνα." title="Δείγμα εικόνας"/>
          <p:cNvPicPr>
            <a:picLocks noGrp="1" noChangeAspect="1"/>
          </p:cNvPicPr>
          <p:nvPr>
            <p:ph type="pic" sz="quarter" idx="10"/>
          </p:nvPr>
        </p:nvPicPr>
        <p:blipFill>
          <a:blip r:embed="rId3" cstate="email">
            <a:extLst>
              <a:ext uri="{28A0092B-C50C-407E-A947-70E740481C1C}">
                <a14:useLocalDpi xmlns:a14="http://schemas.microsoft.com/office/drawing/2010/main"/>
              </a:ext>
            </a:extLst>
          </a:blip>
          <a:srcRect t="11" b="11"/>
          <a:stretch>
            <a:fillRect/>
          </a:stretch>
        </p:blipFill>
        <p:spPr/>
      </p:pic>
      <p:grpSp>
        <p:nvGrpSpPr>
          <p:cNvPr id="6" name="Ομάδα 5">
            <a:extLst>
              <a:ext uri="{FF2B5EF4-FFF2-40B4-BE49-F238E27FC236}">
                <a16:creationId xmlns:a16="http://schemas.microsoft.com/office/drawing/2014/main" id="{4A861666-338A-4791-A96E-4318F4152DBC}"/>
              </a:ext>
            </a:extLst>
          </p:cNvPr>
          <p:cNvGrpSpPr/>
          <p:nvPr/>
        </p:nvGrpSpPr>
        <p:grpSpPr>
          <a:xfrm>
            <a:off x="4654377" y="603504"/>
            <a:ext cx="6934200" cy="5650992"/>
            <a:chOff x="4654377" y="603504"/>
            <a:chExt cx="6934200" cy="5650992"/>
          </a:xfrm>
        </p:grpSpPr>
        <p:pic>
          <p:nvPicPr>
            <p:cNvPr id="4" name="Εικόνα 3">
              <a:extLst>
                <a:ext uri="{FF2B5EF4-FFF2-40B4-BE49-F238E27FC236}">
                  <a16:creationId xmlns:a16="http://schemas.microsoft.com/office/drawing/2014/main" id="{7843F165-71CC-418A-8C65-8FD3756B6360}"/>
                </a:ext>
              </a:extLst>
            </p:cNvPr>
            <p:cNvPicPr>
              <a:picLocks noChangeAspect="1"/>
            </p:cNvPicPr>
            <p:nvPr/>
          </p:nvPicPr>
          <p:blipFill>
            <a:blip r:embed="rId4"/>
            <a:stretch>
              <a:fillRect/>
            </a:stretch>
          </p:blipFill>
          <p:spPr>
            <a:xfrm>
              <a:off x="4654378" y="603504"/>
              <a:ext cx="6933023" cy="28254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5" name="Εικόνα 4">
              <a:extLst>
                <a:ext uri="{FF2B5EF4-FFF2-40B4-BE49-F238E27FC236}">
                  <a16:creationId xmlns:a16="http://schemas.microsoft.com/office/drawing/2014/main" id="{72E6FB83-B13A-4D3E-BC5C-71CE70B5A9E3}"/>
                </a:ext>
              </a:extLst>
            </p:cNvPr>
            <p:cNvPicPr>
              <a:picLocks noChangeAspect="1"/>
            </p:cNvPicPr>
            <p:nvPr/>
          </p:nvPicPr>
          <p:blipFill>
            <a:blip r:embed="rId5"/>
            <a:stretch>
              <a:fillRect/>
            </a:stretch>
          </p:blipFill>
          <p:spPr>
            <a:xfrm>
              <a:off x="4654377" y="3390900"/>
              <a:ext cx="6934200" cy="2863596"/>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grpSp>
    </p:spTree>
    <p:extLst>
      <p:ext uri="{BB962C8B-B14F-4D97-AF65-F5344CB8AC3E}">
        <p14:creationId xmlns:p14="http://schemas.microsoft.com/office/powerpoint/2010/main" val="4100215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E6D5FB-9AE0-4010-8DBD-5FCB638990F2}"/>
              </a:ext>
            </a:extLst>
          </p:cNvPr>
          <p:cNvSpPr>
            <a:spLocks noGrp="1"/>
          </p:cNvSpPr>
          <p:nvPr>
            <p:ph type="title"/>
          </p:nvPr>
        </p:nvSpPr>
        <p:spPr>
          <a:xfrm>
            <a:off x="993531" y="276709"/>
            <a:ext cx="5102469" cy="866291"/>
          </a:xfr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fontScale="90000"/>
          </a:bodyPr>
          <a:lstStyle/>
          <a:p>
            <a:r>
              <a:rPr lang="el-GR" sz="2800" dirty="0" err="1"/>
              <a:t>ΑσκΗσεις</a:t>
            </a:r>
            <a:r>
              <a:rPr lang="el-GR" sz="2800" dirty="0"/>
              <a:t> – </a:t>
            </a:r>
            <a:r>
              <a:rPr lang="el-GR" sz="2800" dirty="0" err="1"/>
              <a:t>παραδειγματα</a:t>
            </a:r>
            <a:r>
              <a:rPr lang="el-GR" sz="2800" dirty="0"/>
              <a:t> με:</a:t>
            </a:r>
            <a:br>
              <a:rPr lang="el-GR" sz="2800" dirty="0"/>
            </a:br>
            <a:r>
              <a:rPr lang="el-GR" sz="2800" dirty="0" err="1"/>
              <a:t>ομοηχα</a:t>
            </a:r>
            <a:r>
              <a:rPr lang="el-GR" sz="2800" dirty="0"/>
              <a:t> - </a:t>
            </a:r>
            <a:r>
              <a:rPr lang="el-GR" sz="2800" dirty="0" err="1"/>
              <a:t>παρωνυμα</a:t>
            </a:r>
            <a:endParaRPr lang="el-GR" sz="2800" dirty="0"/>
          </a:p>
        </p:txBody>
      </p:sp>
      <p:graphicFrame>
        <p:nvGraphicFramePr>
          <p:cNvPr id="4" name="Θέση περιεχομένου 3">
            <a:extLst>
              <a:ext uri="{FF2B5EF4-FFF2-40B4-BE49-F238E27FC236}">
                <a16:creationId xmlns:a16="http://schemas.microsoft.com/office/drawing/2014/main" id="{2BDE1F40-725C-4AD8-BE38-FEBC753C9580}"/>
              </a:ext>
            </a:extLst>
          </p:cNvPr>
          <p:cNvGraphicFramePr>
            <a:graphicFrameLocks noGrp="1"/>
          </p:cNvGraphicFramePr>
          <p:nvPr>
            <p:ph idx="1"/>
            <p:extLst>
              <p:ext uri="{D42A27DB-BD31-4B8C-83A1-F6EECF244321}">
                <p14:modId xmlns:p14="http://schemas.microsoft.com/office/powerpoint/2010/main" val="1219657325"/>
              </p:ext>
            </p:extLst>
          </p:nvPr>
        </p:nvGraphicFramePr>
        <p:xfrm>
          <a:off x="457200" y="1301750"/>
          <a:ext cx="11277600" cy="5099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3411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Τίτλος 7">
            <a:extLst>
              <a:ext uri="{FF2B5EF4-FFF2-40B4-BE49-F238E27FC236}">
                <a16:creationId xmlns:a16="http://schemas.microsoft.com/office/drawing/2014/main" id="{9389B188-B53B-47C7-8FD6-71DE9B36ED70}"/>
              </a:ext>
            </a:extLst>
          </p:cNvPr>
          <p:cNvSpPr>
            <a:spLocks noGrp="1"/>
          </p:cNvSpPr>
          <p:nvPr>
            <p:ph type="title"/>
          </p:nvPr>
        </p:nvSpPr>
        <p:spPr>
          <a:xfrm>
            <a:off x="457200" y="241541"/>
            <a:ext cx="8801100" cy="892668"/>
          </a:xfrm>
        </p:spPr>
        <p:style>
          <a:lnRef idx="2">
            <a:schemeClr val="accent2"/>
          </a:lnRef>
          <a:fillRef idx="1">
            <a:schemeClr val="lt1"/>
          </a:fillRef>
          <a:effectRef idx="0">
            <a:schemeClr val="accent2"/>
          </a:effectRef>
          <a:fontRef idx="minor">
            <a:schemeClr val="dk1"/>
          </a:fontRef>
        </p:style>
        <p:txBody>
          <a:bodyPr>
            <a:normAutofit/>
          </a:bodyPr>
          <a:lstStyle/>
          <a:p>
            <a:r>
              <a:rPr lang="el-GR" sz="2400" dirty="0" err="1"/>
              <a:t>Συμπληρωσε</a:t>
            </a:r>
            <a:r>
              <a:rPr lang="el-GR" sz="2400" dirty="0"/>
              <a:t> τις </a:t>
            </a:r>
            <a:r>
              <a:rPr lang="el-GR" sz="2400" dirty="0" err="1"/>
              <a:t>προτασεις</a:t>
            </a:r>
            <a:r>
              <a:rPr lang="el-GR" sz="2400" dirty="0"/>
              <a:t> </a:t>
            </a:r>
            <a:r>
              <a:rPr lang="el-GR" sz="2400" dirty="0" err="1"/>
              <a:t>επιλεγοντας</a:t>
            </a:r>
            <a:r>
              <a:rPr lang="el-GR" sz="2400" dirty="0"/>
              <a:t> τη </a:t>
            </a:r>
            <a:r>
              <a:rPr lang="el-GR" sz="2400" dirty="0" err="1"/>
              <a:t>σωστη</a:t>
            </a:r>
            <a:r>
              <a:rPr lang="el-GR" sz="2400" dirty="0"/>
              <a:t> </a:t>
            </a:r>
            <a:r>
              <a:rPr lang="el-GR" sz="2400" dirty="0" err="1"/>
              <a:t>λεξη</a:t>
            </a:r>
            <a:endParaRPr lang="el-GR" sz="2400" dirty="0"/>
          </a:p>
        </p:txBody>
      </p:sp>
      <p:sp>
        <p:nvSpPr>
          <p:cNvPr id="9" name="Θέση περιεχομένου 8">
            <a:extLst>
              <a:ext uri="{FF2B5EF4-FFF2-40B4-BE49-F238E27FC236}">
                <a16:creationId xmlns:a16="http://schemas.microsoft.com/office/drawing/2014/main" id="{E1E0C73C-5446-4A85-8337-9F2A21FAEDDE}"/>
              </a:ext>
            </a:extLst>
          </p:cNvPr>
          <p:cNvSpPr>
            <a:spLocks noGrp="1"/>
          </p:cNvSpPr>
          <p:nvPr>
            <p:ph idx="1"/>
          </p:nvPr>
        </p:nvSpPr>
        <p:spPr>
          <a:xfrm>
            <a:off x="457200" y="1134209"/>
            <a:ext cx="11277600" cy="5266592"/>
          </a:xfrm>
        </p:spPr>
        <p:txBody>
          <a:bodyPr>
            <a:normAutofit lnSpcReduction="10000"/>
          </a:bodyPr>
          <a:lstStyle/>
          <a:p>
            <a:endParaRPr lang="el-GR" dirty="0"/>
          </a:p>
          <a:p>
            <a:r>
              <a:rPr lang="el-GR" dirty="0"/>
              <a:t>Η ισότητά των δύο …….. (φύλλων- φύλων) εξακολουθεί να απασχολεί την κοινωνία μας</a:t>
            </a:r>
          </a:p>
          <a:p>
            <a:r>
              <a:rPr lang="el-GR" dirty="0"/>
              <a:t>Γίνονται συχνά παραβιάσεις στα …….. (χωρικά – χορικά) ύδατα της χώρας μας</a:t>
            </a:r>
          </a:p>
          <a:p>
            <a:r>
              <a:rPr lang="el-GR" dirty="0"/>
              <a:t>Είναι η πρώτη φορά που παρακολουθώ παράσταση …… (σατυρικού –σατιρικού) δράματος</a:t>
            </a:r>
          </a:p>
          <a:p>
            <a:r>
              <a:rPr lang="el-GR" dirty="0"/>
              <a:t>Του αρέσει να ασχολείται με την ……. (ετοιμολογία-ετυμολογία) των λέξεων</a:t>
            </a:r>
          </a:p>
          <a:p>
            <a:r>
              <a:rPr lang="el-GR" dirty="0"/>
              <a:t>Λόγω σοβαρού…… (κωλύματος – κολλήματος) δεν θα μπορέσω να παραβρεθώ στην συνάντηση </a:t>
            </a:r>
          </a:p>
          <a:p>
            <a:r>
              <a:rPr lang="el-GR" dirty="0"/>
              <a:t>Σήκωσε πολύ βάρος και πόνεσε ο …… (όμως, ώμος) του</a:t>
            </a:r>
          </a:p>
          <a:p>
            <a:endParaRPr lang="el-GR" dirty="0"/>
          </a:p>
        </p:txBody>
      </p:sp>
    </p:spTree>
    <p:extLst>
      <p:ext uri="{BB962C8B-B14F-4D97-AF65-F5344CB8AC3E}">
        <p14:creationId xmlns:p14="http://schemas.microsoft.com/office/powerpoint/2010/main" val="95706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3868712-E3BD-4E80-8F4E-7C95CDF2D038}"/>
              </a:ext>
            </a:extLst>
          </p:cNvPr>
          <p:cNvSpPr>
            <a:spLocks noGrp="1"/>
          </p:cNvSpPr>
          <p:nvPr>
            <p:ph type="title"/>
          </p:nvPr>
        </p:nvSpPr>
        <p:spPr>
          <a:xfrm>
            <a:off x="457200" y="241541"/>
            <a:ext cx="10093569" cy="848705"/>
          </a:xfr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a:normAutofit/>
          </a:bodyPr>
          <a:lstStyle/>
          <a:p>
            <a:r>
              <a:rPr lang="el-GR" sz="2400" dirty="0" err="1"/>
              <a:t>Σημπληρωσε</a:t>
            </a:r>
            <a:r>
              <a:rPr lang="el-GR" sz="2400" dirty="0"/>
              <a:t> τα </a:t>
            </a:r>
            <a:r>
              <a:rPr lang="el-GR" sz="2400" dirty="0" err="1"/>
              <a:t>κενα</a:t>
            </a:r>
            <a:r>
              <a:rPr lang="el-GR" sz="2400" dirty="0"/>
              <a:t> </a:t>
            </a:r>
            <a:r>
              <a:rPr lang="el-GR" sz="2400" dirty="0" err="1"/>
              <a:t>επιλεγοντασ</a:t>
            </a:r>
            <a:r>
              <a:rPr lang="el-GR" sz="2400" dirty="0"/>
              <a:t> τη </a:t>
            </a:r>
            <a:r>
              <a:rPr lang="el-GR" sz="2400" dirty="0" err="1"/>
              <a:t>σωστη</a:t>
            </a:r>
            <a:r>
              <a:rPr lang="el-GR" sz="2400" dirty="0"/>
              <a:t> </a:t>
            </a:r>
            <a:r>
              <a:rPr lang="el-GR" sz="2400" dirty="0" err="1"/>
              <a:t>λεξη</a:t>
            </a:r>
            <a:endParaRPr lang="el-GR" sz="2400" dirty="0"/>
          </a:p>
        </p:txBody>
      </p:sp>
      <p:sp>
        <p:nvSpPr>
          <p:cNvPr id="3" name="Θέση περιεχομένου 2">
            <a:extLst>
              <a:ext uri="{FF2B5EF4-FFF2-40B4-BE49-F238E27FC236}">
                <a16:creationId xmlns:a16="http://schemas.microsoft.com/office/drawing/2014/main" id="{F7468ADD-B245-45AD-8943-E728154F5D96}"/>
              </a:ext>
            </a:extLst>
          </p:cNvPr>
          <p:cNvSpPr>
            <a:spLocks noGrp="1"/>
          </p:cNvSpPr>
          <p:nvPr>
            <p:ph idx="1"/>
          </p:nvPr>
        </p:nvSpPr>
        <p:spPr>
          <a:xfrm>
            <a:off x="457200" y="1389185"/>
            <a:ext cx="11277600" cy="5081953"/>
          </a:xfrm>
        </p:spPr>
        <p:txBody>
          <a:bodyPr>
            <a:normAutofit/>
          </a:bodyPr>
          <a:lstStyle/>
          <a:p>
            <a:pPr>
              <a:buFont typeface="Wingdings" panose="05000000000000000000" pitchFamily="2" charset="2"/>
              <a:buChar char="ü"/>
            </a:pPr>
            <a:endParaRPr lang="el-GR" sz="2400" dirty="0"/>
          </a:p>
          <a:p>
            <a:pPr>
              <a:buFont typeface="Wingdings" panose="05000000000000000000" pitchFamily="2" charset="2"/>
              <a:buChar char="ü"/>
            </a:pPr>
            <a:r>
              <a:rPr lang="el-GR" sz="2400" dirty="0"/>
              <a:t>Η ……. (ανία – άνοια) και η ρουτίνα δηλητηριάζουν τη ζωή τους</a:t>
            </a:r>
          </a:p>
          <a:p>
            <a:pPr>
              <a:buFont typeface="Wingdings" panose="05000000000000000000" pitchFamily="2" charset="2"/>
              <a:buChar char="ü"/>
            </a:pPr>
            <a:r>
              <a:rPr lang="el-GR" sz="2400" dirty="0"/>
              <a:t>Για την αντιμετώπιση των οικολογικών προβλημάτων οι κυβερνήσεις πρέπει να  λάβουν …. (δραματικά – δραστικά) μέτρα</a:t>
            </a:r>
          </a:p>
          <a:p>
            <a:pPr>
              <a:buFont typeface="Wingdings" panose="05000000000000000000" pitchFamily="2" charset="2"/>
              <a:buChar char="ü"/>
            </a:pPr>
            <a:r>
              <a:rPr lang="el-GR" sz="2400" dirty="0"/>
              <a:t>Οι λαοί πρέπει να μάθουν να …….. (συμβιώνουν-επιβιώνουν) ομαλά</a:t>
            </a:r>
          </a:p>
          <a:p>
            <a:pPr>
              <a:buFont typeface="Wingdings" panose="05000000000000000000" pitchFamily="2" charset="2"/>
              <a:buChar char="ü"/>
            </a:pPr>
            <a:r>
              <a:rPr lang="el-GR" sz="2400" dirty="0"/>
              <a:t>Κάθε φορά που …. (παίρνω – περνώ) από το σπίτι του βρίσκω συνέχεια κόσμο</a:t>
            </a:r>
          </a:p>
          <a:p>
            <a:pPr>
              <a:buFont typeface="Wingdings" panose="05000000000000000000" pitchFamily="2" charset="2"/>
              <a:buChar char="ü"/>
            </a:pPr>
            <a:r>
              <a:rPr lang="el-GR" sz="2400" dirty="0"/>
              <a:t>Ολοκληρώθηκε η κατασκευή ……. (σήραγγας – σύριγγας) στην περιοχή της ….</a:t>
            </a:r>
          </a:p>
          <a:p>
            <a:pPr>
              <a:buFont typeface="Wingdings" panose="05000000000000000000" pitchFamily="2" charset="2"/>
              <a:buChar char="ü"/>
            </a:pPr>
            <a:r>
              <a:rPr lang="el-GR" sz="2400" dirty="0"/>
              <a:t>Κανείς ντόπιος δε θα δεχτεί να σε οδηγήσει στη σπηλιά αυτή, γιατί, όπως λένε, φοβούνται το ……. (στοιχείο-στοιχειό) που κατοικεί </a:t>
            </a:r>
            <a:r>
              <a:rPr lang="el-GR" sz="2400"/>
              <a:t>εκεί μέσα.</a:t>
            </a:r>
            <a:endParaRPr lang="el-GR" sz="2400" dirty="0"/>
          </a:p>
        </p:txBody>
      </p:sp>
    </p:spTree>
    <p:extLst>
      <p:ext uri="{BB962C8B-B14F-4D97-AF65-F5344CB8AC3E}">
        <p14:creationId xmlns:p14="http://schemas.microsoft.com/office/powerpoint/2010/main" val="363409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44E2CA9-E642-4B8D-8A69-8C72CC1DC655}"/>
              </a:ext>
            </a:extLst>
          </p:cNvPr>
          <p:cNvSpPr>
            <a:spLocks noGrp="1"/>
          </p:cNvSpPr>
          <p:nvPr>
            <p:ph type="title"/>
          </p:nvPr>
        </p:nvSpPr>
        <p:spPr>
          <a:xfrm>
            <a:off x="457200" y="241540"/>
            <a:ext cx="4545623" cy="831122"/>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ormAutofit/>
          </a:bodyPr>
          <a:lstStyle/>
          <a:p>
            <a:r>
              <a:rPr lang="el-GR" sz="2000" dirty="0" err="1"/>
              <a:t>Επιρρηματικεσ</a:t>
            </a:r>
            <a:r>
              <a:rPr lang="el-GR" sz="2000" dirty="0"/>
              <a:t> </a:t>
            </a:r>
            <a:r>
              <a:rPr lang="el-GR" sz="2000" dirty="0" err="1"/>
              <a:t>προτασεισ</a:t>
            </a:r>
            <a:br>
              <a:rPr lang="el-GR" sz="2000" dirty="0"/>
            </a:br>
            <a:r>
              <a:rPr lang="el-GR" sz="2000" dirty="0" err="1"/>
              <a:t>Αιτιολογικεσ</a:t>
            </a:r>
            <a:r>
              <a:rPr lang="el-GR" sz="2000" dirty="0"/>
              <a:t> - </a:t>
            </a:r>
            <a:r>
              <a:rPr lang="el-GR" sz="2000" dirty="0" err="1"/>
              <a:t>θεωρια</a:t>
            </a:r>
            <a:endParaRPr lang="el-GR" sz="2000" dirty="0"/>
          </a:p>
        </p:txBody>
      </p:sp>
      <p:graphicFrame>
        <p:nvGraphicFramePr>
          <p:cNvPr id="4" name="Θέση περιεχομένου 3">
            <a:extLst>
              <a:ext uri="{FF2B5EF4-FFF2-40B4-BE49-F238E27FC236}">
                <a16:creationId xmlns:a16="http://schemas.microsoft.com/office/drawing/2014/main" id="{28C1E195-8FC0-42D8-ADDB-AE619DF98FFD}"/>
              </a:ext>
            </a:extLst>
          </p:cNvPr>
          <p:cNvGraphicFramePr>
            <a:graphicFrameLocks noGrp="1"/>
          </p:cNvGraphicFramePr>
          <p:nvPr>
            <p:ph idx="1"/>
            <p:extLst>
              <p:ext uri="{D42A27DB-BD31-4B8C-83A1-F6EECF244321}">
                <p14:modId xmlns:p14="http://schemas.microsoft.com/office/powerpoint/2010/main" val="1538011990"/>
              </p:ext>
            </p:extLst>
          </p:nvPr>
        </p:nvGraphicFramePr>
        <p:xfrm>
          <a:off x="457200" y="1261448"/>
          <a:ext cx="11277600" cy="5355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Ευθύγραμμο βέλος σύνδεσης 5">
            <a:extLst>
              <a:ext uri="{FF2B5EF4-FFF2-40B4-BE49-F238E27FC236}">
                <a16:creationId xmlns:a16="http://schemas.microsoft.com/office/drawing/2014/main" id="{3C67F09E-7558-4EBD-8C89-B0869AB4E25B}"/>
              </a:ext>
            </a:extLst>
          </p:cNvPr>
          <p:cNvCxnSpPr>
            <a:cxnSpLocks/>
          </p:cNvCxnSpPr>
          <p:nvPr/>
        </p:nvCxnSpPr>
        <p:spPr>
          <a:xfrm>
            <a:off x="3393831" y="4009292"/>
            <a:ext cx="1477107" cy="263770"/>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cxnSp>
        <p:nvCxnSpPr>
          <p:cNvPr id="8" name="Ευθύγραμμο βέλος σύνδεσης 7">
            <a:extLst>
              <a:ext uri="{FF2B5EF4-FFF2-40B4-BE49-F238E27FC236}">
                <a16:creationId xmlns:a16="http://schemas.microsoft.com/office/drawing/2014/main" id="{B7EC5BEB-6A68-4B75-8830-1AAEBA718D91}"/>
              </a:ext>
            </a:extLst>
          </p:cNvPr>
          <p:cNvCxnSpPr>
            <a:cxnSpLocks/>
          </p:cNvCxnSpPr>
          <p:nvPr/>
        </p:nvCxnSpPr>
        <p:spPr>
          <a:xfrm flipH="1">
            <a:off x="2945423" y="4088423"/>
            <a:ext cx="369277" cy="395654"/>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8481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BA99CA1-23BF-490E-8A66-A2E4EC8533F8}"/>
              </a:ext>
            </a:extLst>
          </p:cNvPr>
          <p:cNvSpPr>
            <a:spLocks noGrp="1"/>
          </p:cNvSpPr>
          <p:nvPr>
            <p:ph type="title"/>
          </p:nvPr>
        </p:nvSpPr>
        <p:spPr/>
        <p:txBody>
          <a:bodyPr>
            <a:normAutofit/>
          </a:bodyPr>
          <a:lstStyle/>
          <a:p>
            <a:r>
              <a:rPr lang="el-GR" sz="3600" dirty="0" err="1"/>
              <a:t>Αναγνωριστε</a:t>
            </a:r>
            <a:r>
              <a:rPr lang="el-GR" sz="3600" dirty="0"/>
              <a:t> τις </a:t>
            </a:r>
            <a:r>
              <a:rPr lang="el-GR" sz="3600" dirty="0" err="1"/>
              <a:t>αιτιολογικεσ</a:t>
            </a:r>
            <a:r>
              <a:rPr lang="el-GR" sz="3600" dirty="0"/>
              <a:t> </a:t>
            </a:r>
            <a:r>
              <a:rPr lang="el-GR" sz="3600" dirty="0" err="1"/>
              <a:t>προτασεισ</a:t>
            </a:r>
            <a:endParaRPr lang="el-GR" sz="3600" dirty="0"/>
          </a:p>
        </p:txBody>
      </p:sp>
      <p:sp>
        <p:nvSpPr>
          <p:cNvPr id="4" name="Θέση περιεχομένου 3">
            <a:extLst>
              <a:ext uri="{FF2B5EF4-FFF2-40B4-BE49-F238E27FC236}">
                <a16:creationId xmlns:a16="http://schemas.microsoft.com/office/drawing/2014/main" id="{E6C74828-BBBC-403E-A841-22C8AEDB873A}"/>
              </a:ext>
            </a:extLst>
          </p:cNvPr>
          <p:cNvSpPr>
            <a:spLocks noGrp="1"/>
          </p:cNvSpPr>
          <p:nvPr>
            <p:ph idx="1"/>
          </p:nvPr>
        </p:nvSpPr>
        <p:spPr>
          <a:xfrm>
            <a:off x="457200" y="1371601"/>
            <a:ext cx="11277600" cy="5029200"/>
          </a:xfrm>
        </p:spPr>
        <p:txBody>
          <a:bodyPr>
            <a:normAutofit/>
          </a:bodyPr>
          <a:lstStyle/>
          <a:p>
            <a:endParaRPr lang="el-GR" sz="1800" dirty="0"/>
          </a:p>
          <a:p>
            <a:pPr marL="342900" indent="-342900">
              <a:buFont typeface="+mj-lt"/>
              <a:buAutoNum type="arabicPeriod"/>
            </a:pPr>
            <a:r>
              <a:rPr lang="el-GR" sz="1800" dirty="0"/>
              <a:t>Σε καιρούς ειρήνης….. τόσο οι πολιτείες, όσο και οι άνθρωποι είναι πιο καλοπροαίρετοι, [</a:t>
            </a:r>
            <a:r>
              <a:rPr lang="el-GR" sz="1800" b="1" dirty="0">
                <a:solidFill>
                  <a:srgbClr val="FF0000"/>
                </a:solidFill>
              </a:rPr>
              <a:t>επειδή</a:t>
            </a:r>
            <a:r>
              <a:rPr lang="el-GR" sz="1800" dirty="0"/>
              <a:t> δεν φτάνουνε σε απόγνωση από άκρα ανάγκη] </a:t>
            </a:r>
            <a:r>
              <a:rPr lang="el-GR" sz="1800" dirty="0" err="1"/>
              <a:t>κειμ</a:t>
            </a:r>
            <a:r>
              <a:rPr lang="el-GR" sz="1800" dirty="0"/>
              <a:t>. 4.</a:t>
            </a:r>
          </a:p>
          <a:p>
            <a:pPr marL="342900" indent="-342900">
              <a:buFont typeface="+mj-lt"/>
              <a:buAutoNum type="arabicPeriod"/>
            </a:pPr>
            <a:r>
              <a:rPr lang="el-GR" sz="1800" dirty="0"/>
              <a:t>Ο πόλεμος όμως [</a:t>
            </a:r>
            <a:r>
              <a:rPr lang="el-GR" sz="1800" dirty="0">
                <a:solidFill>
                  <a:srgbClr val="FF0000"/>
                </a:solidFill>
              </a:rPr>
              <a:t>που</a:t>
            </a:r>
            <a:r>
              <a:rPr lang="el-GR" sz="1800" dirty="0"/>
              <a:t> παίρνει ύπουλα κάτω από τα πόδια των ανθρώπων την ευκολία να κερδίζουν το καθημερινό τους τους διδάσκει την ωμότητα…. </a:t>
            </a:r>
            <a:r>
              <a:rPr lang="el-GR" sz="1800" dirty="0" err="1"/>
              <a:t>Κειμ</a:t>
            </a:r>
            <a:r>
              <a:rPr lang="el-GR" sz="1800" dirty="0"/>
              <a:t>. 4</a:t>
            </a:r>
          </a:p>
          <a:p>
            <a:pPr marL="342900" indent="-342900">
              <a:buFont typeface="+mj-lt"/>
              <a:buAutoNum type="arabicPeriod"/>
            </a:pPr>
            <a:r>
              <a:rPr lang="el-GR" sz="1800" dirty="0"/>
              <a:t>Οι άνθρωποι φτάνουν στον πόλεμο, [</a:t>
            </a:r>
            <a:r>
              <a:rPr lang="el-GR" sz="1800" b="1" dirty="0">
                <a:solidFill>
                  <a:srgbClr val="FF0000"/>
                </a:solidFill>
              </a:rPr>
              <a:t>γιατί</a:t>
            </a:r>
            <a:r>
              <a:rPr lang="el-GR" sz="1800" dirty="0"/>
              <a:t> είναι άπληστοι] και </a:t>
            </a:r>
            <a:r>
              <a:rPr lang="el-GR" sz="1800" dirty="0">
                <a:solidFill>
                  <a:srgbClr val="FF0000"/>
                </a:solidFill>
              </a:rPr>
              <a:t>[έχουν όρεξη να αποκτήσουν δύναμη]. </a:t>
            </a:r>
            <a:r>
              <a:rPr lang="el-GR" sz="1800" dirty="0">
                <a:solidFill>
                  <a:schemeClr val="tx2"/>
                </a:solidFill>
              </a:rPr>
              <a:t>κειμ.4</a:t>
            </a:r>
          </a:p>
          <a:p>
            <a:pPr marL="342900" indent="-342900">
              <a:buFont typeface="+mj-lt"/>
              <a:buAutoNum type="arabicPeriod"/>
            </a:pPr>
            <a:r>
              <a:rPr lang="el-GR" sz="1800" dirty="0">
                <a:solidFill>
                  <a:schemeClr val="tx2"/>
                </a:solidFill>
              </a:rPr>
              <a:t>Οι άνθρωποι διαπιστώνουν μονάχα αργότερα, [</a:t>
            </a:r>
            <a:r>
              <a:rPr lang="el-GR" sz="1800" b="1" dirty="0">
                <a:solidFill>
                  <a:schemeClr val="tx2"/>
                </a:solidFill>
              </a:rPr>
              <a:t>γιατί,</a:t>
            </a:r>
            <a:r>
              <a:rPr lang="el-GR" sz="1800" dirty="0">
                <a:solidFill>
                  <a:schemeClr val="tx2"/>
                </a:solidFill>
              </a:rPr>
              <a:t> {όσο έχουν ειρήνη}, ζούνε πιο ευχάριστα]. </a:t>
            </a:r>
            <a:r>
              <a:rPr lang="el-GR" sz="1800" dirty="0" err="1">
                <a:solidFill>
                  <a:schemeClr val="tx2"/>
                </a:solidFill>
              </a:rPr>
              <a:t>Κειμ</a:t>
            </a:r>
            <a:r>
              <a:rPr lang="el-GR" sz="1800" dirty="0">
                <a:solidFill>
                  <a:schemeClr val="tx2"/>
                </a:solidFill>
              </a:rPr>
              <a:t>. 1</a:t>
            </a:r>
          </a:p>
          <a:p>
            <a:pPr marL="342900" indent="-342900">
              <a:buFont typeface="+mj-lt"/>
              <a:buAutoNum type="arabicPeriod"/>
            </a:pPr>
            <a:r>
              <a:rPr lang="el-GR" sz="1800" dirty="0">
                <a:solidFill>
                  <a:schemeClr val="tx2"/>
                </a:solidFill>
              </a:rPr>
              <a:t>Δεν είναι πάντα εύκολο, (γιατί) </a:t>
            </a:r>
            <a:r>
              <a:rPr lang="el-GR" sz="1800" dirty="0">
                <a:solidFill>
                  <a:srgbClr val="FF0000"/>
                </a:solidFill>
              </a:rPr>
              <a:t>καθώς</a:t>
            </a:r>
            <a:r>
              <a:rPr lang="el-GR" sz="1800" dirty="0">
                <a:solidFill>
                  <a:schemeClr val="tx2"/>
                </a:solidFill>
              </a:rPr>
              <a:t> πρέπει να σεβόμαστε τους κανόνες…. (</a:t>
            </a:r>
            <a:r>
              <a:rPr lang="el-GR" sz="1800" dirty="0" err="1">
                <a:solidFill>
                  <a:schemeClr val="tx2"/>
                </a:solidFill>
              </a:rPr>
              <a:t>Κειμ</a:t>
            </a:r>
            <a:r>
              <a:rPr lang="el-GR" sz="1800" dirty="0">
                <a:solidFill>
                  <a:schemeClr val="tx2"/>
                </a:solidFill>
              </a:rPr>
              <a:t>. 1)</a:t>
            </a:r>
          </a:p>
          <a:p>
            <a:pPr marL="342900" indent="-342900">
              <a:buFont typeface="+mj-lt"/>
              <a:buAutoNum type="arabicPeriod"/>
            </a:pPr>
            <a:r>
              <a:rPr lang="el-GR" sz="1800" dirty="0">
                <a:solidFill>
                  <a:schemeClr val="tx2"/>
                </a:solidFill>
              </a:rPr>
              <a:t>Ο Διευθυντής βρίσκει αυτούς που δέρνουν τους μικρούς, τους τιμωρεί και τους εξηγεί, (γιατί) </a:t>
            </a:r>
            <a:r>
              <a:rPr lang="el-GR" sz="1800" b="1" dirty="0">
                <a:solidFill>
                  <a:srgbClr val="FF0000"/>
                </a:solidFill>
              </a:rPr>
              <a:t>διότι</a:t>
            </a:r>
            <a:r>
              <a:rPr lang="el-GR" sz="1800" dirty="0">
                <a:solidFill>
                  <a:schemeClr val="tx2"/>
                </a:solidFill>
              </a:rPr>
              <a:t> τους τιμωρεί.</a:t>
            </a:r>
          </a:p>
          <a:p>
            <a:pPr marL="342900" indent="-342900">
              <a:buFont typeface="+mj-lt"/>
              <a:buAutoNum type="arabicPeriod"/>
            </a:pPr>
            <a:r>
              <a:rPr lang="el-GR" sz="1800" dirty="0">
                <a:solidFill>
                  <a:schemeClr val="tx2"/>
                </a:solidFill>
              </a:rPr>
              <a:t>Η πραγματικότητα του πολέμου είναι οδυνηρή, </a:t>
            </a:r>
            <a:r>
              <a:rPr lang="el-GR" sz="1800" dirty="0">
                <a:solidFill>
                  <a:srgbClr val="FF0000"/>
                </a:solidFill>
              </a:rPr>
              <a:t>μιας και </a:t>
            </a:r>
            <a:r>
              <a:rPr lang="el-GR" sz="1800" dirty="0">
                <a:solidFill>
                  <a:schemeClr val="tx2"/>
                </a:solidFill>
              </a:rPr>
              <a:t>στον πόλεμο προκύπτουν πολλά θύματα. </a:t>
            </a:r>
            <a:r>
              <a:rPr lang="el-GR" sz="1800" dirty="0" err="1">
                <a:solidFill>
                  <a:schemeClr val="tx2"/>
                </a:solidFill>
              </a:rPr>
              <a:t>Κειμ</a:t>
            </a:r>
            <a:r>
              <a:rPr lang="el-GR" sz="1800" dirty="0">
                <a:solidFill>
                  <a:schemeClr val="tx2"/>
                </a:solidFill>
              </a:rPr>
              <a:t>. 3</a:t>
            </a:r>
          </a:p>
          <a:p>
            <a:pPr marL="342900" indent="-342900">
              <a:buFont typeface="+mj-lt"/>
              <a:buAutoNum type="arabicPeriod"/>
            </a:pPr>
            <a:endParaRPr lang="el-GR" sz="1800" dirty="0">
              <a:solidFill>
                <a:schemeClr val="tx2"/>
              </a:solidFill>
            </a:endParaRPr>
          </a:p>
          <a:p>
            <a:endParaRPr lang="el-GR" sz="1800" dirty="0">
              <a:solidFill>
                <a:schemeClr val="tx2"/>
              </a:solidFill>
            </a:endParaRPr>
          </a:p>
          <a:p>
            <a:endParaRPr lang="el-GR" sz="1800" dirty="0">
              <a:solidFill>
                <a:schemeClr val="tx2"/>
              </a:solidFill>
            </a:endParaRPr>
          </a:p>
        </p:txBody>
      </p:sp>
    </p:spTree>
    <p:extLst>
      <p:ext uri="{BB962C8B-B14F-4D97-AF65-F5344CB8AC3E}">
        <p14:creationId xmlns:p14="http://schemas.microsoft.com/office/powerpoint/2010/main" val="238052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B25882-4717-488A-9468-0BE354928CBC}"/>
              </a:ext>
            </a:extLst>
          </p:cNvPr>
          <p:cNvSpPr>
            <a:spLocks noGrp="1"/>
          </p:cNvSpPr>
          <p:nvPr>
            <p:ph type="title"/>
          </p:nvPr>
        </p:nvSpPr>
        <p:spPr>
          <a:xfrm>
            <a:off x="580291" y="160336"/>
            <a:ext cx="10902462" cy="769574"/>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normAutofit/>
          </a:bodyPr>
          <a:lstStyle/>
          <a:p>
            <a:r>
              <a:rPr lang="el-GR" sz="3600" dirty="0" err="1"/>
              <a:t>Επιρρηματικεσ</a:t>
            </a:r>
            <a:r>
              <a:rPr lang="el-GR" sz="3600" dirty="0"/>
              <a:t> </a:t>
            </a:r>
            <a:r>
              <a:rPr lang="el-GR" sz="3600" dirty="0" err="1"/>
              <a:t>προτσεις</a:t>
            </a:r>
            <a:r>
              <a:rPr lang="el-GR" sz="3600" dirty="0"/>
              <a:t> - </a:t>
            </a:r>
            <a:r>
              <a:rPr lang="el-GR" sz="3600" dirty="0" err="1"/>
              <a:t>τελικεσ</a:t>
            </a:r>
            <a:endParaRPr lang="el-GR" sz="3600" dirty="0"/>
          </a:p>
        </p:txBody>
      </p:sp>
      <p:graphicFrame>
        <p:nvGraphicFramePr>
          <p:cNvPr id="4" name="Θέση περιεχομένου 3">
            <a:extLst>
              <a:ext uri="{FF2B5EF4-FFF2-40B4-BE49-F238E27FC236}">
                <a16:creationId xmlns:a16="http://schemas.microsoft.com/office/drawing/2014/main" id="{E8E34CC1-0000-44A7-A40F-708B10EF52E2}"/>
              </a:ext>
            </a:extLst>
          </p:cNvPr>
          <p:cNvGraphicFramePr>
            <a:graphicFrameLocks noGrp="1"/>
          </p:cNvGraphicFramePr>
          <p:nvPr>
            <p:ph idx="1"/>
            <p:extLst>
              <p:ext uri="{D42A27DB-BD31-4B8C-83A1-F6EECF244321}">
                <p14:modId xmlns:p14="http://schemas.microsoft.com/office/powerpoint/2010/main" val="2620153092"/>
              </p:ext>
            </p:extLst>
          </p:nvPr>
        </p:nvGraphicFramePr>
        <p:xfrm>
          <a:off x="457200" y="1389063"/>
          <a:ext cx="11277600" cy="50117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Φυσαλίδα ομιλίας: Έλλειψη 4">
            <a:extLst>
              <a:ext uri="{FF2B5EF4-FFF2-40B4-BE49-F238E27FC236}">
                <a16:creationId xmlns:a16="http://schemas.microsoft.com/office/drawing/2014/main" id="{A40B4332-34DA-4DF8-BE92-12F60A6D0819}"/>
              </a:ext>
            </a:extLst>
          </p:cNvPr>
          <p:cNvSpPr/>
          <p:nvPr/>
        </p:nvSpPr>
        <p:spPr>
          <a:xfrm>
            <a:off x="641838" y="545123"/>
            <a:ext cx="1966546" cy="939481"/>
          </a:xfrm>
          <a:prstGeom prst="wedgeEllipseCallou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r>
              <a:rPr lang="el-GR" sz="1200" b="1" dirty="0"/>
              <a:t>παραδείγματα</a:t>
            </a:r>
          </a:p>
        </p:txBody>
      </p:sp>
    </p:spTree>
    <p:extLst>
      <p:ext uri="{BB962C8B-B14F-4D97-AF65-F5344CB8AC3E}">
        <p14:creationId xmlns:p14="http://schemas.microsoft.com/office/powerpoint/2010/main" val="1173431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D42C44-A8B2-4CE5-B0BB-BA87E66DE8F8}"/>
              </a:ext>
            </a:extLst>
          </p:cNvPr>
          <p:cNvSpPr>
            <a:spLocks noGrp="1"/>
          </p:cNvSpPr>
          <p:nvPr>
            <p:ph type="title"/>
          </p:nvPr>
        </p:nvSpPr>
        <p:spPr>
          <a:xfrm>
            <a:off x="457199" y="232748"/>
            <a:ext cx="10436469" cy="79595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2">
            <a:schemeClr val="accent6"/>
          </a:fillRef>
          <a:effectRef idx="1">
            <a:schemeClr val="accent6"/>
          </a:effectRef>
          <a:fontRef idx="minor">
            <a:schemeClr val="dk1"/>
          </a:fontRef>
        </p:style>
        <p:txBody>
          <a:bodyPr>
            <a:normAutofit fontScale="90000"/>
          </a:bodyPr>
          <a:lstStyle/>
          <a:p>
            <a:r>
              <a:rPr lang="el-GR" sz="3600" dirty="0" err="1"/>
              <a:t>Παραδειγματα</a:t>
            </a:r>
            <a:r>
              <a:rPr lang="el-GR" sz="3600" dirty="0"/>
              <a:t>- </a:t>
            </a:r>
            <a:r>
              <a:rPr lang="el-GR" sz="3600" dirty="0" err="1"/>
              <a:t>Βρεσ</a:t>
            </a:r>
            <a:r>
              <a:rPr lang="el-GR" sz="3600" dirty="0"/>
              <a:t> τε τις </a:t>
            </a:r>
            <a:r>
              <a:rPr lang="el-GR" sz="3600" dirty="0" err="1"/>
              <a:t>προτασεισ</a:t>
            </a:r>
            <a:r>
              <a:rPr lang="el-GR" sz="3600" dirty="0"/>
              <a:t> </a:t>
            </a:r>
          </a:p>
        </p:txBody>
      </p:sp>
      <p:sp>
        <p:nvSpPr>
          <p:cNvPr id="3" name="Θέση περιεχομένου 2">
            <a:extLst>
              <a:ext uri="{FF2B5EF4-FFF2-40B4-BE49-F238E27FC236}">
                <a16:creationId xmlns:a16="http://schemas.microsoft.com/office/drawing/2014/main" id="{604BA671-B94F-4580-BA7F-8D9696CB619D}"/>
              </a:ext>
            </a:extLst>
          </p:cNvPr>
          <p:cNvSpPr>
            <a:spLocks noGrp="1"/>
          </p:cNvSpPr>
          <p:nvPr>
            <p:ph idx="1"/>
          </p:nvPr>
        </p:nvSpPr>
        <p:spPr>
          <a:xfrm>
            <a:off x="457200" y="1415563"/>
            <a:ext cx="11277600" cy="4985238"/>
          </a:xfrm>
        </p:spPr>
        <p:txBody>
          <a:bodyPr>
            <a:normAutofit/>
          </a:bodyPr>
          <a:lstStyle/>
          <a:p>
            <a:r>
              <a:rPr lang="el-GR" sz="1600" dirty="0"/>
              <a:t>Ο Πικάσο ζωγράφισε την </a:t>
            </a:r>
            <a:r>
              <a:rPr lang="el-GR" sz="1600" dirty="0" err="1"/>
              <a:t>Γκουέρνικα</a:t>
            </a:r>
            <a:r>
              <a:rPr lang="el-GR" sz="1600" dirty="0"/>
              <a:t>, για να δείξει πόσο απαίσιος και καταστροφικός είναι ο πόλεμος. </a:t>
            </a:r>
            <a:r>
              <a:rPr lang="el-GR" sz="1600" dirty="0" err="1"/>
              <a:t>Κειμ</a:t>
            </a:r>
            <a:r>
              <a:rPr lang="el-GR" sz="1600" dirty="0"/>
              <a:t>. 5</a:t>
            </a:r>
          </a:p>
          <a:p>
            <a:r>
              <a:rPr lang="el-GR" sz="1600" dirty="0"/>
              <a:t>Μπορείς να δεις ότι τα περισσότερα ζώα και οι άνθρωποι έχουν ανοιχτό το στόμα. </a:t>
            </a:r>
            <a:r>
              <a:rPr lang="el-GR" sz="1600" dirty="0" err="1"/>
              <a:t>Κειμ</a:t>
            </a:r>
            <a:r>
              <a:rPr lang="el-GR" sz="1600" dirty="0"/>
              <a:t>. 5</a:t>
            </a:r>
          </a:p>
          <a:p>
            <a:r>
              <a:rPr lang="el-GR" sz="1600" dirty="0"/>
              <a:t>Οι ακτίνες σχηματίζουν μυτερά δόντια φτιαγμένες κοφτερές, για να μας αναστατώσει, να ερεθίσει τα νεύρα μας (</a:t>
            </a:r>
            <a:r>
              <a:rPr lang="el-GR" sz="1600" dirty="0" err="1"/>
              <a:t>κειμ</a:t>
            </a:r>
            <a:r>
              <a:rPr lang="el-GR" sz="1600" dirty="0"/>
              <a:t>. 5)</a:t>
            </a:r>
          </a:p>
          <a:p>
            <a:r>
              <a:rPr lang="el-GR" sz="1600" dirty="0"/>
              <a:t>Μια γυμνή λάμπα ηλεκτρικού ρίχνει φως, για να φανούν οι συμφορές του πολέμου. </a:t>
            </a:r>
            <a:r>
              <a:rPr lang="el-GR" sz="1600" dirty="0" err="1"/>
              <a:t>Κειμ</a:t>
            </a:r>
            <a:r>
              <a:rPr lang="el-GR" sz="1600" dirty="0"/>
              <a:t>. 5</a:t>
            </a:r>
          </a:p>
          <a:p>
            <a:r>
              <a:rPr lang="el-GR" sz="1600" dirty="0"/>
              <a:t>Έδωσε το σύνθημα για την έναρξη του αγώνα (………..)</a:t>
            </a:r>
          </a:p>
          <a:p>
            <a:r>
              <a:rPr lang="el-GR" sz="1600" dirty="0"/>
              <a:t>Η εκδήλωση οργανώθηκες προς τιμή του προέδρου (……..)</a:t>
            </a:r>
          </a:p>
          <a:p>
            <a:r>
              <a:rPr lang="el-GR" sz="1600" dirty="0"/>
              <a:t>Πήγε για κυνήγι (…….)</a:t>
            </a:r>
          </a:p>
          <a:p>
            <a:r>
              <a:rPr lang="el-GR" sz="1600" dirty="0"/>
              <a:t>Τον κάλεσε σε γεύμα (…………………..)</a:t>
            </a:r>
          </a:p>
          <a:p>
            <a:r>
              <a:rPr lang="el-GR" sz="1600" dirty="0"/>
              <a:t>Έτρεξε να προλάβει το λεωφορείο</a:t>
            </a:r>
          </a:p>
          <a:p>
            <a:r>
              <a:rPr lang="el-GR" sz="1600" dirty="0"/>
              <a:t>Ήρθε με σκοπό να αποκαλύψει τα πάντα</a:t>
            </a:r>
          </a:p>
          <a:p>
            <a:r>
              <a:rPr lang="el-GR" sz="1600" dirty="0"/>
              <a:t>Κανένα παιδί δεν θέλει να έχει θετικό ήρωα εκείνον που χάνει πάντα. </a:t>
            </a:r>
            <a:r>
              <a:rPr lang="el-GR" sz="1600" dirty="0" err="1"/>
              <a:t>Κειμ</a:t>
            </a:r>
            <a:r>
              <a:rPr lang="el-GR" sz="1600" dirty="0"/>
              <a:t>. 6</a:t>
            </a:r>
          </a:p>
          <a:p>
            <a:r>
              <a:rPr lang="el-GR" sz="1600" dirty="0"/>
              <a:t>Τώρα, όλοι θέλουν να παίζουν τους Άραβες και μόνο οι πιο αδύναμοι της παρέας την πληρώνουν και αναγκάζονται να παίζουν τους εβραίους. Κειμ.6</a:t>
            </a:r>
          </a:p>
          <a:p>
            <a:endParaRPr lang="el-GR" sz="1600" dirty="0"/>
          </a:p>
        </p:txBody>
      </p:sp>
    </p:spTree>
    <p:extLst>
      <p:ext uri="{BB962C8B-B14F-4D97-AF65-F5344CB8AC3E}">
        <p14:creationId xmlns:p14="http://schemas.microsoft.com/office/powerpoint/2010/main" val="2053699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a:extLst>
              <a:ext uri="{FF2B5EF4-FFF2-40B4-BE49-F238E27FC236}">
                <a16:creationId xmlns:a16="http://schemas.microsoft.com/office/drawing/2014/main" id="{38DB3798-9126-4AB8-AA90-5F4D57C5EBE0}"/>
              </a:ext>
            </a:extLst>
          </p:cNvPr>
          <p:cNvSpPr>
            <a:spLocks noGrp="1"/>
          </p:cNvSpPr>
          <p:nvPr>
            <p:ph type="title"/>
          </p:nvPr>
        </p:nvSpPr>
        <p:spPr>
          <a:xfrm>
            <a:off x="457200" y="241541"/>
            <a:ext cx="7562088" cy="92889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a:normAutofit fontScale="90000"/>
          </a:bodyPr>
          <a:lstStyle/>
          <a:p>
            <a:r>
              <a:rPr lang="el-GR" dirty="0" err="1"/>
              <a:t>Στοχοι</a:t>
            </a:r>
            <a:r>
              <a:rPr lang="el-GR" dirty="0"/>
              <a:t> της </a:t>
            </a:r>
            <a:r>
              <a:rPr lang="el-GR" dirty="0" err="1"/>
              <a:t>ενοτητας</a:t>
            </a:r>
            <a:r>
              <a:rPr lang="el-GR" dirty="0"/>
              <a:t> </a:t>
            </a:r>
          </a:p>
        </p:txBody>
      </p:sp>
      <p:graphicFrame>
        <p:nvGraphicFramePr>
          <p:cNvPr id="9" name="Θέση περιεχομένου 8">
            <a:extLst>
              <a:ext uri="{FF2B5EF4-FFF2-40B4-BE49-F238E27FC236}">
                <a16:creationId xmlns:a16="http://schemas.microsoft.com/office/drawing/2014/main" id="{1A7BFD66-7D49-477B-A602-AC1C48F84F5F}"/>
              </a:ext>
            </a:extLst>
          </p:cNvPr>
          <p:cNvGraphicFramePr>
            <a:graphicFrameLocks noGrp="1"/>
          </p:cNvGraphicFramePr>
          <p:nvPr>
            <p:ph idx="1"/>
            <p:extLst>
              <p:ext uri="{D42A27DB-BD31-4B8C-83A1-F6EECF244321}">
                <p14:modId xmlns:p14="http://schemas.microsoft.com/office/powerpoint/2010/main" val="578429752"/>
              </p:ext>
            </p:extLst>
          </p:nvPr>
        </p:nvGraphicFramePr>
        <p:xfrm>
          <a:off x="539496" y="1499616"/>
          <a:ext cx="11155680" cy="4882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Οβάλ 9">
            <a:extLst>
              <a:ext uri="{FF2B5EF4-FFF2-40B4-BE49-F238E27FC236}">
                <a16:creationId xmlns:a16="http://schemas.microsoft.com/office/drawing/2014/main" id="{27D6D589-1C5F-44CE-A5F9-A22CC6CA6D32}"/>
              </a:ext>
            </a:extLst>
          </p:cNvPr>
          <p:cNvSpPr/>
          <p:nvPr/>
        </p:nvSpPr>
        <p:spPr>
          <a:xfrm>
            <a:off x="9720072" y="3483864"/>
            <a:ext cx="1932432"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t>να υιοθετούν θετική στάση σε</a:t>
            </a:r>
          </a:p>
        </p:txBody>
      </p:sp>
      <p:cxnSp>
        <p:nvCxnSpPr>
          <p:cNvPr id="12" name="Ευθύγραμμο βέλος σύνδεσης 11">
            <a:extLst>
              <a:ext uri="{FF2B5EF4-FFF2-40B4-BE49-F238E27FC236}">
                <a16:creationId xmlns:a16="http://schemas.microsoft.com/office/drawing/2014/main" id="{79267D6B-0BB6-45FC-A5E1-2797C935FCCC}"/>
              </a:ext>
            </a:extLst>
          </p:cNvPr>
          <p:cNvCxnSpPr>
            <a:cxnSpLocks/>
          </p:cNvCxnSpPr>
          <p:nvPr/>
        </p:nvCxnSpPr>
        <p:spPr>
          <a:xfrm flipV="1">
            <a:off x="3145536" y="3483864"/>
            <a:ext cx="429768" cy="12252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Ευθύγραμμο βέλος σύνδεσης 15">
            <a:extLst>
              <a:ext uri="{FF2B5EF4-FFF2-40B4-BE49-F238E27FC236}">
                <a16:creationId xmlns:a16="http://schemas.microsoft.com/office/drawing/2014/main" id="{98D802E2-3244-48E5-95A5-ADA982CB1772}"/>
              </a:ext>
            </a:extLst>
          </p:cNvPr>
          <p:cNvCxnSpPr>
            <a:cxnSpLocks/>
          </p:cNvCxnSpPr>
          <p:nvPr/>
        </p:nvCxnSpPr>
        <p:spPr>
          <a:xfrm flipV="1">
            <a:off x="4023360" y="3255264"/>
            <a:ext cx="1408176" cy="1357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Ευθύγραμμο βέλος σύνδεσης 18">
            <a:extLst>
              <a:ext uri="{FF2B5EF4-FFF2-40B4-BE49-F238E27FC236}">
                <a16:creationId xmlns:a16="http://schemas.microsoft.com/office/drawing/2014/main" id="{88559CD8-A488-4B1A-9547-827DE9BCB2F9}"/>
              </a:ext>
            </a:extLst>
          </p:cNvPr>
          <p:cNvCxnSpPr>
            <a:cxnSpLocks/>
          </p:cNvCxnSpPr>
          <p:nvPr/>
        </p:nvCxnSpPr>
        <p:spPr>
          <a:xfrm flipV="1">
            <a:off x="4133088" y="3429000"/>
            <a:ext cx="3593592" cy="13350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Ευθύγραμμο βέλος σύνδεσης 21">
            <a:extLst>
              <a:ext uri="{FF2B5EF4-FFF2-40B4-BE49-F238E27FC236}">
                <a16:creationId xmlns:a16="http://schemas.microsoft.com/office/drawing/2014/main" id="{4DD99FE4-BAB3-43F5-8BB1-D3849748C14B}"/>
              </a:ext>
            </a:extLst>
          </p:cNvPr>
          <p:cNvCxnSpPr>
            <a:cxnSpLocks/>
          </p:cNvCxnSpPr>
          <p:nvPr/>
        </p:nvCxnSpPr>
        <p:spPr>
          <a:xfrm flipV="1">
            <a:off x="4133088" y="4764024"/>
            <a:ext cx="1586484" cy="25603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Ευθύγραμμο βέλος σύνδεσης 26">
            <a:extLst>
              <a:ext uri="{FF2B5EF4-FFF2-40B4-BE49-F238E27FC236}">
                <a16:creationId xmlns:a16="http://schemas.microsoft.com/office/drawing/2014/main" id="{D7F76BD0-019F-4083-906F-58D73EBE2855}"/>
              </a:ext>
            </a:extLst>
          </p:cNvPr>
          <p:cNvCxnSpPr>
            <a:cxnSpLocks/>
          </p:cNvCxnSpPr>
          <p:nvPr/>
        </p:nvCxnSpPr>
        <p:spPr>
          <a:xfrm>
            <a:off x="4023360" y="5257800"/>
            <a:ext cx="3392424" cy="365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Ευθύγραμμο βέλος σύνδεσης 35">
            <a:extLst>
              <a:ext uri="{FF2B5EF4-FFF2-40B4-BE49-F238E27FC236}">
                <a16:creationId xmlns:a16="http://schemas.microsoft.com/office/drawing/2014/main" id="{905BFF45-150D-4FB7-B088-52FEB3ABBDCE}"/>
              </a:ext>
            </a:extLst>
          </p:cNvPr>
          <p:cNvCxnSpPr>
            <a:cxnSpLocks/>
          </p:cNvCxnSpPr>
          <p:nvPr/>
        </p:nvCxnSpPr>
        <p:spPr>
          <a:xfrm>
            <a:off x="8476488" y="2916936"/>
            <a:ext cx="1490472" cy="896112"/>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1" name="Ευθύγραμμο βέλος σύνδεσης 40">
            <a:extLst>
              <a:ext uri="{FF2B5EF4-FFF2-40B4-BE49-F238E27FC236}">
                <a16:creationId xmlns:a16="http://schemas.microsoft.com/office/drawing/2014/main" id="{C2B75DC6-8CED-41DB-9167-4FAE0CD14803}"/>
              </a:ext>
            </a:extLst>
          </p:cNvPr>
          <p:cNvCxnSpPr>
            <a:cxnSpLocks/>
          </p:cNvCxnSpPr>
          <p:nvPr/>
        </p:nvCxnSpPr>
        <p:spPr>
          <a:xfrm flipV="1">
            <a:off x="6096000" y="4142232"/>
            <a:ext cx="3779520" cy="667512"/>
          </a:xfrm>
          <a:prstGeom prst="straightConnector1">
            <a:avLst/>
          </a:prstGeom>
          <a:ln>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 name="Ευθύγραμμο βέλος σύνδεσης 2">
            <a:extLst>
              <a:ext uri="{FF2B5EF4-FFF2-40B4-BE49-F238E27FC236}">
                <a16:creationId xmlns:a16="http://schemas.microsoft.com/office/drawing/2014/main" id="{673354B9-3DDE-4053-8740-AD4F39EDFFB5}"/>
              </a:ext>
            </a:extLst>
          </p:cNvPr>
          <p:cNvCxnSpPr>
            <a:cxnSpLocks/>
          </p:cNvCxnSpPr>
          <p:nvPr/>
        </p:nvCxnSpPr>
        <p:spPr>
          <a:xfrm flipH="1">
            <a:off x="5794132" y="3483864"/>
            <a:ext cx="2136530" cy="1325880"/>
          </a:xfrm>
          <a:prstGeom prst="straightConnector1">
            <a:avLst/>
          </a:prstGeom>
          <a:ln>
            <a:headEnd type="triangle"/>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611419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41540"/>
            <a:ext cx="11277600" cy="74215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3"/>
          </a:lnRef>
          <a:fillRef idx="2">
            <a:schemeClr val="accent3"/>
          </a:fillRef>
          <a:effectRef idx="1">
            <a:schemeClr val="accent3"/>
          </a:effectRef>
          <a:fontRef idx="minor">
            <a:schemeClr val="dk1"/>
          </a:fontRef>
        </p:style>
        <p:txBody>
          <a:bodyPr>
            <a:normAutofit fontScale="90000"/>
          </a:bodyPr>
          <a:lstStyle/>
          <a:p>
            <a:r>
              <a:rPr lang="el-GR" dirty="0" err="1"/>
              <a:t>Πλαγιες</a:t>
            </a:r>
            <a:r>
              <a:rPr lang="el-GR" dirty="0"/>
              <a:t> </a:t>
            </a:r>
            <a:r>
              <a:rPr lang="el-GR" dirty="0" err="1"/>
              <a:t>ερωτηματικεσ</a:t>
            </a:r>
            <a:r>
              <a:rPr lang="el-GR" dirty="0"/>
              <a:t> </a:t>
            </a:r>
            <a:r>
              <a:rPr lang="el-GR" dirty="0" err="1"/>
              <a:t>προτασεισ</a:t>
            </a:r>
            <a:endParaRPr lang="el-GR" dirty="0"/>
          </a:p>
        </p:txBody>
      </p:sp>
      <p:sp>
        <p:nvSpPr>
          <p:cNvPr id="3" name="Θέση εικόνας 2"/>
          <p:cNvSpPr>
            <a:spLocks noGrp="1"/>
          </p:cNvSpPr>
          <p:nvPr>
            <p:ph type="pic" sz="quarter" idx="10"/>
          </p:nvPr>
        </p:nvSpPr>
        <p:spPr>
          <a:xfrm>
            <a:off x="5050823" y="1857080"/>
            <a:ext cx="6515100" cy="3657600"/>
          </a:xfrm>
        </p:spPr>
      </p:sp>
      <p:sp>
        <p:nvSpPr>
          <p:cNvPr id="9" name="Θέση εικόνας 8"/>
          <p:cNvSpPr>
            <a:spLocks noGrp="1"/>
          </p:cNvSpPr>
          <p:nvPr>
            <p:ph type="pic" sz="quarter" idx="11"/>
          </p:nvPr>
        </p:nvSpPr>
        <p:spPr/>
      </p:sp>
      <p:sp>
        <p:nvSpPr>
          <p:cNvPr id="10" name="Θέση κειμένου 9"/>
          <p:cNvSpPr>
            <a:spLocks noGrp="1"/>
          </p:cNvSpPr>
          <p:nvPr>
            <p:ph type="body" sz="quarter" idx="12"/>
          </p:nvPr>
        </p:nvSpPr>
        <p:spPr/>
        <p:txBody>
          <a:bodyPr/>
          <a:lstStyle/>
          <a:p>
            <a:r>
              <a:rPr lang="el-GR" sz="1400" b="1" dirty="0">
                <a:solidFill>
                  <a:schemeClr val="tx1">
                    <a:lumMod val="50000"/>
                  </a:schemeClr>
                </a:solidFill>
              </a:rPr>
              <a:t>Είναι ολικής άγνοιας (εισάγονται με το ερωτηματικό μόριο αν, μη, μήπως</a:t>
            </a:r>
            <a:r>
              <a:rPr lang="el-GR" sz="1400" b="1" dirty="0"/>
              <a:t>)</a:t>
            </a:r>
          </a:p>
          <a:p>
            <a:endParaRPr lang="el-GR" dirty="0"/>
          </a:p>
        </p:txBody>
      </p:sp>
      <p:sp>
        <p:nvSpPr>
          <p:cNvPr id="11" name="Θέση κειμένου 10"/>
          <p:cNvSpPr>
            <a:spLocks noGrp="1"/>
          </p:cNvSpPr>
          <p:nvPr>
            <p:ph type="body" sz="quarter" idx="13"/>
          </p:nvPr>
        </p:nvSpPr>
        <p:spPr/>
        <p:txBody>
          <a:bodyPr/>
          <a:lstStyle/>
          <a:p>
            <a:r>
              <a:rPr lang="el-GR" b="1" dirty="0">
                <a:solidFill>
                  <a:schemeClr val="tx1">
                    <a:lumMod val="50000"/>
                  </a:schemeClr>
                </a:solidFill>
              </a:rPr>
              <a:t>Είναι μερικής άγνοιας (εισάγονται με ερωτηματικές αντωνυμίες ή επιρρήματα)</a:t>
            </a:r>
          </a:p>
          <a:p>
            <a:endParaRPr lang="el-GR" b="1" dirty="0">
              <a:solidFill>
                <a:schemeClr val="tx1">
                  <a:lumMod val="50000"/>
                </a:schemeClr>
              </a:solidFill>
            </a:endParaRPr>
          </a:p>
          <a:p>
            <a:pPr lvl="0"/>
            <a:r>
              <a:rPr lang="el-GR" b="1" dirty="0">
                <a:solidFill>
                  <a:schemeClr val="tx1">
                    <a:lumMod val="50000"/>
                  </a:schemeClr>
                </a:solidFill>
              </a:rPr>
              <a:t>Είναι απλές ή διμελείς (</a:t>
            </a:r>
            <a:r>
              <a:rPr lang="el-GR" b="1" dirty="0" err="1">
                <a:solidFill>
                  <a:schemeClr val="tx1">
                    <a:lumMod val="50000"/>
                  </a:schemeClr>
                </a:solidFill>
              </a:rPr>
              <a:t>αν..ή</a:t>
            </a:r>
            <a:r>
              <a:rPr lang="el-GR" b="1" dirty="0">
                <a:solidFill>
                  <a:schemeClr val="tx1">
                    <a:lumMod val="50000"/>
                  </a:schemeClr>
                </a:solidFill>
              </a:rPr>
              <a:t>)</a:t>
            </a:r>
          </a:p>
          <a:p>
            <a:r>
              <a:rPr lang="el-GR" dirty="0"/>
              <a:t> </a:t>
            </a:r>
          </a:p>
          <a:p>
            <a:endParaRPr lang="el-GR" b="1" dirty="0">
              <a:solidFill>
                <a:schemeClr val="tx1">
                  <a:lumMod val="50000"/>
                </a:schemeClr>
              </a:solidFill>
            </a:endParaRPr>
          </a:p>
          <a:p>
            <a:endParaRPr lang="el-GR" dirty="0"/>
          </a:p>
        </p:txBody>
      </p:sp>
      <p:sp>
        <p:nvSpPr>
          <p:cNvPr id="4" name="Ορθογώνιο 3">
            <a:extLst>
              <a:ext uri="{FF2B5EF4-FFF2-40B4-BE49-F238E27FC236}">
                <a16:creationId xmlns:a16="http://schemas.microsoft.com/office/drawing/2014/main" id="{C4F8B123-6AD5-4432-A342-C68DEFD8208A}"/>
              </a:ext>
            </a:extLst>
          </p:cNvPr>
          <p:cNvSpPr/>
          <p:nvPr/>
        </p:nvSpPr>
        <p:spPr>
          <a:xfrm>
            <a:off x="707010" y="1857080"/>
            <a:ext cx="3535051" cy="356582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marL="285750" indent="-285750" algn="ctr">
              <a:buFont typeface="Wingdings" panose="05000000000000000000" pitchFamily="2" charset="2"/>
              <a:buChar char="ü"/>
            </a:pPr>
            <a:endParaRPr lang="el-GR" sz="1600" dirty="0"/>
          </a:p>
          <a:p>
            <a:pPr marL="285750" indent="-285750" algn="ctr">
              <a:buFont typeface="Wingdings" panose="05000000000000000000" pitchFamily="2" charset="2"/>
              <a:buChar char="ü"/>
            </a:pPr>
            <a:endParaRPr lang="el-GR" sz="1600" dirty="0"/>
          </a:p>
          <a:p>
            <a:pPr marL="285750" indent="-285750" algn="ctr">
              <a:buFont typeface="Wingdings" panose="05000000000000000000" pitchFamily="2" charset="2"/>
              <a:buChar char="ü"/>
            </a:pPr>
            <a:endParaRPr lang="el-GR" sz="1600" dirty="0"/>
          </a:p>
          <a:p>
            <a:pPr marL="285750" indent="-285750" algn="ctr">
              <a:buFont typeface="Wingdings" panose="05000000000000000000" pitchFamily="2" charset="2"/>
              <a:buChar char="ü"/>
            </a:pPr>
            <a:r>
              <a:rPr lang="el-GR" sz="1600" dirty="0"/>
              <a:t>Είναι ονοματικές προτάσεις</a:t>
            </a:r>
          </a:p>
          <a:p>
            <a:pPr marL="285750" indent="-285750" algn="ctr">
              <a:buFont typeface="Wingdings" panose="05000000000000000000" pitchFamily="2" charset="2"/>
              <a:buChar char="ü"/>
            </a:pPr>
            <a:endParaRPr lang="el-GR" sz="1600" dirty="0"/>
          </a:p>
          <a:p>
            <a:pPr marL="285750" indent="-285750" algn="ctr">
              <a:buFont typeface="Wingdings" panose="05000000000000000000" pitchFamily="2" charset="2"/>
              <a:buChar char="ü"/>
            </a:pPr>
            <a:r>
              <a:rPr lang="el-GR" sz="1600" dirty="0"/>
              <a:t>Εξαρτώνται από ρήματα που δηλώνουν έκφραση, γνώση, απορία και συναφείς σημασίες</a:t>
            </a:r>
          </a:p>
          <a:p>
            <a:pPr algn="ctr"/>
            <a:endParaRPr lang="el-GR" sz="1600" b="1" i="1" dirty="0"/>
          </a:p>
          <a:p>
            <a:pPr algn="ctr"/>
            <a:r>
              <a:rPr lang="el-GR" sz="1600" b="1" i="1" dirty="0"/>
              <a:t>Χρησιμοποιούνται:</a:t>
            </a:r>
          </a:p>
          <a:p>
            <a:pPr marL="285750" indent="-285750" algn="ctr">
              <a:buFont typeface="Wingdings" panose="05000000000000000000" pitchFamily="2" charset="2"/>
              <a:buChar char="ü"/>
            </a:pPr>
            <a:r>
              <a:rPr lang="el-GR" sz="1600" dirty="0"/>
              <a:t>ως υποκείμενο σε απρόσωπα ρήματα και απρόσωπες εκφράσεις (είναι ζήτημα, δεν είναι βέβαιο, είναι παράξενο…)</a:t>
            </a:r>
          </a:p>
          <a:p>
            <a:pPr marL="285750" indent="-285750" algn="ctr">
              <a:buFont typeface="Wingdings" panose="05000000000000000000" pitchFamily="2" charset="2"/>
              <a:buChar char="ü"/>
            </a:pPr>
            <a:endParaRPr lang="el-GR" sz="1600" dirty="0"/>
          </a:p>
          <a:p>
            <a:pPr algn="ctr"/>
            <a:endParaRPr lang="el-GR" dirty="0"/>
          </a:p>
          <a:p>
            <a:pPr algn="ctr"/>
            <a:endParaRPr lang="el-GR" dirty="0"/>
          </a:p>
        </p:txBody>
      </p:sp>
      <p:sp>
        <p:nvSpPr>
          <p:cNvPr id="7" name="Ορθογώνιο 6">
            <a:extLst>
              <a:ext uri="{FF2B5EF4-FFF2-40B4-BE49-F238E27FC236}">
                <a16:creationId xmlns:a16="http://schemas.microsoft.com/office/drawing/2014/main" id="{D33962FC-3BF6-41C0-A8A0-5B3119B4FC86}"/>
              </a:ext>
            </a:extLst>
          </p:cNvPr>
          <p:cNvSpPr/>
          <p:nvPr/>
        </p:nvSpPr>
        <p:spPr>
          <a:xfrm>
            <a:off x="5158340" y="1951348"/>
            <a:ext cx="6326649" cy="347155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lvl="0"/>
            <a:endParaRPr lang="el-GR" dirty="0"/>
          </a:p>
          <a:p>
            <a:pPr lvl="0"/>
            <a:r>
              <a:rPr lang="el-GR" b="1" i="1" dirty="0"/>
              <a:t>Χρησιμοποιούνται:</a:t>
            </a:r>
          </a:p>
          <a:p>
            <a:pPr lvl="0"/>
            <a:endParaRPr lang="el-GR" dirty="0"/>
          </a:p>
          <a:p>
            <a:pPr marL="285750" lvl="0" indent="-285750">
              <a:buFont typeface="Wingdings" panose="05000000000000000000" pitchFamily="2" charset="2"/>
              <a:buChar char="ü"/>
            </a:pPr>
            <a:r>
              <a:rPr lang="el-GR" dirty="0"/>
              <a:t>ως αντικείμενο σε ρήματα που δηλώνουν έκφραση, γνώση, απορία και συναφείς σημασίες (ρωτώ, εξετάζω, απορώ, σκέφτομαι, βλέπω, γράφω, θυμάμαι, λογαριάζω, γράφω, αμφιβάλλω, είμαι βέβαιος, έχω την απορία)</a:t>
            </a:r>
          </a:p>
          <a:p>
            <a:pPr lvl="0"/>
            <a:endParaRPr lang="el-GR" dirty="0"/>
          </a:p>
          <a:p>
            <a:pPr marL="285750" indent="-285750">
              <a:buFont typeface="Wingdings" panose="05000000000000000000" pitchFamily="2" charset="2"/>
              <a:buChar char="ü"/>
            </a:pPr>
            <a:r>
              <a:rPr lang="el-GR" dirty="0"/>
              <a:t>ως επεξήγηση σε αντωνυμίες αυτό, εκείνο, κάτι, ένα ή σε ουσιαστικά που εκφράζουν ερώτηση, απορία, αμφιβολία, σκέψη…)</a:t>
            </a:r>
          </a:p>
          <a:p>
            <a:pPr lvl="0"/>
            <a:endParaRPr lang="el-GR" dirty="0"/>
          </a:p>
          <a:p>
            <a:pPr marL="285750" lvl="0" indent="-285750">
              <a:buFont typeface="Wingdings" panose="05000000000000000000" pitchFamily="2" charset="2"/>
              <a:buChar char="ü"/>
            </a:pPr>
            <a:endParaRPr lang="el-GR" dirty="0"/>
          </a:p>
        </p:txBody>
      </p:sp>
    </p:spTree>
    <p:extLst>
      <p:ext uri="{BB962C8B-B14F-4D97-AF65-F5344CB8AC3E}">
        <p14:creationId xmlns:p14="http://schemas.microsoft.com/office/powerpoint/2010/main" val="153085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Παραδειγματα</a:t>
            </a:r>
            <a:r>
              <a:rPr lang="el-GR" dirty="0"/>
              <a:t> με </a:t>
            </a:r>
            <a:r>
              <a:rPr lang="el-GR" dirty="0" err="1"/>
              <a:t>πλαγιεσ</a:t>
            </a:r>
            <a:r>
              <a:rPr lang="el-GR" dirty="0"/>
              <a:t> </a:t>
            </a:r>
            <a:r>
              <a:rPr lang="el-GR" dirty="0" err="1"/>
              <a:t>ερωτηματικεσ</a:t>
            </a:r>
            <a:r>
              <a:rPr lang="el-GR" dirty="0"/>
              <a:t> </a:t>
            </a:r>
            <a:r>
              <a:rPr lang="el-GR" dirty="0" err="1"/>
              <a:t>προτασεισ</a:t>
            </a:r>
            <a:endParaRPr lang="el-GR" dirty="0"/>
          </a:p>
        </p:txBody>
      </p:sp>
      <p:sp>
        <p:nvSpPr>
          <p:cNvPr id="3" name="Θέση εικόνας 2"/>
          <p:cNvSpPr>
            <a:spLocks noGrp="1"/>
          </p:cNvSpPr>
          <p:nvPr>
            <p:ph type="pic" sz="quarter" idx="11"/>
          </p:nvPr>
        </p:nvSpPr>
        <p:spPr>
          <a:xfrm rot="21300000">
            <a:off x="521358" y="2063473"/>
            <a:ext cx="6126480" cy="4265775"/>
          </a:xfrm>
        </p:spPr>
        <p:style>
          <a:lnRef idx="1">
            <a:schemeClr val="accent2"/>
          </a:lnRef>
          <a:fillRef idx="2">
            <a:schemeClr val="accent2"/>
          </a:fillRef>
          <a:effectRef idx="1">
            <a:schemeClr val="accent2"/>
          </a:effectRef>
          <a:fontRef idx="minor">
            <a:schemeClr val="dk1"/>
          </a:fontRef>
        </p:style>
      </p:sp>
      <p:sp>
        <p:nvSpPr>
          <p:cNvPr id="4" name="Θέση κειμένου 3"/>
          <p:cNvSpPr>
            <a:spLocks noGrp="1"/>
          </p:cNvSpPr>
          <p:nvPr>
            <p:ph type="body" sz="quarter" idx="13"/>
          </p:nvPr>
        </p:nvSpPr>
        <p:spPr/>
        <p:txBody>
          <a:bodyPr/>
          <a:lstStyle/>
          <a:p>
            <a:r>
              <a:rPr lang="el-GR" sz="2800" b="1" dirty="0"/>
              <a:t>Θεματολογία: Ειρήνη - Πόλεμος</a:t>
            </a:r>
          </a:p>
        </p:txBody>
      </p:sp>
      <p:sp>
        <p:nvSpPr>
          <p:cNvPr id="5" name="Θέση εικόνας 4"/>
          <p:cNvSpPr>
            <a:spLocks noGrp="1"/>
          </p:cNvSpPr>
          <p:nvPr>
            <p:ph type="pic" sz="quarter" idx="14"/>
          </p:nvPr>
        </p:nvSpPr>
        <p:spPr/>
      </p:sp>
      <p:pic>
        <p:nvPicPr>
          <p:cNvPr id="11" name="Θέση εικόνας 10">
            <a:extLst>
              <a:ext uri="{FF2B5EF4-FFF2-40B4-BE49-F238E27FC236}">
                <a16:creationId xmlns:a16="http://schemas.microsoft.com/office/drawing/2014/main" id="{9C4361DE-BABF-4FF0-9054-BEC0329C83AA}"/>
              </a:ext>
            </a:extLst>
          </p:cNvPr>
          <p:cNvPicPr>
            <a:picLocks noGrp="1" noChangeAspect="1"/>
          </p:cNvPicPr>
          <p:nvPr>
            <p:ph type="pic" sz="quarter" idx="15"/>
          </p:nvPr>
        </p:nvPicPr>
        <p:blipFill>
          <a:blip r:embed="rId2"/>
          <a:srcRect l="24955" r="24955"/>
          <a:stretch>
            <a:fillRect/>
          </a:stretch>
        </p:blipFill>
        <p:spPr>
          <a:prstGeom prst="rect">
            <a:avLst/>
          </a:prstGeom>
        </p:spPr>
      </p:pic>
      <p:sp>
        <p:nvSpPr>
          <p:cNvPr id="7" name="Επεξήγηση: Γραμμή με περίγραμμα και γραμμή έμφασης 6">
            <a:extLst>
              <a:ext uri="{FF2B5EF4-FFF2-40B4-BE49-F238E27FC236}">
                <a16:creationId xmlns:a16="http://schemas.microsoft.com/office/drawing/2014/main" id="{164F8CAC-00CA-4DC6-8B64-3194B0996682}"/>
              </a:ext>
            </a:extLst>
          </p:cNvPr>
          <p:cNvSpPr/>
          <p:nvPr/>
        </p:nvSpPr>
        <p:spPr>
          <a:xfrm rot="21308027">
            <a:off x="668309" y="2153325"/>
            <a:ext cx="4998667" cy="4241988"/>
          </a:xfrm>
          <a:prstGeom prst="accentBorderCallout1">
            <a:avLst>
              <a:gd name="adj1" fmla="val 17546"/>
              <a:gd name="adj2" fmla="val -3945"/>
              <a:gd name="adj3" fmla="val 97790"/>
              <a:gd name="adj4" fmla="val -9544"/>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tlCol="0" anchor="ctr"/>
          <a:lstStyle/>
          <a:p>
            <a:pPr marL="342900" indent="-342900" algn="ctr">
              <a:buFont typeface="+mj-lt"/>
              <a:buAutoNum type="arabicPeriod"/>
            </a:pPr>
            <a:endParaRPr lang="el-GR" dirty="0"/>
          </a:p>
          <a:p>
            <a:pPr marL="342900" indent="-342900" algn="ctr">
              <a:buFont typeface="+mj-lt"/>
              <a:buAutoNum type="arabicPeriod"/>
            </a:pPr>
            <a:endParaRPr lang="el-GR" dirty="0"/>
          </a:p>
          <a:p>
            <a:pPr algn="ctr"/>
            <a:endParaRPr lang="el-GR" dirty="0"/>
          </a:p>
          <a:p>
            <a:pPr marL="342900" indent="-342900" algn="ctr">
              <a:buFont typeface="+mj-lt"/>
              <a:buAutoNum type="arabicPeriod"/>
            </a:pPr>
            <a:endParaRPr lang="el-GR" dirty="0"/>
          </a:p>
          <a:p>
            <a:pPr marL="342900" indent="-342900" algn="ctr">
              <a:buFont typeface="+mj-lt"/>
              <a:buAutoNum type="arabicPeriod"/>
            </a:pPr>
            <a:endParaRPr lang="el-GR" dirty="0"/>
          </a:p>
          <a:p>
            <a:pPr marL="342900" indent="-342900" algn="ctr">
              <a:buFont typeface="+mj-lt"/>
              <a:buAutoNum type="arabicPeriod"/>
            </a:pPr>
            <a:endParaRPr lang="el-GR" dirty="0"/>
          </a:p>
          <a:p>
            <a:pPr marL="342900" indent="-342900" algn="ctr">
              <a:buFont typeface="+mj-lt"/>
              <a:buAutoNum type="arabicPeriod"/>
            </a:pPr>
            <a:r>
              <a:rPr lang="el-GR" dirty="0"/>
              <a:t>Αναρωτιέμαι, αν τα μνημεία πολιτισμού ξεφεύγουν από την βαρβαρότητα του πολέμου</a:t>
            </a:r>
          </a:p>
          <a:p>
            <a:pPr marL="342900" indent="-342900" algn="ctr">
              <a:buFont typeface="+mj-lt"/>
              <a:buAutoNum type="arabicPeriod"/>
            </a:pPr>
            <a:r>
              <a:rPr lang="el-GR" dirty="0"/>
              <a:t>Έχω την απορία, αν τα παιδιά καταφέρνουν να μην εξοικειωθούν με τη βία και τα όπλα</a:t>
            </a:r>
          </a:p>
          <a:p>
            <a:pPr marL="342900" indent="-342900" algn="ctr">
              <a:buFont typeface="+mj-lt"/>
              <a:buAutoNum type="arabicPeriod"/>
            </a:pPr>
            <a:r>
              <a:rPr lang="el-GR" dirty="0"/>
              <a:t> Είναι βέβαιο πώς ο πόλεμος καταστρέφει την αθωότητα των παιδιών</a:t>
            </a:r>
          </a:p>
          <a:p>
            <a:pPr marL="342900" indent="-342900" algn="ctr">
              <a:buFont typeface="+mj-lt"/>
              <a:buAutoNum type="arabicPeriod"/>
            </a:pPr>
            <a:r>
              <a:rPr lang="el-GR" dirty="0"/>
              <a:t>Κάνω και αυτή τη σκέψη, [πώς είναι δυνατόν] τόσοι άνθρωποι να πεθαίνουν στα πεδία της μάχης, από αρρώστιες ή την πείνα και να μην συγκινούνται οι υπεύθυνοι του πολέμου</a:t>
            </a:r>
          </a:p>
          <a:p>
            <a:pPr marL="342900" indent="-342900" algn="ctr">
              <a:buFont typeface="+mj-lt"/>
              <a:buAutoNum type="arabicPeriod"/>
            </a:pPr>
            <a:endParaRPr lang="el-GR" dirty="0"/>
          </a:p>
          <a:p>
            <a:pPr marL="342900" indent="-342900" algn="ctr">
              <a:buFont typeface="+mj-lt"/>
              <a:buAutoNum type="arabicPeriod"/>
            </a:pPr>
            <a:endParaRPr lang="el-GR" dirty="0"/>
          </a:p>
          <a:p>
            <a:pPr marL="342900" indent="-342900" algn="ctr">
              <a:buFont typeface="+mj-lt"/>
              <a:buAutoNum type="arabicPeriod"/>
            </a:pPr>
            <a:endParaRPr lang="el-GR" dirty="0"/>
          </a:p>
          <a:p>
            <a:pPr marL="342900" indent="-342900" algn="ctr">
              <a:buFont typeface="+mj-lt"/>
              <a:buAutoNum type="arabicPeriod"/>
            </a:pPr>
            <a:endParaRPr lang="el-GR" dirty="0"/>
          </a:p>
          <a:p>
            <a:pPr marL="342900" indent="-342900" algn="ctr">
              <a:buFont typeface="+mj-lt"/>
              <a:buAutoNum type="arabicPeriod"/>
            </a:pPr>
            <a:endParaRPr lang="el-GR" dirty="0"/>
          </a:p>
          <a:p>
            <a:pPr marL="342900" indent="-342900" algn="ctr">
              <a:buFont typeface="+mj-lt"/>
              <a:buAutoNum type="arabicPeriod"/>
            </a:pPr>
            <a:endParaRPr lang="el-GR" dirty="0"/>
          </a:p>
          <a:p>
            <a:pPr marL="342900" indent="-342900" algn="ctr">
              <a:buFont typeface="+mj-lt"/>
              <a:buAutoNum type="arabicPeriod"/>
            </a:pPr>
            <a:endParaRPr lang="el-GR" dirty="0"/>
          </a:p>
        </p:txBody>
      </p:sp>
      <p:sp>
        <p:nvSpPr>
          <p:cNvPr id="9" name="Ορθογώνιο 8">
            <a:extLst>
              <a:ext uri="{FF2B5EF4-FFF2-40B4-BE49-F238E27FC236}">
                <a16:creationId xmlns:a16="http://schemas.microsoft.com/office/drawing/2014/main" id="{4C80CE82-A12E-4CB2-87CF-764A6F192CF9}"/>
              </a:ext>
            </a:extLst>
          </p:cNvPr>
          <p:cNvSpPr/>
          <p:nvPr/>
        </p:nvSpPr>
        <p:spPr>
          <a:xfrm>
            <a:off x="5468080" y="807340"/>
            <a:ext cx="3329168" cy="310629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marL="342900" indent="-342900" algn="ctr">
              <a:buAutoNum type="arabicPeriod"/>
            </a:pPr>
            <a:r>
              <a:rPr lang="el-GR" dirty="0" err="1"/>
              <a:t>πλάγ</a:t>
            </a:r>
            <a:r>
              <a:rPr lang="el-GR" dirty="0"/>
              <a:t>. </a:t>
            </a:r>
            <a:r>
              <a:rPr lang="el-GR" dirty="0" err="1"/>
              <a:t>ερ</a:t>
            </a:r>
            <a:r>
              <a:rPr lang="el-GR" dirty="0"/>
              <a:t>. Α, ολικής άγνοιας</a:t>
            </a:r>
          </a:p>
          <a:p>
            <a:pPr marL="342900" indent="-342900" algn="ctr">
              <a:buAutoNum type="arabicPeriod"/>
            </a:pPr>
            <a:r>
              <a:rPr lang="el-GR" dirty="0" err="1"/>
              <a:t>πλάγ</a:t>
            </a:r>
            <a:r>
              <a:rPr lang="el-GR" dirty="0"/>
              <a:t>,. ερωτ. Α, </a:t>
            </a:r>
            <a:r>
              <a:rPr lang="el-GR" dirty="0" err="1"/>
              <a:t>ολ</a:t>
            </a:r>
            <a:r>
              <a:rPr lang="el-GR" dirty="0"/>
              <a:t>. Άγνοιας</a:t>
            </a:r>
          </a:p>
          <a:p>
            <a:pPr marL="342900" indent="-342900" algn="ctr">
              <a:buAutoNum type="arabicPeriod"/>
            </a:pPr>
            <a:r>
              <a:rPr lang="el-GR" dirty="0"/>
              <a:t>πλ. </a:t>
            </a:r>
            <a:r>
              <a:rPr lang="el-GR" dirty="0" err="1"/>
              <a:t>ερ</a:t>
            </a:r>
            <a:r>
              <a:rPr lang="el-GR" dirty="0"/>
              <a:t>. Υ. </a:t>
            </a:r>
            <a:r>
              <a:rPr lang="el-GR" dirty="0" err="1"/>
              <a:t>ολ</a:t>
            </a:r>
            <a:r>
              <a:rPr lang="el-GR" dirty="0"/>
              <a:t>. </a:t>
            </a:r>
            <a:r>
              <a:rPr lang="el-GR" dirty="0" err="1"/>
              <a:t>άγν</a:t>
            </a:r>
            <a:r>
              <a:rPr lang="el-GR" dirty="0"/>
              <a:t>.</a:t>
            </a:r>
          </a:p>
          <a:p>
            <a:pPr marL="342900" indent="-342900" algn="ctr">
              <a:buAutoNum type="arabicPeriod"/>
            </a:pPr>
            <a:r>
              <a:rPr lang="el-GR" dirty="0"/>
              <a:t>. πλ. </a:t>
            </a:r>
            <a:r>
              <a:rPr lang="el-GR" dirty="0" err="1"/>
              <a:t>ερ</a:t>
            </a:r>
            <a:r>
              <a:rPr lang="el-GR" dirty="0"/>
              <a:t>. επεξ. </a:t>
            </a:r>
            <a:r>
              <a:rPr lang="el-GR" dirty="0" err="1"/>
              <a:t>μερ</a:t>
            </a:r>
            <a:r>
              <a:rPr lang="el-GR" dirty="0"/>
              <a:t>. </a:t>
            </a:r>
            <a:r>
              <a:rPr lang="el-GR" dirty="0" err="1"/>
              <a:t>άγν</a:t>
            </a:r>
            <a:r>
              <a:rPr lang="el-GR" dirty="0"/>
              <a:t>.</a:t>
            </a:r>
          </a:p>
          <a:p>
            <a:pPr marL="342900" indent="-342900" algn="ctr">
              <a:buAutoNum type="arabicPeriod"/>
            </a:pPr>
            <a:endParaRPr lang="el-GR" dirty="0"/>
          </a:p>
          <a:p>
            <a:pPr algn="ctr"/>
            <a:endParaRPr lang="el-GR" dirty="0"/>
          </a:p>
        </p:txBody>
      </p:sp>
      <p:sp>
        <p:nvSpPr>
          <p:cNvPr id="12" name="Φυσαλίδα ομιλίας: Έλλειψη 11">
            <a:extLst>
              <a:ext uri="{FF2B5EF4-FFF2-40B4-BE49-F238E27FC236}">
                <a16:creationId xmlns:a16="http://schemas.microsoft.com/office/drawing/2014/main" id="{4A68E9A8-DB65-4076-B8A5-1D1AA4CDA8EF}"/>
              </a:ext>
            </a:extLst>
          </p:cNvPr>
          <p:cNvSpPr/>
          <p:nvPr/>
        </p:nvSpPr>
        <p:spPr>
          <a:xfrm>
            <a:off x="5728413" y="3991591"/>
            <a:ext cx="1837944" cy="1673353"/>
          </a:xfrm>
          <a:prstGeom prst="wedgeEllipseCallout">
            <a:avLst>
              <a:gd name="adj1" fmla="val -36772"/>
              <a:gd name="adj2" fmla="val 81084"/>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l-GR" sz="1600" dirty="0"/>
              <a:t>Βιβλ. Ν. Ελλ. Γλώσσας</a:t>
            </a:r>
          </a:p>
          <a:p>
            <a:pPr algn="ctr"/>
            <a:r>
              <a:rPr lang="el-GR" sz="1600" dirty="0"/>
              <a:t>Εν. </a:t>
            </a:r>
          </a:p>
          <a:p>
            <a:pPr algn="ctr"/>
            <a:r>
              <a:rPr lang="el-GR" sz="1600" dirty="0"/>
              <a:t>Σελ. 51-55</a:t>
            </a:r>
          </a:p>
        </p:txBody>
      </p:sp>
      <p:sp>
        <p:nvSpPr>
          <p:cNvPr id="13" name="Βέλος: Καμπύλο προς τα κάτω 12">
            <a:extLst>
              <a:ext uri="{FF2B5EF4-FFF2-40B4-BE49-F238E27FC236}">
                <a16:creationId xmlns:a16="http://schemas.microsoft.com/office/drawing/2014/main" id="{3CF7F914-1AEC-43D9-8857-1D4F2F913CA8}"/>
              </a:ext>
            </a:extLst>
          </p:cNvPr>
          <p:cNvSpPr/>
          <p:nvPr/>
        </p:nvSpPr>
        <p:spPr>
          <a:xfrm>
            <a:off x="5593875" y="3224047"/>
            <a:ext cx="1216152" cy="8588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a:solidFill>
                  <a:schemeClr val="tx1"/>
                </a:solidFill>
              </a:rPr>
              <a:t>δες</a:t>
            </a:r>
          </a:p>
        </p:txBody>
      </p:sp>
    </p:spTree>
    <p:extLst>
      <p:ext uri="{BB962C8B-B14F-4D97-AF65-F5344CB8AC3E}">
        <p14:creationId xmlns:p14="http://schemas.microsoft.com/office/powerpoint/2010/main" val="3396997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lstStyle/>
          <a:p>
            <a:r>
              <a:rPr lang="el-GR" dirty="0" err="1"/>
              <a:t>Πλαγιοσ</a:t>
            </a:r>
            <a:r>
              <a:rPr lang="el-GR" dirty="0"/>
              <a:t> </a:t>
            </a:r>
            <a:r>
              <a:rPr lang="el-GR" dirty="0" err="1"/>
              <a:t>λογοσ</a:t>
            </a:r>
            <a:endParaRPr lang="el-GR" dirty="0"/>
          </a:p>
        </p:txBody>
      </p:sp>
      <p:sp>
        <p:nvSpPr>
          <p:cNvPr id="3" name="Θέση εικόνας 2"/>
          <p:cNvSpPr>
            <a:spLocks noGrp="1"/>
          </p:cNvSpPr>
          <p:nvPr>
            <p:ph type="pic" sz="quarter" idx="10"/>
          </p:nvPr>
        </p:nvSpPr>
        <p:spPr>
          <a:xfrm rot="300000">
            <a:off x="8729789" y="839486"/>
            <a:ext cx="2743200" cy="2441448"/>
          </a:xfrm>
        </p:spPr>
      </p:sp>
      <p:sp>
        <p:nvSpPr>
          <p:cNvPr id="4" name="Θέση εικόνας 3"/>
          <p:cNvSpPr>
            <a:spLocks noGrp="1"/>
          </p:cNvSpPr>
          <p:nvPr>
            <p:ph type="pic" sz="quarter" idx="11"/>
          </p:nvPr>
        </p:nvSpPr>
        <p:spPr/>
      </p:sp>
      <p:sp>
        <p:nvSpPr>
          <p:cNvPr id="5" name="Θέση κειμένου 4"/>
          <p:cNvSpPr>
            <a:spLocks noGrp="1"/>
          </p:cNvSpPr>
          <p:nvPr>
            <p:ph type="body" sz="quarter" idx="13"/>
          </p:nvPr>
        </p:nvSpPr>
        <p:spPr>
          <a:xfrm>
            <a:off x="7327900" y="5526881"/>
            <a:ext cx="4406900" cy="94337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a:lstStyle/>
          <a:p>
            <a:r>
              <a:rPr lang="el-GR" sz="1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Θεωρητικό μέρος</a:t>
            </a:r>
          </a:p>
        </p:txBody>
      </p:sp>
      <p:sp>
        <p:nvSpPr>
          <p:cNvPr id="6" name="Θέση εικόνας 5"/>
          <p:cNvSpPr>
            <a:spLocks noGrp="1"/>
          </p:cNvSpPr>
          <p:nvPr>
            <p:ph type="pic" sz="quarter" idx="14"/>
          </p:nvPr>
        </p:nvSpPr>
        <p:spPr>
          <a:xfrm rot="21360000">
            <a:off x="7113055" y="1242106"/>
            <a:ext cx="1682496" cy="2194560"/>
          </a:xfrm>
        </p:spPr>
      </p:sp>
      <p:sp>
        <p:nvSpPr>
          <p:cNvPr id="7" name="Ορθογώνιο 6">
            <a:extLst>
              <a:ext uri="{FF2B5EF4-FFF2-40B4-BE49-F238E27FC236}">
                <a16:creationId xmlns:a16="http://schemas.microsoft.com/office/drawing/2014/main" id="{3A6EE76F-98EC-4D2E-805B-37A293DEAAC2}"/>
              </a:ext>
            </a:extLst>
          </p:cNvPr>
          <p:cNvSpPr/>
          <p:nvPr/>
        </p:nvSpPr>
        <p:spPr>
          <a:xfrm>
            <a:off x="617838" y="663922"/>
            <a:ext cx="5694241" cy="559057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marL="285750" lvl="0" indent="-285750">
              <a:buFont typeface="Arial" panose="020B0604020202020204" pitchFamily="34" charset="0"/>
              <a:buChar char="•"/>
            </a:pPr>
            <a:r>
              <a:rPr lang="el-GR" dirty="0"/>
              <a:t>Χρησιμοποιείται, όταν παραθέτουμε απόψεις άλλων, γραπτά ή προφορικά, όχι αυτούσιες, αλλά μετασχηματισμένες από εμάς.</a:t>
            </a:r>
          </a:p>
          <a:p>
            <a:pPr marL="285750" lvl="0" indent="-285750">
              <a:buFont typeface="Arial" panose="020B0604020202020204" pitchFamily="34" charset="0"/>
              <a:buChar char="•"/>
            </a:pPr>
            <a:r>
              <a:rPr lang="el-GR" dirty="0"/>
              <a:t>Για να μετασχηματίσουμε τον ευθύ σε πλάγιο λόγο χρησιμοποιούμε ένα ρήμα και στη συνέχεια την άποψη του ομιλητή.</a:t>
            </a:r>
          </a:p>
          <a:p>
            <a:pPr marL="285750" lvl="0" indent="-285750">
              <a:buFont typeface="Arial" panose="020B0604020202020204" pitchFamily="34" charset="0"/>
              <a:buChar char="•"/>
            </a:pPr>
            <a:r>
              <a:rPr lang="el-GR" dirty="0"/>
              <a:t>Το ρήμα μπορεί να είναι ουδέτερο(π.χ. είπε, δήλωσε…)</a:t>
            </a:r>
          </a:p>
          <a:p>
            <a:pPr marL="285750" lvl="0" indent="-285750">
              <a:buFont typeface="Arial" panose="020B0604020202020204" pitchFamily="34" charset="0"/>
              <a:buChar char="•"/>
            </a:pPr>
            <a:r>
              <a:rPr lang="el-GR" dirty="0"/>
              <a:t>Το ρήμα μπορεί να δηλώνει την οπτική του προσώπου που μεταφέρει τα λόγια (έκρινε, φαντάστηκε, υπέθεσε, απαίτησε, υπέθεσε….)</a:t>
            </a:r>
          </a:p>
          <a:p>
            <a:pPr marL="285750" lvl="0" indent="-285750">
              <a:buFont typeface="Arial" panose="020B0604020202020204" pitchFamily="34" charset="0"/>
              <a:buChar char="•"/>
            </a:pPr>
            <a:r>
              <a:rPr lang="el-GR" dirty="0"/>
              <a:t>Η κύρια πρόταση κρίσης γίνεται δευτερεύουσα ειδική</a:t>
            </a:r>
          </a:p>
          <a:p>
            <a:pPr marL="285750" lvl="0" indent="-285750">
              <a:buFont typeface="Arial" panose="020B0604020202020204" pitchFamily="34" charset="0"/>
              <a:buChar char="•"/>
            </a:pPr>
            <a:r>
              <a:rPr lang="el-GR" dirty="0"/>
              <a:t>Η κύρια πρόταση επιθυμίας γίνεται δευτερεύουσα βουλητική</a:t>
            </a:r>
          </a:p>
          <a:p>
            <a:pPr marL="285750" lvl="0" indent="-285750">
              <a:buFont typeface="Arial" panose="020B0604020202020204" pitchFamily="34" charset="0"/>
              <a:buChar char="•"/>
            </a:pPr>
            <a:r>
              <a:rPr lang="el-GR" dirty="0"/>
              <a:t>Η ευθεία ερώτηση γίνεται πλάγια</a:t>
            </a:r>
          </a:p>
          <a:p>
            <a:pPr marL="285750" lvl="0" indent="-285750">
              <a:buFont typeface="Arial" panose="020B0604020202020204" pitchFamily="34" charset="0"/>
              <a:buChar char="•"/>
            </a:pPr>
            <a:r>
              <a:rPr lang="el-GR" dirty="0"/>
              <a:t>Η δευτερεύουσα πρόταση παραμένει δευτερεύουσα</a:t>
            </a:r>
          </a:p>
          <a:p>
            <a:pPr lvl="0"/>
            <a:endParaRPr lang="el-GR" dirty="0"/>
          </a:p>
        </p:txBody>
      </p:sp>
      <p:sp>
        <p:nvSpPr>
          <p:cNvPr id="9" name="Ορθογώνιο 8">
            <a:extLst>
              <a:ext uri="{FF2B5EF4-FFF2-40B4-BE49-F238E27FC236}">
                <a16:creationId xmlns:a16="http://schemas.microsoft.com/office/drawing/2014/main" id="{001DE87E-610B-49E3-B3D9-ECBA0B883DA9}"/>
              </a:ext>
            </a:extLst>
          </p:cNvPr>
          <p:cNvSpPr/>
          <p:nvPr/>
        </p:nvSpPr>
        <p:spPr>
          <a:xfrm rot="334288">
            <a:off x="8800866" y="928886"/>
            <a:ext cx="2597764" cy="227187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lvl="0"/>
            <a:r>
              <a:rPr lang="el-GR" sz="1400" dirty="0"/>
              <a:t> (π.χ. η </a:t>
            </a:r>
            <a:r>
              <a:rPr lang="el-GR" sz="1400" b="1" dirty="0"/>
              <a:t>προστακτική       </a:t>
            </a:r>
            <a:r>
              <a:rPr lang="el-GR" sz="1400" dirty="0"/>
              <a:t>γίνεται </a:t>
            </a:r>
            <a:r>
              <a:rPr lang="el-GR" sz="1400" b="1" dirty="0"/>
              <a:t>υποτακτική</a:t>
            </a:r>
            <a:r>
              <a:rPr lang="el-GR" sz="1400" dirty="0"/>
              <a:t>, ο </a:t>
            </a:r>
            <a:r>
              <a:rPr lang="el-GR" sz="1400" b="1" dirty="0"/>
              <a:t>μέλλοντας</a:t>
            </a:r>
            <a:r>
              <a:rPr lang="el-GR" sz="1400" dirty="0"/>
              <a:t> γίνεται </a:t>
            </a:r>
            <a:r>
              <a:rPr lang="el-GR" sz="1400" b="1" dirty="0"/>
              <a:t>παρατατικός</a:t>
            </a:r>
            <a:r>
              <a:rPr lang="el-GR" sz="1400" dirty="0"/>
              <a:t>, το </a:t>
            </a:r>
            <a:r>
              <a:rPr lang="el-GR" sz="1400" b="1" dirty="0"/>
              <a:t>α, β</a:t>
            </a:r>
            <a:r>
              <a:rPr lang="el-GR" sz="1400" dirty="0"/>
              <a:t> πρόσωπο της προσωπικής αντωνυμίας γίνεται </a:t>
            </a:r>
            <a:r>
              <a:rPr lang="el-GR" sz="1400" b="1" dirty="0"/>
              <a:t>γ</a:t>
            </a:r>
            <a:r>
              <a:rPr lang="el-GR" sz="1400" dirty="0"/>
              <a:t>, το </a:t>
            </a:r>
            <a:r>
              <a:rPr lang="el-GR" sz="1400" b="1" dirty="0"/>
              <a:t>αύριο</a:t>
            </a:r>
            <a:r>
              <a:rPr lang="el-GR" sz="1400" dirty="0"/>
              <a:t> γίνεται </a:t>
            </a:r>
            <a:r>
              <a:rPr lang="el-GR" sz="1400" b="1" dirty="0"/>
              <a:t>την επομένη</a:t>
            </a:r>
            <a:r>
              <a:rPr lang="el-GR" sz="1400" dirty="0"/>
              <a:t>, το </a:t>
            </a:r>
            <a:r>
              <a:rPr lang="el-GR" sz="1400" b="1" dirty="0"/>
              <a:t>εδώ</a:t>
            </a:r>
            <a:r>
              <a:rPr lang="el-GR" sz="1400" dirty="0"/>
              <a:t> γίνεται </a:t>
            </a:r>
            <a:r>
              <a:rPr lang="el-GR" sz="1400" b="1" dirty="0"/>
              <a:t>εκεί</a:t>
            </a:r>
            <a:r>
              <a:rPr lang="el-GR" sz="1400" dirty="0"/>
              <a:t>…)</a:t>
            </a:r>
          </a:p>
          <a:p>
            <a:r>
              <a:rPr lang="el-GR" dirty="0"/>
              <a:t> </a:t>
            </a:r>
          </a:p>
        </p:txBody>
      </p:sp>
      <p:sp>
        <p:nvSpPr>
          <p:cNvPr id="8" name="Ορθογώνιο 7">
            <a:extLst>
              <a:ext uri="{FF2B5EF4-FFF2-40B4-BE49-F238E27FC236}">
                <a16:creationId xmlns:a16="http://schemas.microsoft.com/office/drawing/2014/main" id="{B8494D2F-BB7F-4D13-BE0C-2C463D54536B}"/>
              </a:ext>
            </a:extLst>
          </p:cNvPr>
          <p:cNvSpPr/>
          <p:nvPr/>
        </p:nvSpPr>
        <p:spPr>
          <a:xfrm rot="21325752">
            <a:off x="7150584" y="1313535"/>
            <a:ext cx="1641579" cy="20200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l-GR" sz="1400" dirty="0"/>
              <a:t>Οι εγκλίσεις, οι χρόνοι, τα πρόσωπα, οι αντωνυμίες, τα επιρρήματα μπορεί να αλλάζουν</a:t>
            </a:r>
            <a:r>
              <a:rPr lang="el-GR" dirty="0"/>
              <a:t> </a:t>
            </a:r>
          </a:p>
        </p:txBody>
      </p:sp>
      <p:pic>
        <p:nvPicPr>
          <p:cNvPr id="10" name="Εικόνα 9">
            <a:extLst>
              <a:ext uri="{FF2B5EF4-FFF2-40B4-BE49-F238E27FC236}">
                <a16:creationId xmlns:a16="http://schemas.microsoft.com/office/drawing/2014/main" id="{404F633F-F7D5-4644-AD61-56BDABBB5C4C}"/>
              </a:ext>
            </a:extLst>
          </p:cNvPr>
          <p:cNvPicPr>
            <a:picLocks noChangeAspect="1"/>
          </p:cNvPicPr>
          <p:nvPr/>
        </p:nvPicPr>
        <p:blipFill>
          <a:blip r:embed="rId2"/>
          <a:stretch>
            <a:fillRect/>
          </a:stretch>
        </p:blipFill>
        <p:spPr>
          <a:xfrm>
            <a:off x="10460232" y="4969485"/>
            <a:ext cx="1396105" cy="13609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378131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5972" y="5148072"/>
            <a:ext cx="4177812" cy="125272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l-GR" dirty="0" err="1"/>
              <a:t>Παραδειγματα</a:t>
            </a:r>
            <a:r>
              <a:rPr lang="el-GR" dirty="0"/>
              <a:t> με </a:t>
            </a:r>
            <a:r>
              <a:rPr lang="el-GR" dirty="0" err="1"/>
              <a:t>πλαγιο</a:t>
            </a:r>
            <a:r>
              <a:rPr lang="el-GR" dirty="0"/>
              <a:t> </a:t>
            </a:r>
            <a:r>
              <a:rPr lang="el-GR" dirty="0" err="1"/>
              <a:t>λογο</a:t>
            </a:r>
            <a:endParaRPr lang="el-GR" dirty="0"/>
          </a:p>
        </p:txBody>
      </p:sp>
      <p:sp>
        <p:nvSpPr>
          <p:cNvPr id="3" name="Θέση κειμένου 2"/>
          <p:cNvSpPr>
            <a:spLocks noGrp="1"/>
          </p:cNvSpPr>
          <p:nvPr>
            <p:ph type="body" sz="quarter" idx="13"/>
          </p:nvPr>
        </p:nvSpPr>
        <p:spPr>
          <a:xfrm>
            <a:off x="5769865" y="685800"/>
            <a:ext cx="5069586" cy="107899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lstStyle/>
          <a:p>
            <a:r>
              <a:rPr lang="el-GR" sz="1400" b="1" dirty="0">
                <a:solidFill>
                  <a:schemeClr val="tx1">
                    <a:lumMod val="50000"/>
                  </a:schemeClr>
                </a:solidFill>
              </a:rPr>
              <a:t>Βλέπε το σχολικό βιβλίο της Νεοελληνικής Γλώσσας για επανάληψη στη σελ. 51. Επίσης αναζητήστε τα αντίστοιχα φύλα εργασίας που μοιράστηκαν στην τάξη.</a:t>
            </a:r>
          </a:p>
        </p:txBody>
      </p:sp>
      <p:sp>
        <p:nvSpPr>
          <p:cNvPr id="8" name="Θέση εικόνας 7"/>
          <p:cNvSpPr>
            <a:spLocks noGrp="1"/>
          </p:cNvSpPr>
          <p:nvPr>
            <p:ph type="pic" sz="quarter" idx="14"/>
          </p:nvPr>
        </p:nvSpPr>
        <p:spPr>
          <a:xfrm>
            <a:off x="356616" y="699750"/>
            <a:ext cx="4997978" cy="4183146"/>
          </a:xfrm>
        </p:spPr>
      </p:sp>
      <p:sp>
        <p:nvSpPr>
          <p:cNvPr id="9" name="Θέση εικόνας 8"/>
          <p:cNvSpPr>
            <a:spLocks noGrp="1"/>
          </p:cNvSpPr>
          <p:nvPr>
            <p:ph type="pic" sz="quarter" idx="15"/>
          </p:nvPr>
        </p:nvSpPr>
        <p:spPr>
          <a:xfrm rot="180000">
            <a:off x="5049586" y="2098389"/>
            <a:ext cx="6583680" cy="4099381"/>
          </a:xfrm>
        </p:spPr>
      </p:sp>
      <p:sp>
        <p:nvSpPr>
          <p:cNvPr id="4" name="Ορθογώνιο 3">
            <a:extLst>
              <a:ext uri="{FF2B5EF4-FFF2-40B4-BE49-F238E27FC236}">
                <a16:creationId xmlns:a16="http://schemas.microsoft.com/office/drawing/2014/main" id="{98295B4B-0289-43C9-9C97-B1F3B0386CF6}"/>
              </a:ext>
            </a:extLst>
          </p:cNvPr>
          <p:cNvSpPr/>
          <p:nvPr/>
        </p:nvSpPr>
        <p:spPr>
          <a:xfrm>
            <a:off x="455972" y="813816"/>
            <a:ext cx="4606385" cy="398678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lgn="ctr">
              <a:buFont typeface="+mj-lt"/>
              <a:buAutoNum type="arabicPeriod"/>
            </a:pPr>
            <a:r>
              <a:rPr lang="el-GR" sz="1600" dirty="0"/>
              <a:t>Άκουσα ότι τα θύματα του πολέμου τραυματίζονται ψυχικά και κουβαλούν σε όλη τους τη ζωή τις οδυνηρές εμπειρίες.</a:t>
            </a:r>
          </a:p>
          <a:p>
            <a:pPr marL="342900" indent="-342900" algn="ctr">
              <a:buFont typeface="+mj-lt"/>
              <a:buAutoNum type="arabicPeriod"/>
            </a:pPr>
            <a:r>
              <a:rPr lang="el-GR" sz="1600" dirty="0"/>
              <a:t> Αναρωτιέμαι, γιατί σε περίοδο πολέμου κυριαρχεί το μίσος, η οργή, η διάθεση για εκδίκηση </a:t>
            </a:r>
          </a:p>
          <a:p>
            <a:pPr marL="342900" indent="-342900" algn="ctr">
              <a:buFont typeface="+mj-lt"/>
              <a:buAutoNum type="arabicPeriod"/>
            </a:pPr>
            <a:r>
              <a:rPr lang="el-GR" sz="1600" dirty="0"/>
              <a:t>Είπε πως θεωρεί βέβαιο ότι στον πόλεμο μπορούν να βρίσκουν θέση ο ρατσισμός, η προκατάληψη, ο φόβος για το ξένο και το διαφορετικό</a:t>
            </a:r>
            <a:r>
              <a:rPr lang="el-GR" dirty="0"/>
              <a:t>.</a:t>
            </a:r>
          </a:p>
          <a:p>
            <a:pPr marL="342900" indent="-342900" algn="ctr">
              <a:buFont typeface="+mj-lt"/>
              <a:buAutoNum type="arabicPeriod"/>
            </a:pPr>
            <a:r>
              <a:rPr lang="el-GR" dirty="0"/>
              <a:t>Μας εξήγησε πως μπορεί κανείς να διακρίνει στα πρόσωπα των ανθρώπων την ανασφάλεια, την αβεβαιότητα και την απαισιοδοξία</a:t>
            </a:r>
          </a:p>
        </p:txBody>
      </p:sp>
      <p:sp>
        <p:nvSpPr>
          <p:cNvPr id="5" name="Ορθογώνιο 4">
            <a:extLst>
              <a:ext uri="{FF2B5EF4-FFF2-40B4-BE49-F238E27FC236}">
                <a16:creationId xmlns:a16="http://schemas.microsoft.com/office/drawing/2014/main" id="{71108E74-C4F0-4CE1-8629-5983CF690E86}"/>
              </a:ext>
            </a:extLst>
          </p:cNvPr>
          <p:cNvSpPr/>
          <p:nvPr/>
        </p:nvSpPr>
        <p:spPr>
          <a:xfrm rot="157758">
            <a:off x="5088959" y="2120281"/>
            <a:ext cx="6503450" cy="392315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dirty="0"/>
              <a:t>1. Τα θύματα του πολέμου τραυματίζονται ψυχικά και κουβαλούν σε όλη τους τη ζωή τις οδυνηρές εμπειρίες.</a:t>
            </a:r>
          </a:p>
          <a:p>
            <a:pPr algn="ctr"/>
            <a:r>
              <a:rPr lang="el-GR" dirty="0"/>
              <a:t>2. Γιατί σε περίοδο πολέμου κυριαρχεί το μίσος, η οργή, η διάθεση για εκδίκηση </a:t>
            </a:r>
          </a:p>
          <a:p>
            <a:pPr algn="ctr"/>
            <a:r>
              <a:rPr lang="el-GR" dirty="0"/>
              <a:t>3. Θεωρώ βέβαιο ότι στον πόλεμο μπορούν να βρίσκουν θέση ο ρατσισμός, η προκατάληψη, ο φόβος για το ξένο και το διαφορετικό.</a:t>
            </a:r>
          </a:p>
          <a:p>
            <a:pPr algn="ctr"/>
            <a:r>
              <a:rPr lang="el-GR" dirty="0"/>
              <a:t>4. Μπορεί κανείς να διακρίνει στα πρόσωπα των ανθρώπων την ανασφάλεια, την αβεβαιότητα και την απαισιοδοξία</a:t>
            </a:r>
          </a:p>
        </p:txBody>
      </p:sp>
      <p:sp>
        <p:nvSpPr>
          <p:cNvPr id="6" name="Φυσαλίδα σκέψης: Σύννεφο 5">
            <a:extLst>
              <a:ext uri="{FF2B5EF4-FFF2-40B4-BE49-F238E27FC236}">
                <a16:creationId xmlns:a16="http://schemas.microsoft.com/office/drawing/2014/main" id="{66D974C2-A4A1-4052-BEFE-565613D270E7}"/>
              </a:ext>
            </a:extLst>
          </p:cNvPr>
          <p:cNvSpPr/>
          <p:nvPr/>
        </p:nvSpPr>
        <p:spPr>
          <a:xfrm rot="20304319">
            <a:off x="4457636" y="1671869"/>
            <a:ext cx="2510342" cy="747763"/>
          </a:xfrm>
          <a:prstGeom prst="cloudCallou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5"/>
          </a:lnRef>
          <a:fillRef idx="3">
            <a:schemeClr val="accent5"/>
          </a:fillRef>
          <a:effectRef idx="2">
            <a:schemeClr val="accent5"/>
          </a:effectRef>
          <a:fontRef idx="minor">
            <a:schemeClr val="lt1"/>
          </a:fontRef>
        </p:style>
        <p:txBody>
          <a:bodyPr rtlCol="0" anchor="ctr"/>
          <a:lstStyle/>
          <a:p>
            <a:pPr algn="ctr"/>
            <a:r>
              <a:rPr lang="el-GR" dirty="0"/>
              <a:t>Μετατροπή</a:t>
            </a:r>
          </a:p>
        </p:txBody>
      </p:sp>
    </p:spTree>
    <p:extLst>
      <p:ext uri="{BB962C8B-B14F-4D97-AF65-F5344CB8AC3E}">
        <p14:creationId xmlns:p14="http://schemas.microsoft.com/office/powerpoint/2010/main" val="353933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6"/>
          </a:lnRef>
          <a:fillRef idx="2">
            <a:schemeClr val="accent6"/>
          </a:fillRef>
          <a:effectRef idx="1">
            <a:schemeClr val="accent6"/>
          </a:effectRef>
          <a:fontRef idx="minor">
            <a:schemeClr val="dk1"/>
          </a:fontRef>
        </p:style>
        <p:txBody>
          <a:bodyPr/>
          <a:lstStyle/>
          <a:p>
            <a:r>
              <a:rPr lang="el-GR" sz="2800" dirty="0" err="1"/>
              <a:t>Παραγραφοσ</a:t>
            </a:r>
            <a:r>
              <a:rPr lang="el-GR" sz="2800" dirty="0"/>
              <a:t> </a:t>
            </a:r>
            <a:br>
              <a:rPr lang="el-GR" sz="2800" dirty="0"/>
            </a:br>
            <a:r>
              <a:rPr lang="el-GR" sz="2800" dirty="0" err="1"/>
              <a:t>συγκρισησ</a:t>
            </a:r>
            <a:r>
              <a:rPr lang="el-GR" sz="2800" dirty="0"/>
              <a:t> - </a:t>
            </a:r>
            <a:r>
              <a:rPr lang="el-GR" sz="2800" dirty="0" err="1"/>
              <a:t>Αντιθεσησ</a:t>
            </a:r>
            <a:endParaRPr lang="el-GR" sz="2800" dirty="0"/>
          </a:p>
        </p:txBody>
      </p:sp>
      <p:sp>
        <p:nvSpPr>
          <p:cNvPr id="3" name="Θέση εικόνας 2"/>
          <p:cNvSpPr>
            <a:spLocks noGrp="1"/>
          </p:cNvSpPr>
          <p:nvPr>
            <p:ph type="pic" sz="quarter" idx="11"/>
          </p:nvPr>
        </p:nvSpPr>
        <p:spPr/>
      </p:sp>
      <p:sp>
        <p:nvSpPr>
          <p:cNvPr id="8" name="Θέση κειμένου 7"/>
          <p:cNvSpPr>
            <a:spLocks noGrp="1"/>
          </p:cNvSpPr>
          <p:nvPr>
            <p:ph type="body" sz="quarter" idx="13"/>
          </p:nvPr>
        </p:nvSpPr>
        <p:spPr>
          <a:xfrm>
            <a:off x="6482398" y="891731"/>
            <a:ext cx="4648552" cy="1341515"/>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a:lstStyle/>
          <a:p>
            <a:pPr lvl="0"/>
            <a:r>
              <a:rPr lang="el-GR" sz="1800" b="1" dirty="0">
                <a:solidFill>
                  <a:schemeClr val="accent5">
                    <a:lumMod val="50000"/>
                  </a:schemeClr>
                </a:solidFill>
              </a:rPr>
              <a:t>Θεωρία:</a:t>
            </a:r>
            <a:r>
              <a:rPr lang="el-GR" sz="1800" dirty="0">
                <a:solidFill>
                  <a:schemeClr val="accent5">
                    <a:lumMod val="50000"/>
                  </a:schemeClr>
                </a:solidFill>
              </a:rPr>
              <a:t> </a:t>
            </a:r>
          </a:p>
          <a:p>
            <a:pPr marL="171450" lvl="0" indent="-171450">
              <a:buFont typeface="Wingdings" panose="05000000000000000000" pitchFamily="2" charset="2"/>
              <a:buChar char="§"/>
            </a:pPr>
            <a:r>
              <a:rPr lang="el-GR" b="1" dirty="0">
                <a:solidFill>
                  <a:schemeClr val="accent5">
                    <a:lumMod val="50000"/>
                  </a:schemeClr>
                </a:solidFill>
              </a:rPr>
              <a:t>Όταν συγκρίνουμε πρόσωπα, πράγματα, ιδέες σημειώνουμε τις ομοιότητες ή τις διαφορές τους. </a:t>
            </a:r>
          </a:p>
          <a:p>
            <a:pPr marL="171450" lvl="0" indent="-171450">
              <a:buFont typeface="Arial" panose="020B0604020202020204" pitchFamily="34" charset="0"/>
              <a:buChar char="•"/>
            </a:pPr>
            <a:r>
              <a:rPr lang="el-GR" b="1" dirty="0">
                <a:solidFill>
                  <a:schemeClr val="accent5">
                    <a:lumMod val="50000"/>
                  </a:schemeClr>
                </a:solidFill>
              </a:rPr>
              <a:t>Όταν όμως </a:t>
            </a:r>
            <a:r>
              <a:rPr lang="el-GR" b="1" dirty="0" err="1">
                <a:solidFill>
                  <a:schemeClr val="accent5">
                    <a:lumMod val="50000"/>
                  </a:schemeClr>
                </a:solidFill>
              </a:rPr>
              <a:t>αντιθέτουμε</a:t>
            </a:r>
            <a:r>
              <a:rPr lang="el-GR" b="1" dirty="0">
                <a:solidFill>
                  <a:schemeClr val="accent5">
                    <a:lumMod val="50000"/>
                  </a:schemeClr>
                </a:solidFill>
              </a:rPr>
              <a:t> το ένα στο άλλο, τονίζουμε τις διαφορές τους</a:t>
            </a:r>
          </a:p>
          <a:p>
            <a:endParaRPr lang="el-GR" sz="1800" dirty="0"/>
          </a:p>
        </p:txBody>
      </p:sp>
      <p:sp>
        <p:nvSpPr>
          <p:cNvPr id="4" name="Ορθογώνιο 3">
            <a:extLst>
              <a:ext uri="{FF2B5EF4-FFF2-40B4-BE49-F238E27FC236}">
                <a16:creationId xmlns:a16="http://schemas.microsoft.com/office/drawing/2014/main" id="{69B47ACD-3932-4A0A-817C-AC6A5869E4B7}"/>
              </a:ext>
            </a:extLst>
          </p:cNvPr>
          <p:cNvSpPr/>
          <p:nvPr/>
        </p:nvSpPr>
        <p:spPr>
          <a:xfrm rot="21340656">
            <a:off x="588450" y="2054229"/>
            <a:ext cx="5659293" cy="381314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el-GR" dirty="0"/>
              <a:t>Τον πόλεμο διαδέχτηκε η ειρήνη. Η ειρήνη σε αντίθεση με τον πόλεμο δημιουργεί ένα αίσθημα ασφάλειας, τάξης και σιγουριάς, καθώς δεν κυριαρχεί ο φόβος του θανάτου. Στις σχέσεις των ανθρώπων κυριαρχεί ο σεβασμός, η αλληλεγγύη και η κατανόηση. Στις μέρες της αναπτύσσεται ο πολιτισμός, ενισχύεται η δημοκρατία και ο διάλογος. Δίνεται έμφαση στην ανθρωπιστική παιδεία. Πάνω από όλα όμως ο άνθρωπος μπορεί να κάνει όνειρα.  </a:t>
            </a:r>
          </a:p>
        </p:txBody>
      </p:sp>
      <p:pic>
        <p:nvPicPr>
          <p:cNvPr id="5" name="Θέση εικόνας 4">
            <a:extLst>
              <a:ext uri="{FF2B5EF4-FFF2-40B4-BE49-F238E27FC236}">
                <a16:creationId xmlns:a16="http://schemas.microsoft.com/office/drawing/2014/main" id="{B6B58842-2330-4485-B9A8-95699166CC29}"/>
              </a:ext>
            </a:extLst>
          </p:cNvPr>
          <p:cNvPicPr>
            <a:picLocks noGrp="1" noChangeAspect="1"/>
          </p:cNvPicPr>
          <p:nvPr>
            <p:ph type="pic" sz="quarter" idx="14"/>
          </p:nvPr>
        </p:nvPicPr>
        <p:blipFill>
          <a:blip r:embed="rId2"/>
          <a:srcRect t="6794" b="6794"/>
          <a:stretch>
            <a:fillRect/>
          </a:stretch>
        </p:blipFill>
        <p:spPr>
          <a:xfrm>
            <a:off x="6265374" y="2327127"/>
            <a:ext cx="5761037" cy="3748087"/>
          </a:xfrm>
          <a:prstGeom prst="rect">
            <a:avLst/>
          </a:prstGeom>
        </p:spPr>
      </p:pic>
    </p:spTree>
    <p:extLst>
      <p:ext uri="{BB962C8B-B14F-4D97-AF65-F5344CB8AC3E}">
        <p14:creationId xmlns:p14="http://schemas.microsoft.com/office/powerpoint/2010/main" val="150214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85800" y="342901"/>
            <a:ext cx="10341864" cy="943379"/>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a:normAutofit/>
          </a:bodyPr>
          <a:lstStyle/>
          <a:p>
            <a:r>
              <a:rPr lang="el-GR" sz="3600" dirty="0" err="1"/>
              <a:t>Παραγραφοσ</a:t>
            </a:r>
            <a:r>
              <a:rPr lang="el-GR" sz="3600" dirty="0"/>
              <a:t> </a:t>
            </a:r>
            <a:r>
              <a:rPr lang="el-GR" sz="3600" dirty="0" err="1"/>
              <a:t>συγκρισησ</a:t>
            </a:r>
            <a:r>
              <a:rPr lang="el-GR" sz="3600" dirty="0"/>
              <a:t> </a:t>
            </a:r>
            <a:r>
              <a:rPr lang="el-GR" sz="3600" dirty="0" err="1"/>
              <a:t>αντιθεσησ</a:t>
            </a:r>
            <a:r>
              <a:rPr lang="el-GR" sz="3600" dirty="0"/>
              <a:t> </a:t>
            </a:r>
          </a:p>
        </p:txBody>
      </p:sp>
      <p:sp>
        <p:nvSpPr>
          <p:cNvPr id="3" name="Θέση εικόνας 2"/>
          <p:cNvSpPr>
            <a:spLocks noGrp="1"/>
          </p:cNvSpPr>
          <p:nvPr>
            <p:ph type="pic" sz="quarter" idx="10"/>
          </p:nvPr>
        </p:nvSpPr>
        <p:spPr>
          <a:xfrm rot="300000">
            <a:off x="3183418" y="2483839"/>
            <a:ext cx="2188750" cy="2251136"/>
          </a:xfrm>
        </p:spPr>
      </p:sp>
      <p:sp>
        <p:nvSpPr>
          <p:cNvPr id="9" name="Θέση εικόνας 8"/>
          <p:cNvSpPr>
            <a:spLocks noGrp="1"/>
          </p:cNvSpPr>
          <p:nvPr>
            <p:ph type="pic" sz="quarter" idx="11"/>
          </p:nvPr>
        </p:nvSpPr>
        <p:spPr/>
      </p:sp>
      <p:sp>
        <p:nvSpPr>
          <p:cNvPr id="10" name="Θέση κειμένου 9"/>
          <p:cNvSpPr>
            <a:spLocks noGrp="1"/>
          </p:cNvSpPr>
          <p:nvPr>
            <p:ph type="body" sz="quarter" idx="13"/>
          </p:nvPr>
        </p:nvSpPr>
        <p:spPr>
          <a:xfrm>
            <a:off x="457199" y="5526882"/>
            <a:ext cx="5054599" cy="717400"/>
          </a:xfrm>
        </p:spPr>
        <p:txBody>
          <a:bodyPr/>
          <a:lstStyle/>
          <a:p>
            <a:r>
              <a:rPr lang="el-GR" b="1" dirty="0">
                <a:solidFill>
                  <a:srgbClr val="FF0000"/>
                </a:solidFill>
              </a:rPr>
              <a:t>Αναζητήστε στο διαδίκτυο πίνακες ζωγραφικής με θέμα την Ειρήνη και τον πόλεμο για σχολιασμό και γραφή παραγράφου</a:t>
            </a:r>
          </a:p>
          <a:p>
            <a:r>
              <a:rPr lang="el-GR" b="1" dirty="0">
                <a:solidFill>
                  <a:schemeClr val="tx1">
                    <a:lumMod val="50000"/>
                  </a:schemeClr>
                </a:solidFill>
              </a:rPr>
              <a:t>Ο πίνακας που βλέπετε είναι του </a:t>
            </a:r>
            <a:r>
              <a:rPr lang="el-GR" b="1" dirty="0" err="1">
                <a:solidFill>
                  <a:schemeClr val="tx1">
                    <a:lumMod val="50000"/>
                  </a:schemeClr>
                </a:solidFill>
              </a:rPr>
              <a:t>Λόη</a:t>
            </a:r>
            <a:r>
              <a:rPr lang="el-GR" b="1" dirty="0">
                <a:solidFill>
                  <a:schemeClr val="tx1">
                    <a:lumMod val="50000"/>
                  </a:schemeClr>
                </a:solidFill>
              </a:rPr>
              <a:t> </a:t>
            </a:r>
            <a:r>
              <a:rPr lang="el-GR" b="1" dirty="0" err="1">
                <a:solidFill>
                  <a:schemeClr val="tx1">
                    <a:lumMod val="50000"/>
                  </a:schemeClr>
                </a:solidFill>
              </a:rPr>
              <a:t>Ανθάκη</a:t>
            </a:r>
            <a:endParaRPr lang="el-GR" b="1" dirty="0">
              <a:solidFill>
                <a:schemeClr val="tx1">
                  <a:lumMod val="50000"/>
                </a:schemeClr>
              </a:solidFill>
            </a:endParaRPr>
          </a:p>
        </p:txBody>
      </p:sp>
      <p:pic>
        <p:nvPicPr>
          <p:cNvPr id="8" name="Θέση εικόνας 7">
            <a:extLst>
              <a:ext uri="{FF2B5EF4-FFF2-40B4-BE49-F238E27FC236}">
                <a16:creationId xmlns:a16="http://schemas.microsoft.com/office/drawing/2014/main" id="{B233FAF7-C8DF-4E59-8F12-7B1730356D39}"/>
              </a:ext>
            </a:extLst>
          </p:cNvPr>
          <p:cNvPicPr>
            <a:picLocks noGrp="1" noChangeAspect="1"/>
          </p:cNvPicPr>
          <p:nvPr>
            <p:ph type="pic" sz="quarter" idx="14"/>
          </p:nvPr>
        </p:nvPicPr>
        <p:blipFill>
          <a:blip r:embed="rId2"/>
          <a:srcRect l="22388" r="22388"/>
          <a:stretch>
            <a:fillRect/>
          </a:stretch>
        </p:blipFill>
        <p:spPr>
          <a:xfrm rot="21360000">
            <a:off x="1004535" y="2412520"/>
            <a:ext cx="2040968" cy="2494723"/>
          </a:xfrm>
          <a:prstGeom prst="rect">
            <a:avLst/>
          </a:prstGeom>
        </p:spPr>
      </p:pic>
      <p:sp>
        <p:nvSpPr>
          <p:cNvPr id="4" name="Ορθογώνιο 3">
            <a:extLst>
              <a:ext uri="{FF2B5EF4-FFF2-40B4-BE49-F238E27FC236}">
                <a16:creationId xmlns:a16="http://schemas.microsoft.com/office/drawing/2014/main" id="{FB282846-661F-4A72-913B-A1B37CA5A5EB}"/>
              </a:ext>
            </a:extLst>
          </p:cNvPr>
          <p:cNvSpPr/>
          <p:nvPr/>
        </p:nvSpPr>
        <p:spPr>
          <a:xfrm>
            <a:off x="5603195" y="1837945"/>
            <a:ext cx="5887811" cy="75060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l-GR" b="1" dirty="0"/>
              <a:t>Γραφή παραγράφου με επικέντρωση στις διαφορές και στις ομοιότητες</a:t>
            </a:r>
          </a:p>
        </p:txBody>
      </p:sp>
      <p:sp>
        <p:nvSpPr>
          <p:cNvPr id="5" name="Ορθογώνιο 4">
            <a:extLst>
              <a:ext uri="{FF2B5EF4-FFF2-40B4-BE49-F238E27FC236}">
                <a16:creationId xmlns:a16="http://schemas.microsoft.com/office/drawing/2014/main" id="{A28893A2-6A63-41C0-9D2D-97DBD9D2C3E0}"/>
              </a:ext>
            </a:extLst>
          </p:cNvPr>
          <p:cNvSpPr/>
          <p:nvPr/>
        </p:nvSpPr>
        <p:spPr>
          <a:xfrm>
            <a:off x="5603194" y="2588547"/>
            <a:ext cx="5887811" cy="3574508"/>
          </a:xfrm>
          <a:prstGeom prst="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l-GR" sz="1400" dirty="0"/>
              <a:t>Τόσο στην περίοδο ειρήνης, όσο και στην περίοδο πολέμου μπορεί κανείς να διακρίνει ομοιότητες και διαφορές στην συμπεριφορά των ανθρώπων. Καθώς οι άνθρωποι, που είναι κάτω των 5</a:t>
            </a:r>
            <a:r>
              <a:rPr lang="el-GR" sz="1400" baseline="30000" dirty="0"/>
              <a:t>ο</a:t>
            </a:r>
            <a:r>
              <a:rPr lang="el-GR" sz="1400" dirty="0"/>
              <a:t> ετών, δεν γνώρισαν τον πόλεμο, θεωρούν φυσικό να ζουν μέσα στην ειρήνη. Θεωρούν λοιπόν φυσικό να συμπεριφέρονται με ρατσισμό σε ανθρώπους που είναι διαφορετικοί ή άγνωστοι «ξένοι» σε αυτούς». Θεωρούν φυσικό όπως και στον πόλεμο να υιοθετούν την ρητορική του μίσους, να εξοικειώνονται με τη βία  δηλητηριάζοντας την ψυχή τους, να μην </a:t>
            </a:r>
            <a:r>
              <a:rPr lang="el-GR" sz="1400" dirty="0" err="1"/>
              <a:t>υπακούουν</a:t>
            </a:r>
            <a:r>
              <a:rPr lang="el-GR" sz="1400" dirty="0"/>
              <a:t> σε κανόνες, να πληγώνουν τους γύρω τους..... Ωστόσο οι άνθρωποι, όταν ζουν σε ειρήνη ζουν πιο ευχάριστα, είναι ελεύθεροι, έχουν δικαιώματα, κάνουν όνειρα… Είναι σημαντικό λοιπόν να μην θεωρούν την ειρήνη δεδομένη </a:t>
            </a:r>
          </a:p>
        </p:txBody>
      </p:sp>
      <p:sp>
        <p:nvSpPr>
          <p:cNvPr id="7" name="Επεξήγηση: Γραμμή χωρίς περίγραμμα 6">
            <a:extLst>
              <a:ext uri="{FF2B5EF4-FFF2-40B4-BE49-F238E27FC236}">
                <a16:creationId xmlns:a16="http://schemas.microsoft.com/office/drawing/2014/main" id="{39F76DD7-6559-4681-A2DF-A716987A0D5E}"/>
              </a:ext>
            </a:extLst>
          </p:cNvPr>
          <p:cNvSpPr/>
          <p:nvPr/>
        </p:nvSpPr>
        <p:spPr>
          <a:xfrm rot="466526">
            <a:off x="3238159" y="2600701"/>
            <a:ext cx="2053179" cy="2047530"/>
          </a:xfrm>
          <a:prstGeom prst="callout1">
            <a:avLst>
              <a:gd name="adj1" fmla="val 9088"/>
              <a:gd name="adj2" fmla="val 13991"/>
              <a:gd name="adj3" fmla="val 26510"/>
              <a:gd name="adj4" fmla="val 147613"/>
            </a:avLst>
          </a:prstGeom>
          <a:effectLst>
            <a:glow rad="101600">
              <a:schemeClr val="accent4">
                <a:satMod val="175000"/>
                <a:alpha val="40000"/>
              </a:schemeClr>
            </a:glow>
          </a:effectLst>
        </p:spPr>
        <p:style>
          <a:lnRef idx="1">
            <a:schemeClr val="accent4"/>
          </a:lnRef>
          <a:fillRef idx="2">
            <a:schemeClr val="accent4"/>
          </a:fillRef>
          <a:effectRef idx="1">
            <a:schemeClr val="accent4"/>
          </a:effectRef>
          <a:fontRef idx="minor">
            <a:schemeClr val="dk1"/>
          </a:fontRef>
        </p:style>
        <p:txBody>
          <a:bodyPr rtlCol="0" anchor="ctr"/>
          <a:lstStyle/>
          <a:p>
            <a:pPr algn="ctr"/>
            <a:r>
              <a:rPr lang="el-GR" dirty="0"/>
              <a:t>Διαβάστε την παράγραφο και σχολιάστε τη… δομή, τυχόν λάθη /αστοχίες</a:t>
            </a:r>
          </a:p>
        </p:txBody>
      </p:sp>
      <p:sp>
        <p:nvSpPr>
          <p:cNvPr id="6" name="Φυσαλίδα σκέψης: Σύννεφο 5">
            <a:extLst>
              <a:ext uri="{FF2B5EF4-FFF2-40B4-BE49-F238E27FC236}">
                <a16:creationId xmlns:a16="http://schemas.microsoft.com/office/drawing/2014/main" id="{F58EA182-4EC7-43A9-B2F5-69EDED9C53E3}"/>
              </a:ext>
            </a:extLst>
          </p:cNvPr>
          <p:cNvSpPr/>
          <p:nvPr/>
        </p:nvSpPr>
        <p:spPr>
          <a:xfrm rot="20073938">
            <a:off x="341904" y="4870154"/>
            <a:ext cx="914400" cy="6126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200" dirty="0">
                <a:solidFill>
                  <a:srgbClr val="FF0000"/>
                </a:solidFill>
              </a:rPr>
              <a:t>Άσκηση</a:t>
            </a:r>
          </a:p>
        </p:txBody>
      </p:sp>
    </p:spTree>
    <p:extLst>
      <p:ext uri="{BB962C8B-B14F-4D97-AF65-F5344CB8AC3E}">
        <p14:creationId xmlns:p14="http://schemas.microsoft.com/office/powerpoint/2010/main" val="2416533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Εικόνα 8">
            <a:extLst>
              <a:ext uri="{FF2B5EF4-FFF2-40B4-BE49-F238E27FC236}">
                <a16:creationId xmlns:a16="http://schemas.microsoft.com/office/drawing/2014/main" id="{1F3E6823-A8BB-4F10-A224-903FAA650B88}"/>
              </a:ext>
            </a:extLst>
          </p:cNvPr>
          <p:cNvPicPr>
            <a:picLocks noChangeAspect="1"/>
          </p:cNvPicPr>
          <p:nvPr/>
        </p:nvPicPr>
        <p:blipFill>
          <a:blip r:embed="rId2"/>
          <a:stretch>
            <a:fillRect/>
          </a:stretch>
        </p:blipFill>
        <p:spPr>
          <a:xfrm>
            <a:off x="201244" y="281355"/>
            <a:ext cx="11263925" cy="6224953"/>
          </a:xfrm>
          <a:prstGeom prst="rect">
            <a:avLst/>
          </a:prstGeom>
        </p:spPr>
      </p:pic>
    </p:spTree>
    <p:extLst>
      <p:ext uri="{BB962C8B-B14F-4D97-AF65-F5344CB8AC3E}">
        <p14:creationId xmlns:p14="http://schemas.microsoft.com/office/powerpoint/2010/main" val="407960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Άλμπουμ &quot;Ανοιξιάτικες διακοπές&quot;">
  <a:themeElements>
    <a:clrScheme name="Spring Break">
      <a:dk1>
        <a:srgbClr val="5C452E"/>
      </a:dk1>
      <a:lt1>
        <a:sysClr val="window" lastClr="FFFFFF"/>
      </a:lt1>
      <a:dk2>
        <a:srgbClr val="000000"/>
      </a:dk2>
      <a:lt2>
        <a:srgbClr val="F6F2DE"/>
      </a:lt2>
      <a:accent1>
        <a:srgbClr val="FDC348"/>
      </a:accent1>
      <a:accent2>
        <a:srgbClr val="F48D1C"/>
      </a:accent2>
      <a:accent3>
        <a:srgbClr val="CC471E"/>
      </a:accent3>
      <a:accent4>
        <a:srgbClr val="5496C6"/>
      </a:accent4>
      <a:accent5>
        <a:srgbClr val="418770"/>
      </a:accent5>
      <a:accent6>
        <a:srgbClr val="94C777"/>
      </a:accent6>
      <a:hlink>
        <a:srgbClr val="CC471E"/>
      </a:hlink>
      <a:folHlink>
        <a:srgbClr val="938853"/>
      </a:folHlink>
    </a:clrScheme>
    <a:fontScheme name="Juice ITC - Segoe Script">
      <a:majorFont>
        <a:latin typeface="Juice ITC"/>
        <a:ea typeface=""/>
        <a:cs typeface=""/>
      </a:majorFont>
      <a:minorFont>
        <a:latin typeface="Segoe Scri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in">
          <a:solidFill>
            <a:schemeClr val="phClr"/>
          </a:solidFill>
          <a:prstDash val="solid"/>
          <a:miter lim="800000"/>
        </a:ln>
        <a:ln w="12700" cap="flat" cmpd="sng" algn="in">
          <a:solidFill>
            <a:schemeClr val="phClr"/>
          </a:solidFill>
          <a:prstDash val="solid"/>
          <a:miter lim="800000"/>
        </a:ln>
        <a:ln w="19050" cap="flat" cmpd="sng" algn="in">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ingBreak_Album.potx" id="{ED072D2C-EA04-4CE0-8527-EC2299E53E8A}" vid="{FC50F543-12DA-4BDE-B8DE-CBF10AE35493}"/>
    </a:ext>
  </a:extLst>
</a:theme>
</file>

<file path=ppt/theme/theme2.xml><?xml version="1.0" encoding="utf-8"?>
<a:theme xmlns:a="http://schemas.openxmlformats.org/drawingml/2006/main" name="Office Theme">
  <a:themeElements>
    <a:clrScheme name="Spring Break">
      <a:dk1>
        <a:srgbClr val="5C452E"/>
      </a:dk1>
      <a:lt1>
        <a:sysClr val="window" lastClr="FFFFFF"/>
      </a:lt1>
      <a:dk2>
        <a:srgbClr val="000000"/>
      </a:dk2>
      <a:lt2>
        <a:srgbClr val="F6F2DE"/>
      </a:lt2>
      <a:accent1>
        <a:srgbClr val="FDC348"/>
      </a:accent1>
      <a:accent2>
        <a:srgbClr val="F48D1C"/>
      </a:accent2>
      <a:accent3>
        <a:srgbClr val="CC471E"/>
      </a:accent3>
      <a:accent4>
        <a:srgbClr val="5496C6"/>
      </a:accent4>
      <a:accent5>
        <a:srgbClr val="418770"/>
      </a:accent5>
      <a:accent6>
        <a:srgbClr val="94C777"/>
      </a:accent6>
      <a:hlink>
        <a:srgbClr val="CC471E"/>
      </a:hlink>
      <a:folHlink>
        <a:srgbClr val="938853"/>
      </a:folHlink>
    </a:clrScheme>
    <a:fontScheme name="Juice ITC - Segoe Script">
      <a:majorFont>
        <a:latin typeface="Juice ITC"/>
        <a:ea typeface=""/>
        <a:cs typeface=""/>
      </a:majorFont>
      <a:minorFont>
        <a:latin typeface="Segoe Scri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in">
          <a:solidFill>
            <a:schemeClr val="phClr"/>
          </a:solidFill>
          <a:prstDash val="solid"/>
          <a:miter lim="800000"/>
        </a:ln>
        <a:ln w="12700" cap="flat" cmpd="sng" algn="in">
          <a:solidFill>
            <a:schemeClr val="phClr"/>
          </a:solidFill>
          <a:prstDash val="solid"/>
          <a:miter lim="800000"/>
        </a:ln>
        <a:ln w="19050" cap="flat" cmpd="sng" algn="in">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pring Break">
      <a:dk1>
        <a:srgbClr val="5C452E"/>
      </a:dk1>
      <a:lt1>
        <a:sysClr val="window" lastClr="FFFFFF"/>
      </a:lt1>
      <a:dk2>
        <a:srgbClr val="000000"/>
      </a:dk2>
      <a:lt2>
        <a:srgbClr val="F6F2DE"/>
      </a:lt2>
      <a:accent1>
        <a:srgbClr val="FDC348"/>
      </a:accent1>
      <a:accent2>
        <a:srgbClr val="F48D1C"/>
      </a:accent2>
      <a:accent3>
        <a:srgbClr val="CC471E"/>
      </a:accent3>
      <a:accent4>
        <a:srgbClr val="5496C6"/>
      </a:accent4>
      <a:accent5>
        <a:srgbClr val="418770"/>
      </a:accent5>
      <a:accent6>
        <a:srgbClr val="94C777"/>
      </a:accent6>
      <a:hlink>
        <a:srgbClr val="CC471E"/>
      </a:hlink>
      <a:folHlink>
        <a:srgbClr val="938853"/>
      </a:folHlink>
    </a:clrScheme>
    <a:fontScheme name="Juice ITC - Segoe Script">
      <a:majorFont>
        <a:latin typeface="Juice ITC"/>
        <a:ea typeface=""/>
        <a:cs typeface=""/>
      </a:majorFont>
      <a:minorFont>
        <a:latin typeface="Segoe Scrip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in">
          <a:solidFill>
            <a:schemeClr val="phClr"/>
          </a:solidFill>
          <a:prstDash val="solid"/>
          <a:miter lim="800000"/>
        </a:ln>
        <a:ln w="12700" cap="flat" cmpd="sng" algn="in">
          <a:solidFill>
            <a:schemeClr val="phClr"/>
          </a:solidFill>
          <a:prstDash val="solid"/>
          <a:miter lim="800000"/>
        </a:ln>
        <a:ln w="19050" cap="flat" cmpd="sng" algn="in">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Φόρμα_βιβλιοθήκης_εγγράφων</Display>
  <Edit>Φόρμα_βιβλιοθήκης_εγγράφων</Edit>
  <New>Φόρμα_βιβλιοθήκης_εγγράφων</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Αυτή η τιμή υποδεικνύει τον αριθμό αποθηκεύσεων ή αναθεωρήσεων. Η εφαρμογή είναι υπεύθυνη για την ενημέρωση αυτής της τιμής έπειτα από κάθε αναθεώρηση.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7EAAB77-D29D-4A88-AB1A-0BF6150F83B5}">
  <ds:schemaRefs>
    <ds:schemaRef ds:uri="http://schemas.microsoft.com/sharepoint/v3/contenttype/forms"/>
  </ds:schemaRefs>
</ds:datastoreItem>
</file>

<file path=customXml/itemProps2.xml><?xml version="1.0" encoding="utf-8"?>
<ds:datastoreItem xmlns:ds="http://schemas.openxmlformats.org/officeDocument/2006/customXml" ds:itemID="{0E569AFF-744C-4445-BB5A-39D1FE567A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85EA129-DE3E-4BBF-885F-3F25E0E0DA2D}">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2064</Words>
  <Application>Microsoft Office PowerPoint</Application>
  <PresentationFormat>Ευρεία οθόνη</PresentationFormat>
  <Paragraphs>201</Paragraphs>
  <Slides>16</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16</vt:i4>
      </vt:variant>
    </vt:vector>
  </HeadingPairs>
  <TitlesOfParts>
    <vt:vector size="21" baseType="lpstr">
      <vt:lpstr>Arial</vt:lpstr>
      <vt:lpstr>Juice ITC</vt:lpstr>
      <vt:lpstr>Segoe Script</vt:lpstr>
      <vt:lpstr>Wingdings</vt:lpstr>
      <vt:lpstr>Άλμπουμ "Ανοιξιάτικες διακοπές"</vt:lpstr>
      <vt:lpstr>ΕΝοτητα 5  ειρηνη  &amp; πολεμοσ</vt:lpstr>
      <vt:lpstr>Στοχοι της ενοτητας </vt:lpstr>
      <vt:lpstr>Πλαγιες ερωτηματικεσ προτασεισ</vt:lpstr>
      <vt:lpstr>Παραδειγματα με πλαγιεσ ερωτηματικεσ προτασεισ</vt:lpstr>
      <vt:lpstr>Πλαγιοσ λογοσ</vt:lpstr>
      <vt:lpstr>Παραδειγματα με πλαγιο λογο</vt:lpstr>
      <vt:lpstr>Παραγραφοσ  συγκρισησ - Αντιθεσησ</vt:lpstr>
      <vt:lpstr>Παραγραφοσ συγκρισησ αντιθεσησ </vt:lpstr>
      <vt:lpstr>Παρουσίαση του PowerPoint</vt:lpstr>
      <vt:lpstr>ΑσκΗσεις – παραδειγματα με: ομοηχα - παρωνυμα</vt:lpstr>
      <vt:lpstr>Συμπληρωσε τις προτασεις επιλεγοντας τη σωστη λεξη</vt:lpstr>
      <vt:lpstr>Σημπληρωσε τα κενα επιλεγοντασ τη σωστη λεξη</vt:lpstr>
      <vt:lpstr>Επιρρηματικεσ προτασεισ Αιτιολογικεσ - θεωρια</vt:lpstr>
      <vt:lpstr>Αναγνωριστε τις αιτιολογικεσ προτασεισ</vt:lpstr>
      <vt:lpstr>Επιρρηματικεσ προτσεις - τελικεσ</vt:lpstr>
      <vt:lpstr>Παραδειγματα- Βρεσ τε τις προτασεισ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Ανοιξιάτικες διακοπές</dc:title>
  <dc:creator/>
  <cp:lastModifiedBy/>
  <cp:revision>2</cp:revision>
  <dcterms:created xsi:type="dcterms:W3CDTF">2013-05-10T13:06:48Z</dcterms:created>
  <dcterms:modified xsi:type="dcterms:W3CDTF">2020-05-01T20:31:12Z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