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57" r:id="rId5"/>
    <p:sldId id="264" r:id="rId6"/>
    <p:sldId id="258" r:id="rId7"/>
    <p:sldId id="273" r:id="rId8"/>
    <p:sldId id="276" r:id="rId9"/>
    <p:sldId id="274" r:id="rId10"/>
    <p:sldId id="259" r:id="rId11"/>
    <p:sldId id="281" r:id="rId12"/>
    <p:sldId id="277" r:id="rId13"/>
    <p:sldId id="278" r:id="rId14"/>
    <p:sldId id="279" r:id="rId15"/>
    <p:sldId id="275"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Συντάκτης" initials="Α"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1" d="100"/>
          <a:sy n="81" d="100"/>
        </p:scale>
        <p:origin x="226" y="53"/>
      </p:cViewPr>
      <p:guideLst/>
    </p:cSldViewPr>
  </p:slideViewPr>
  <p:notesTextViewPr>
    <p:cViewPr>
      <p:scale>
        <a:sx n="1" d="1"/>
        <a:sy n="1" d="1"/>
      </p:scale>
      <p:origin x="0" y="0"/>
    </p:cViewPr>
  </p:notesTextViewPr>
  <p:notesViewPr>
    <p:cSldViewPr snapToGrid="0">
      <p:cViewPr varScale="1">
        <p:scale>
          <a:sx n="95" d="100"/>
          <a:sy n="95" d="100"/>
        </p:scale>
        <p:origin x="35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38DC3-B501-427A-AB6A-B726BFEF993A}" type="doc">
      <dgm:prSet loTypeId="urn:microsoft.com/office/officeart/2005/8/layout/bProcess2" loCatId="process" qsTypeId="urn:microsoft.com/office/officeart/2005/8/quickstyle/3d3" qsCatId="3D" csTypeId="urn:microsoft.com/office/officeart/2005/8/colors/colorful1" csCatId="colorful" phldr="1"/>
      <dgm:spPr/>
      <dgm:t>
        <a:bodyPr/>
        <a:lstStyle/>
        <a:p>
          <a:endParaRPr lang="el-GR"/>
        </a:p>
      </dgm:t>
    </dgm:pt>
    <dgm:pt modelId="{08A4CFC8-2922-4C1B-957E-173BC806A11D}">
      <dgm:prSet phldrT="[Κείμενο]" custT="1"/>
      <dgm:spPr/>
      <dgm:t>
        <a:bodyPr/>
        <a:lstStyle/>
        <a:p>
          <a:r>
            <a:rPr lang="el-GR" sz="1400" b="1" dirty="0"/>
            <a:t>Μαθησιακοί</a:t>
          </a:r>
        </a:p>
      </dgm:t>
    </dgm:pt>
    <dgm:pt modelId="{A1092FDA-DB03-401D-B019-B748ECC81325}" type="parTrans" cxnId="{0B41FB72-9CDF-42B0-A7B7-8F10CB2ED10B}">
      <dgm:prSet/>
      <dgm:spPr/>
      <dgm:t>
        <a:bodyPr/>
        <a:lstStyle/>
        <a:p>
          <a:endParaRPr lang="el-GR"/>
        </a:p>
      </dgm:t>
    </dgm:pt>
    <dgm:pt modelId="{2C9AE2C2-E49E-4C31-96D6-8E9C00A265B2}" type="sibTrans" cxnId="{0B41FB72-9CDF-42B0-A7B7-8F10CB2ED10B}">
      <dgm:prSet/>
      <dgm:spPr/>
      <dgm:t>
        <a:bodyPr/>
        <a:lstStyle/>
        <a:p>
          <a:endParaRPr lang="el-GR"/>
        </a:p>
      </dgm:t>
    </dgm:pt>
    <dgm:pt modelId="{8A24B721-D46D-42B2-BD2B-44AA4C007EBE}">
      <dgm:prSet phldrT="[Κείμενο]" custT="1"/>
      <dgm:spPr/>
      <dgm:t>
        <a:bodyPr/>
        <a:lstStyle/>
        <a:p>
          <a:r>
            <a:rPr lang="el-GR" sz="1200" dirty="0"/>
            <a:t>Όταν ολοκληρωθεί η </a:t>
          </a:r>
        </a:p>
        <a:p>
          <a:r>
            <a:rPr lang="el-GR" sz="1200" dirty="0"/>
            <a:t>ενότητα </a:t>
          </a:r>
        </a:p>
      </dgm:t>
    </dgm:pt>
    <dgm:pt modelId="{5A944E04-A03F-4E0B-A7A6-39AC03763781}" type="parTrans" cxnId="{6460F956-F9A5-4180-9C42-5A37602D055B}">
      <dgm:prSet/>
      <dgm:spPr/>
      <dgm:t>
        <a:bodyPr/>
        <a:lstStyle/>
        <a:p>
          <a:endParaRPr lang="el-GR"/>
        </a:p>
      </dgm:t>
    </dgm:pt>
    <dgm:pt modelId="{6A5E219A-18A0-4F54-89DD-A8710ABBFCC6}" type="sibTrans" cxnId="{6460F956-F9A5-4180-9C42-5A37602D055B}">
      <dgm:prSet/>
      <dgm:spPr/>
      <dgm:t>
        <a:bodyPr/>
        <a:lstStyle/>
        <a:p>
          <a:endParaRPr lang="el-GR"/>
        </a:p>
      </dgm:t>
    </dgm:pt>
    <dgm:pt modelId="{B86F9CB5-F828-4236-BB06-622B856BD345}">
      <dgm:prSet phldrT="[Κείμενο]" custT="1"/>
      <dgm:spPr/>
      <dgm:t>
        <a:bodyPr/>
        <a:lstStyle/>
        <a:p>
          <a:r>
            <a:rPr lang="el-GR" sz="1200" dirty="0"/>
            <a:t> να μπορούν να</a:t>
          </a:r>
        </a:p>
        <a:p>
          <a:r>
            <a:rPr lang="el-GR" sz="1200" dirty="0"/>
            <a:t>Γνωρίζουν τα: </a:t>
          </a:r>
        </a:p>
      </dgm:t>
    </dgm:pt>
    <dgm:pt modelId="{70B16EFC-1FCE-45C3-83CF-7B6FA1531111}" type="parTrans" cxnId="{43994EE1-F245-4828-BF8C-AFA05EC8D17E}">
      <dgm:prSet/>
      <dgm:spPr/>
      <dgm:t>
        <a:bodyPr/>
        <a:lstStyle/>
        <a:p>
          <a:endParaRPr lang="el-GR"/>
        </a:p>
      </dgm:t>
    </dgm:pt>
    <dgm:pt modelId="{8F274D0B-BBC3-4466-B95A-FBBEA21DB8DA}" type="sibTrans" cxnId="{43994EE1-F245-4828-BF8C-AFA05EC8D17E}">
      <dgm:prSet/>
      <dgm:spPr/>
      <dgm:t>
        <a:bodyPr/>
        <a:lstStyle/>
        <a:p>
          <a:endParaRPr lang="el-GR"/>
        </a:p>
      </dgm:t>
    </dgm:pt>
    <dgm:pt modelId="{E42D2641-96EF-4BAA-84CC-6B869C063629}">
      <dgm:prSet phldrT="[Κείμενο]" custT="1"/>
      <dgm:spPr/>
      <dgm:t>
        <a:bodyPr/>
        <a:lstStyle/>
        <a:p>
          <a:r>
            <a:rPr lang="el-GR" sz="1200" b="1" dirty="0"/>
            <a:t>Πλάγιες ερωτ. προτάσεις</a:t>
          </a:r>
        </a:p>
      </dgm:t>
    </dgm:pt>
    <dgm:pt modelId="{370931AB-9442-4955-A462-A57DAE1720C3}" type="parTrans" cxnId="{B1B0615F-076C-43F0-9673-2EEC64DEF8BB}">
      <dgm:prSet/>
      <dgm:spPr/>
      <dgm:t>
        <a:bodyPr/>
        <a:lstStyle/>
        <a:p>
          <a:endParaRPr lang="el-GR"/>
        </a:p>
      </dgm:t>
    </dgm:pt>
    <dgm:pt modelId="{3D83DC62-FEC0-4B5A-B79F-AEF54F0B9F3B}" type="sibTrans" cxnId="{B1B0615F-076C-43F0-9673-2EEC64DEF8BB}">
      <dgm:prSet/>
      <dgm:spPr/>
      <dgm:t>
        <a:bodyPr/>
        <a:lstStyle/>
        <a:p>
          <a:endParaRPr lang="el-GR"/>
        </a:p>
      </dgm:t>
    </dgm:pt>
    <dgm:pt modelId="{FBA85E20-95DD-47D5-9B76-F1D481600679}">
      <dgm:prSet phldrT="[Κείμενο]" custT="1"/>
      <dgm:spPr/>
      <dgm:t>
        <a:bodyPr/>
        <a:lstStyle/>
        <a:p>
          <a:r>
            <a:rPr lang="el-GR" sz="1200" b="1" dirty="0"/>
            <a:t>Πλάγιος Λόγος</a:t>
          </a:r>
        </a:p>
      </dgm:t>
    </dgm:pt>
    <dgm:pt modelId="{8F478FEA-01DB-4D1E-B5EA-A4F5684B51A9}" type="parTrans" cxnId="{DF4C72CF-F301-4D84-A4C2-B74D04D9C897}">
      <dgm:prSet/>
      <dgm:spPr/>
      <dgm:t>
        <a:bodyPr/>
        <a:lstStyle/>
        <a:p>
          <a:endParaRPr lang="el-GR"/>
        </a:p>
      </dgm:t>
    </dgm:pt>
    <dgm:pt modelId="{1BE374C8-A7B6-4600-8B29-10F466DCB04F}" type="sibTrans" cxnId="{DF4C72CF-F301-4D84-A4C2-B74D04D9C897}">
      <dgm:prSet/>
      <dgm:spPr/>
      <dgm:t>
        <a:bodyPr/>
        <a:lstStyle/>
        <a:p>
          <a:endParaRPr lang="el-GR"/>
        </a:p>
      </dgm:t>
    </dgm:pt>
    <dgm:pt modelId="{9EF227C6-6F0E-4DA0-A5FC-992A7C3F92CB}">
      <dgm:prSet phldrT="[Κείμενο]"/>
      <dgm:spPr/>
      <dgm:t>
        <a:bodyPr/>
        <a:lstStyle/>
        <a:p>
          <a:r>
            <a:rPr lang="el-GR" dirty="0"/>
            <a:t>τέχνη</a:t>
          </a:r>
        </a:p>
      </dgm:t>
    </dgm:pt>
    <dgm:pt modelId="{A941B0B4-443C-458C-BD48-E5C226140D9D}" type="parTrans" cxnId="{FB14DEE0-794E-4E32-97ED-3576570B58E3}">
      <dgm:prSet/>
      <dgm:spPr/>
      <dgm:t>
        <a:bodyPr/>
        <a:lstStyle/>
        <a:p>
          <a:endParaRPr lang="el-GR"/>
        </a:p>
      </dgm:t>
    </dgm:pt>
    <dgm:pt modelId="{1DF5B2F1-293C-47E6-8FE6-A28B5CD00AC8}" type="sibTrans" cxnId="{FB14DEE0-794E-4E32-97ED-3576570B58E3}">
      <dgm:prSet/>
      <dgm:spPr/>
      <dgm:t>
        <a:bodyPr/>
        <a:lstStyle/>
        <a:p>
          <a:endParaRPr lang="el-GR"/>
        </a:p>
      </dgm:t>
    </dgm:pt>
    <dgm:pt modelId="{0EB367C4-5A8B-4E01-8DEB-B979EAAA48B2}">
      <dgm:prSet phldrT="[Κείμενο]" custT="1"/>
      <dgm:spPr/>
      <dgm:t>
        <a:bodyPr/>
        <a:lstStyle/>
        <a:p>
          <a:r>
            <a:rPr lang="el-GR" sz="1400" b="1" dirty="0"/>
            <a:t>Παράγραφος</a:t>
          </a:r>
          <a:r>
            <a:rPr lang="el-GR" sz="1200" dirty="0"/>
            <a:t> </a:t>
          </a:r>
        </a:p>
      </dgm:t>
    </dgm:pt>
    <dgm:pt modelId="{8A76EFCE-B68D-4239-AEF6-66507F3F68AD}" type="parTrans" cxnId="{FD0623A4-33D5-43E0-94A6-B27AB994AEEB}">
      <dgm:prSet/>
      <dgm:spPr/>
      <dgm:t>
        <a:bodyPr/>
        <a:lstStyle/>
        <a:p>
          <a:endParaRPr lang="el-GR"/>
        </a:p>
      </dgm:t>
    </dgm:pt>
    <dgm:pt modelId="{0AE85ECF-5962-46ED-901D-4E07FD8F3757}" type="sibTrans" cxnId="{FD0623A4-33D5-43E0-94A6-B27AB994AEEB}">
      <dgm:prSet/>
      <dgm:spPr/>
      <dgm:t>
        <a:bodyPr/>
        <a:lstStyle/>
        <a:p>
          <a:endParaRPr lang="el-GR"/>
        </a:p>
      </dgm:t>
    </dgm:pt>
    <dgm:pt modelId="{F5F97B0E-94C2-46CB-9D2A-3160E7CA5C7F}">
      <dgm:prSet phldrT="[Κείμενο]" custT="1"/>
      <dgm:spPr/>
      <dgm:t>
        <a:bodyPr/>
        <a:lstStyle/>
        <a:p>
          <a:r>
            <a:rPr lang="el-GR" sz="1600" b="1" dirty="0" err="1"/>
            <a:t>Διαφορετικοτητα</a:t>
          </a:r>
          <a:endParaRPr lang="el-GR" sz="1600" b="1" dirty="0"/>
        </a:p>
      </dgm:t>
    </dgm:pt>
    <dgm:pt modelId="{6BE45B90-E4EC-4D32-A2C5-B42451BC72D5}" type="parTrans" cxnId="{6B5EE70E-5579-4C54-B6AB-2FE6A3D02BAF}">
      <dgm:prSet/>
      <dgm:spPr/>
      <dgm:t>
        <a:bodyPr/>
        <a:lstStyle/>
        <a:p>
          <a:endParaRPr lang="el-GR"/>
        </a:p>
      </dgm:t>
    </dgm:pt>
    <dgm:pt modelId="{CCE7F529-5A3A-4810-B583-E52E56E9B7C0}" type="sibTrans" cxnId="{6B5EE70E-5579-4C54-B6AB-2FE6A3D02BAF}">
      <dgm:prSet/>
      <dgm:spPr/>
      <dgm:t>
        <a:bodyPr/>
        <a:lstStyle/>
        <a:p>
          <a:endParaRPr lang="el-GR"/>
        </a:p>
      </dgm:t>
    </dgm:pt>
    <dgm:pt modelId="{C09F32C3-0C4D-4DCD-B627-4D5CD3A2B58A}">
      <dgm:prSet phldrT="[Κείμενο]" custT="1"/>
      <dgm:spPr/>
      <dgm:t>
        <a:bodyPr/>
        <a:lstStyle/>
        <a:p>
          <a:r>
            <a:rPr lang="el-GR" sz="1400" b="1" dirty="0"/>
            <a:t>Στάσεων και συμπεριφοράς</a:t>
          </a:r>
        </a:p>
      </dgm:t>
    </dgm:pt>
    <dgm:pt modelId="{0655CDDF-7AA7-46B8-9B90-6BE484794D8B}" type="parTrans" cxnId="{7D4B854F-00DE-4D02-98A8-501CA433F58B}">
      <dgm:prSet/>
      <dgm:spPr/>
      <dgm:t>
        <a:bodyPr/>
        <a:lstStyle/>
        <a:p>
          <a:endParaRPr lang="el-GR"/>
        </a:p>
      </dgm:t>
    </dgm:pt>
    <dgm:pt modelId="{E7083A63-14C9-45AA-B6BB-D51E39275B02}" type="sibTrans" cxnId="{7D4B854F-00DE-4D02-98A8-501CA433F58B}">
      <dgm:prSet/>
      <dgm:spPr/>
      <dgm:t>
        <a:bodyPr/>
        <a:lstStyle/>
        <a:p>
          <a:endParaRPr lang="el-GR"/>
        </a:p>
      </dgm:t>
    </dgm:pt>
    <dgm:pt modelId="{0F8ECB17-1471-405A-875D-8F77629AB475}" type="pres">
      <dgm:prSet presAssocID="{59D38DC3-B501-427A-AB6A-B726BFEF993A}" presName="diagram" presStyleCnt="0">
        <dgm:presLayoutVars>
          <dgm:dir/>
          <dgm:resizeHandles/>
        </dgm:presLayoutVars>
      </dgm:prSet>
      <dgm:spPr/>
    </dgm:pt>
    <dgm:pt modelId="{E790101A-5E5F-4F9F-9597-0BFFF5E18F85}" type="pres">
      <dgm:prSet presAssocID="{08A4CFC8-2922-4C1B-957E-173BC806A11D}" presName="firstNode" presStyleLbl="node1" presStyleIdx="0" presStyleCnt="9" custScaleX="119794">
        <dgm:presLayoutVars>
          <dgm:bulletEnabled val="1"/>
        </dgm:presLayoutVars>
      </dgm:prSet>
      <dgm:spPr/>
    </dgm:pt>
    <dgm:pt modelId="{5D0076F3-DE36-4F9A-8051-98D4B9CF5BEF}" type="pres">
      <dgm:prSet presAssocID="{2C9AE2C2-E49E-4C31-96D6-8E9C00A265B2}" presName="sibTrans" presStyleLbl="sibTrans2D1" presStyleIdx="0" presStyleCnt="8"/>
      <dgm:spPr/>
    </dgm:pt>
    <dgm:pt modelId="{6869E65F-C631-4F88-9692-C068407C00E4}" type="pres">
      <dgm:prSet presAssocID="{8A24B721-D46D-42B2-BD2B-44AA4C007EBE}" presName="middleNode" presStyleCnt="0"/>
      <dgm:spPr/>
    </dgm:pt>
    <dgm:pt modelId="{6370EFA2-67DE-49B0-8FEF-90623BB21BC0}" type="pres">
      <dgm:prSet presAssocID="{8A24B721-D46D-42B2-BD2B-44AA4C007EBE}" presName="padding" presStyleLbl="node1" presStyleIdx="0" presStyleCnt="9"/>
      <dgm:spPr/>
    </dgm:pt>
    <dgm:pt modelId="{550F9553-405E-48FE-8AC1-6002A872A92A}" type="pres">
      <dgm:prSet presAssocID="{8A24B721-D46D-42B2-BD2B-44AA4C007EBE}" presName="shape" presStyleLbl="node1" presStyleIdx="1" presStyleCnt="9" custScaleX="151755" custScaleY="168883">
        <dgm:presLayoutVars>
          <dgm:bulletEnabled val="1"/>
        </dgm:presLayoutVars>
      </dgm:prSet>
      <dgm:spPr/>
    </dgm:pt>
    <dgm:pt modelId="{08BBFD75-6D39-43E9-A942-002353EF55A4}" type="pres">
      <dgm:prSet presAssocID="{6A5E219A-18A0-4F54-89DD-A8710ABBFCC6}" presName="sibTrans" presStyleLbl="sibTrans2D1" presStyleIdx="1" presStyleCnt="8"/>
      <dgm:spPr/>
    </dgm:pt>
    <dgm:pt modelId="{E188C05D-88A3-42E6-A171-A02A85172FF9}" type="pres">
      <dgm:prSet presAssocID="{B86F9CB5-F828-4236-BB06-622B856BD345}" presName="middleNode" presStyleCnt="0"/>
      <dgm:spPr/>
    </dgm:pt>
    <dgm:pt modelId="{D632F045-ADA6-454F-8B71-79547A0B771B}" type="pres">
      <dgm:prSet presAssocID="{B86F9CB5-F828-4236-BB06-622B856BD345}" presName="padding" presStyleLbl="node1" presStyleIdx="1" presStyleCnt="9"/>
      <dgm:spPr/>
    </dgm:pt>
    <dgm:pt modelId="{B4469221-330A-4BBC-83C0-9F4D6B3681C7}" type="pres">
      <dgm:prSet presAssocID="{B86F9CB5-F828-4236-BB06-622B856BD345}" presName="shape" presStyleLbl="node1" presStyleIdx="2" presStyleCnt="9" custScaleX="145180" custScaleY="126398">
        <dgm:presLayoutVars>
          <dgm:bulletEnabled val="1"/>
        </dgm:presLayoutVars>
      </dgm:prSet>
      <dgm:spPr/>
    </dgm:pt>
    <dgm:pt modelId="{5B430064-7BF3-44AE-90D0-1E3A545DC931}" type="pres">
      <dgm:prSet presAssocID="{8F274D0B-BBC3-4466-B95A-FBBEA21DB8DA}" presName="sibTrans" presStyleLbl="sibTrans2D1" presStyleIdx="2" presStyleCnt="8"/>
      <dgm:spPr/>
    </dgm:pt>
    <dgm:pt modelId="{5ADB3480-3854-4FF1-AC99-30640B13BBB5}" type="pres">
      <dgm:prSet presAssocID="{E42D2641-96EF-4BAA-84CC-6B869C063629}" presName="middleNode" presStyleCnt="0"/>
      <dgm:spPr/>
    </dgm:pt>
    <dgm:pt modelId="{3C9CE214-D5FC-40F7-9644-AB0A30B370D1}" type="pres">
      <dgm:prSet presAssocID="{E42D2641-96EF-4BAA-84CC-6B869C063629}" presName="padding" presStyleLbl="node1" presStyleIdx="2" presStyleCnt="9"/>
      <dgm:spPr/>
    </dgm:pt>
    <dgm:pt modelId="{D4AD9A1E-2CFF-4145-B0F0-4CAFA905D329}" type="pres">
      <dgm:prSet presAssocID="{E42D2641-96EF-4BAA-84CC-6B869C063629}" presName="shape" presStyleLbl="node1" presStyleIdx="3" presStyleCnt="9" custScaleX="144130" custScaleY="137932">
        <dgm:presLayoutVars>
          <dgm:bulletEnabled val="1"/>
        </dgm:presLayoutVars>
      </dgm:prSet>
      <dgm:spPr/>
    </dgm:pt>
    <dgm:pt modelId="{17846EBA-6D34-4676-A2D7-25E31CFA98E3}" type="pres">
      <dgm:prSet presAssocID="{3D83DC62-FEC0-4B5A-B79F-AEF54F0B9F3B}" presName="sibTrans" presStyleLbl="sibTrans2D1" presStyleIdx="3" presStyleCnt="8"/>
      <dgm:spPr/>
    </dgm:pt>
    <dgm:pt modelId="{1811C609-C865-4821-860A-B5E908C93A5D}" type="pres">
      <dgm:prSet presAssocID="{FBA85E20-95DD-47D5-9B76-F1D481600679}" presName="middleNode" presStyleCnt="0"/>
      <dgm:spPr/>
    </dgm:pt>
    <dgm:pt modelId="{466B8C2C-B08D-4DD7-819F-0AD8A8766734}" type="pres">
      <dgm:prSet presAssocID="{FBA85E20-95DD-47D5-9B76-F1D481600679}" presName="padding" presStyleLbl="node1" presStyleIdx="3" presStyleCnt="9"/>
      <dgm:spPr/>
    </dgm:pt>
    <dgm:pt modelId="{DF3329F1-111B-4933-A6AA-AF090F2D9F6C}" type="pres">
      <dgm:prSet presAssocID="{FBA85E20-95DD-47D5-9B76-F1D481600679}" presName="shape" presStyleLbl="node1" presStyleIdx="4" presStyleCnt="9" custScaleX="116322">
        <dgm:presLayoutVars>
          <dgm:bulletEnabled val="1"/>
        </dgm:presLayoutVars>
      </dgm:prSet>
      <dgm:spPr/>
    </dgm:pt>
    <dgm:pt modelId="{C9883B9B-4972-41D2-A532-DEF58F9CD825}" type="pres">
      <dgm:prSet presAssocID="{1BE374C8-A7B6-4600-8B29-10F466DCB04F}" presName="sibTrans" presStyleLbl="sibTrans2D1" presStyleIdx="4" presStyleCnt="8"/>
      <dgm:spPr/>
    </dgm:pt>
    <dgm:pt modelId="{55D3367A-8DC9-4AEE-9F46-2BC8E3D68520}" type="pres">
      <dgm:prSet presAssocID="{9EF227C6-6F0E-4DA0-A5FC-992A7C3F92CB}" presName="middleNode" presStyleCnt="0"/>
      <dgm:spPr/>
    </dgm:pt>
    <dgm:pt modelId="{E6825C18-BCC9-44DA-BCBC-D6EF99AABE88}" type="pres">
      <dgm:prSet presAssocID="{9EF227C6-6F0E-4DA0-A5FC-992A7C3F92CB}" presName="padding" presStyleLbl="node1" presStyleIdx="4" presStyleCnt="9"/>
      <dgm:spPr/>
    </dgm:pt>
    <dgm:pt modelId="{63634B20-363C-4C5A-8EAA-FC92520EB374}" type="pres">
      <dgm:prSet presAssocID="{9EF227C6-6F0E-4DA0-A5FC-992A7C3F92CB}" presName="shape" presStyleLbl="node1" presStyleIdx="5" presStyleCnt="9">
        <dgm:presLayoutVars>
          <dgm:bulletEnabled val="1"/>
        </dgm:presLayoutVars>
      </dgm:prSet>
      <dgm:spPr/>
    </dgm:pt>
    <dgm:pt modelId="{4057F9F2-BC4A-4868-8005-7587E0C7C64F}" type="pres">
      <dgm:prSet presAssocID="{1DF5B2F1-293C-47E6-8FE6-A28B5CD00AC8}" presName="sibTrans" presStyleLbl="sibTrans2D1" presStyleIdx="5" presStyleCnt="8"/>
      <dgm:spPr/>
    </dgm:pt>
    <dgm:pt modelId="{6E3A5AAB-204C-486B-A0B4-06FCF7803264}" type="pres">
      <dgm:prSet presAssocID="{0EB367C4-5A8B-4E01-8DEB-B979EAAA48B2}" presName="middleNode" presStyleCnt="0"/>
      <dgm:spPr/>
    </dgm:pt>
    <dgm:pt modelId="{DDAFEFD3-0372-4FBC-B74F-C11A7DF97481}" type="pres">
      <dgm:prSet presAssocID="{0EB367C4-5A8B-4E01-8DEB-B979EAAA48B2}" presName="padding" presStyleLbl="node1" presStyleIdx="5" presStyleCnt="9"/>
      <dgm:spPr/>
    </dgm:pt>
    <dgm:pt modelId="{90836847-4453-450E-99DA-6FE3996A7BCB}" type="pres">
      <dgm:prSet presAssocID="{0EB367C4-5A8B-4E01-8DEB-B979EAAA48B2}" presName="shape" presStyleLbl="node1" presStyleIdx="6" presStyleCnt="9" custScaleX="203248">
        <dgm:presLayoutVars>
          <dgm:bulletEnabled val="1"/>
        </dgm:presLayoutVars>
      </dgm:prSet>
      <dgm:spPr/>
    </dgm:pt>
    <dgm:pt modelId="{A014F916-4641-4374-9CFC-BE4C6B3E1131}" type="pres">
      <dgm:prSet presAssocID="{0AE85ECF-5962-46ED-901D-4E07FD8F3757}" presName="sibTrans" presStyleLbl="sibTrans2D1" presStyleIdx="6" presStyleCnt="8"/>
      <dgm:spPr/>
    </dgm:pt>
    <dgm:pt modelId="{C2655F0E-4EE2-422B-8995-F5B44AA68464}" type="pres">
      <dgm:prSet presAssocID="{F5F97B0E-94C2-46CB-9D2A-3160E7CA5C7F}" presName="middleNode" presStyleCnt="0"/>
      <dgm:spPr/>
    </dgm:pt>
    <dgm:pt modelId="{A61CC0C0-7FC0-410D-AC40-023405A69FF8}" type="pres">
      <dgm:prSet presAssocID="{F5F97B0E-94C2-46CB-9D2A-3160E7CA5C7F}" presName="padding" presStyleLbl="node1" presStyleIdx="6" presStyleCnt="9"/>
      <dgm:spPr/>
    </dgm:pt>
    <dgm:pt modelId="{BD276F03-C07B-4160-8799-23CE44487B36}" type="pres">
      <dgm:prSet presAssocID="{F5F97B0E-94C2-46CB-9D2A-3160E7CA5C7F}" presName="shape" presStyleLbl="node1" presStyleIdx="7" presStyleCnt="9" custScaleX="163275" custScaleY="132426" custLinFactNeighborX="2611" custLinFactNeighborY="3">
        <dgm:presLayoutVars>
          <dgm:bulletEnabled val="1"/>
        </dgm:presLayoutVars>
      </dgm:prSet>
      <dgm:spPr/>
    </dgm:pt>
    <dgm:pt modelId="{46D922A9-C87E-422B-A8C2-AF36EA5321F5}" type="pres">
      <dgm:prSet presAssocID="{CCE7F529-5A3A-4810-B583-E52E56E9B7C0}" presName="sibTrans" presStyleLbl="sibTrans2D1" presStyleIdx="7" presStyleCnt="8"/>
      <dgm:spPr/>
    </dgm:pt>
    <dgm:pt modelId="{7D8FED4B-49BA-4A36-951A-19BD2E7132CA}" type="pres">
      <dgm:prSet presAssocID="{C09F32C3-0C4D-4DCD-B627-4D5CD3A2B58A}" presName="lastNode" presStyleLbl="node1" presStyleIdx="8" presStyleCnt="9" custScaleX="131008">
        <dgm:presLayoutVars>
          <dgm:bulletEnabled val="1"/>
        </dgm:presLayoutVars>
      </dgm:prSet>
      <dgm:spPr/>
    </dgm:pt>
  </dgm:ptLst>
  <dgm:cxnLst>
    <dgm:cxn modelId="{BCC0D700-BEEF-4B0A-88D9-F17DE21E1CFB}" type="presOf" srcId="{0EB367C4-5A8B-4E01-8DEB-B979EAAA48B2}" destId="{90836847-4453-450E-99DA-6FE3996A7BCB}" srcOrd="0" destOrd="0" presId="urn:microsoft.com/office/officeart/2005/8/layout/bProcess2"/>
    <dgm:cxn modelId="{6B5EE70E-5579-4C54-B6AB-2FE6A3D02BAF}" srcId="{59D38DC3-B501-427A-AB6A-B726BFEF993A}" destId="{F5F97B0E-94C2-46CB-9D2A-3160E7CA5C7F}" srcOrd="7" destOrd="0" parTransId="{6BE45B90-E4EC-4D32-A2C5-B42451BC72D5}" sibTransId="{CCE7F529-5A3A-4810-B583-E52E56E9B7C0}"/>
    <dgm:cxn modelId="{8062E914-21B8-498D-84D9-7147D0A087A0}" type="presOf" srcId="{8A24B721-D46D-42B2-BD2B-44AA4C007EBE}" destId="{550F9553-405E-48FE-8AC1-6002A872A92A}" srcOrd="0" destOrd="0" presId="urn:microsoft.com/office/officeart/2005/8/layout/bProcess2"/>
    <dgm:cxn modelId="{2B306D1F-A321-4007-AFB2-21B29E921245}" type="presOf" srcId="{3D83DC62-FEC0-4B5A-B79F-AEF54F0B9F3B}" destId="{17846EBA-6D34-4676-A2D7-25E31CFA98E3}" srcOrd="0" destOrd="0" presId="urn:microsoft.com/office/officeart/2005/8/layout/bProcess2"/>
    <dgm:cxn modelId="{80392E2C-9E96-46A3-900E-D23A0FA7573C}" type="presOf" srcId="{1DF5B2F1-293C-47E6-8FE6-A28B5CD00AC8}" destId="{4057F9F2-BC4A-4868-8005-7587E0C7C64F}" srcOrd="0" destOrd="0" presId="urn:microsoft.com/office/officeart/2005/8/layout/bProcess2"/>
    <dgm:cxn modelId="{77D2E833-6465-4AD6-97FD-D5951B57C7EA}" type="presOf" srcId="{6A5E219A-18A0-4F54-89DD-A8710ABBFCC6}" destId="{08BBFD75-6D39-43E9-A942-002353EF55A4}" srcOrd="0" destOrd="0" presId="urn:microsoft.com/office/officeart/2005/8/layout/bProcess2"/>
    <dgm:cxn modelId="{BC4E0E38-00E7-414F-91A1-5CB36094737E}" type="presOf" srcId="{FBA85E20-95DD-47D5-9B76-F1D481600679}" destId="{DF3329F1-111B-4933-A6AA-AF090F2D9F6C}" srcOrd="0" destOrd="0" presId="urn:microsoft.com/office/officeart/2005/8/layout/bProcess2"/>
    <dgm:cxn modelId="{B1B0615F-076C-43F0-9673-2EEC64DEF8BB}" srcId="{59D38DC3-B501-427A-AB6A-B726BFEF993A}" destId="{E42D2641-96EF-4BAA-84CC-6B869C063629}" srcOrd="3" destOrd="0" parTransId="{370931AB-9442-4955-A462-A57DAE1720C3}" sibTransId="{3D83DC62-FEC0-4B5A-B79F-AEF54F0B9F3B}"/>
    <dgm:cxn modelId="{C9424944-D519-420B-AE85-A5AA632AF0A1}" type="presOf" srcId="{9EF227C6-6F0E-4DA0-A5FC-992A7C3F92CB}" destId="{63634B20-363C-4C5A-8EAA-FC92520EB374}" srcOrd="0" destOrd="0" presId="urn:microsoft.com/office/officeart/2005/8/layout/bProcess2"/>
    <dgm:cxn modelId="{7D4B854F-00DE-4D02-98A8-501CA433F58B}" srcId="{59D38DC3-B501-427A-AB6A-B726BFEF993A}" destId="{C09F32C3-0C4D-4DCD-B627-4D5CD3A2B58A}" srcOrd="8" destOrd="0" parTransId="{0655CDDF-7AA7-46B8-9B90-6BE484794D8B}" sibTransId="{E7083A63-14C9-45AA-B6BB-D51E39275B02}"/>
    <dgm:cxn modelId="{0B41FB72-9CDF-42B0-A7B7-8F10CB2ED10B}" srcId="{59D38DC3-B501-427A-AB6A-B726BFEF993A}" destId="{08A4CFC8-2922-4C1B-957E-173BC806A11D}" srcOrd="0" destOrd="0" parTransId="{A1092FDA-DB03-401D-B019-B748ECC81325}" sibTransId="{2C9AE2C2-E49E-4C31-96D6-8E9C00A265B2}"/>
    <dgm:cxn modelId="{6460F956-F9A5-4180-9C42-5A37602D055B}" srcId="{59D38DC3-B501-427A-AB6A-B726BFEF993A}" destId="{8A24B721-D46D-42B2-BD2B-44AA4C007EBE}" srcOrd="1" destOrd="0" parTransId="{5A944E04-A03F-4E0B-A7A6-39AC03763781}" sibTransId="{6A5E219A-18A0-4F54-89DD-A8710ABBFCC6}"/>
    <dgm:cxn modelId="{2C2E3F77-D212-4C2F-B1C3-E894828B9F26}" type="presOf" srcId="{1BE374C8-A7B6-4600-8B29-10F466DCB04F}" destId="{C9883B9B-4972-41D2-A532-DEF58F9CD825}" srcOrd="0" destOrd="0" presId="urn:microsoft.com/office/officeart/2005/8/layout/bProcess2"/>
    <dgm:cxn modelId="{72B15978-2904-4304-B571-22F2B56D2C83}" type="presOf" srcId="{C09F32C3-0C4D-4DCD-B627-4D5CD3A2B58A}" destId="{7D8FED4B-49BA-4A36-951A-19BD2E7132CA}" srcOrd="0" destOrd="0" presId="urn:microsoft.com/office/officeart/2005/8/layout/bProcess2"/>
    <dgm:cxn modelId="{2376FB81-463A-495C-AEA6-DB1BE635DB55}" type="presOf" srcId="{2C9AE2C2-E49E-4C31-96D6-8E9C00A265B2}" destId="{5D0076F3-DE36-4F9A-8051-98D4B9CF5BEF}" srcOrd="0" destOrd="0" presId="urn:microsoft.com/office/officeart/2005/8/layout/bProcess2"/>
    <dgm:cxn modelId="{5A184C8A-0290-407C-A041-3E5DC31AC701}" type="presOf" srcId="{B86F9CB5-F828-4236-BB06-622B856BD345}" destId="{B4469221-330A-4BBC-83C0-9F4D6B3681C7}" srcOrd="0" destOrd="0" presId="urn:microsoft.com/office/officeart/2005/8/layout/bProcess2"/>
    <dgm:cxn modelId="{2F482E91-6921-4C76-8724-5F9CB0A74983}" type="presOf" srcId="{0AE85ECF-5962-46ED-901D-4E07FD8F3757}" destId="{A014F916-4641-4374-9CFC-BE4C6B3E1131}" srcOrd="0" destOrd="0" presId="urn:microsoft.com/office/officeart/2005/8/layout/bProcess2"/>
    <dgm:cxn modelId="{4844889A-B29C-4780-A8FB-F9FEF47983CF}" type="presOf" srcId="{F5F97B0E-94C2-46CB-9D2A-3160E7CA5C7F}" destId="{BD276F03-C07B-4160-8799-23CE44487B36}" srcOrd="0" destOrd="0" presId="urn:microsoft.com/office/officeart/2005/8/layout/bProcess2"/>
    <dgm:cxn modelId="{FD0623A4-33D5-43E0-94A6-B27AB994AEEB}" srcId="{59D38DC3-B501-427A-AB6A-B726BFEF993A}" destId="{0EB367C4-5A8B-4E01-8DEB-B979EAAA48B2}" srcOrd="6" destOrd="0" parTransId="{8A76EFCE-B68D-4239-AEF6-66507F3F68AD}" sibTransId="{0AE85ECF-5962-46ED-901D-4E07FD8F3757}"/>
    <dgm:cxn modelId="{54197FB7-4CD4-4B87-9D6D-C68AF45F33F8}" type="presOf" srcId="{E42D2641-96EF-4BAA-84CC-6B869C063629}" destId="{D4AD9A1E-2CFF-4145-B0F0-4CAFA905D329}" srcOrd="0" destOrd="0" presId="urn:microsoft.com/office/officeart/2005/8/layout/bProcess2"/>
    <dgm:cxn modelId="{175B12B9-3EB3-43BA-8629-91A31C897ECB}" type="presOf" srcId="{59D38DC3-B501-427A-AB6A-B726BFEF993A}" destId="{0F8ECB17-1471-405A-875D-8F77629AB475}" srcOrd="0" destOrd="0" presId="urn:microsoft.com/office/officeart/2005/8/layout/bProcess2"/>
    <dgm:cxn modelId="{8E4608BA-25A5-452B-BCC6-9D882FC692D8}" type="presOf" srcId="{08A4CFC8-2922-4C1B-957E-173BC806A11D}" destId="{E790101A-5E5F-4F9F-9597-0BFFF5E18F85}" srcOrd="0" destOrd="0" presId="urn:microsoft.com/office/officeart/2005/8/layout/bProcess2"/>
    <dgm:cxn modelId="{DF4C72CF-F301-4D84-A4C2-B74D04D9C897}" srcId="{59D38DC3-B501-427A-AB6A-B726BFEF993A}" destId="{FBA85E20-95DD-47D5-9B76-F1D481600679}" srcOrd="4" destOrd="0" parTransId="{8F478FEA-01DB-4D1E-B5EA-A4F5684B51A9}" sibTransId="{1BE374C8-A7B6-4600-8B29-10F466DCB04F}"/>
    <dgm:cxn modelId="{FB14DEE0-794E-4E32-97ED-3576570B58E3}" srcId="{59D38DC3-B501-427A-AB6A-B726BFEF993A}" destId="{9EF227C6-6F0E-4DA0-A5FC-992A7C3F92CB}" srcOrd="5" destOrd="0" parTransId="{A941B0B4-443C-458C-BD48-E5C226140D9D}" sibTransId="{1DF5B2F1-293C-47E6-8FE6-A28B5CD00AC8}"/>
    <dgm:cxn modelId="{43994EE1-F245-4828-BF8C-AFA05EC8D17E}" srcId="{59D38DC3-B501-427A-AB6A-B726BFEF993A}" destId="{B86F9CB5-F828-4236-BB06-622B856BD345}" srcOrd="2" destOrd="0" parTransId="{70B16EFC-1FCE-45C3-83CF-7B6FA1531111}" sibTransId="{8F274D0B-BBC3-4466-B95A-FBBEA21DB8DA}"/>
    <dgm:cxn modelId="{70F8A3F5-CF5E-4FBE-B9F5-E92083E4DA58}" type="presOf" srcId="{CCE7F529-5A3A-4810-B583-E52E56E9B7C0}" destId="{46D922A9-C87E-422B-A8C2-AF36EA5321F5}" srcOrd="0" destOrd="0" presId="urn:microsoft.com/office/officeart/2005/8/layout/bProcess2"/>
    <dgm:cxn modelId="{D1E941FB-EE9B-4D0F-B2D6-736DB81F3CE0}" type="presOf" srcId="{8F274D0B-BBC3-4466-B95A-FBBEA21DB8DA}" destId="{5B430064-7BF3-44AE-90D0-1E3A545DC931}" srcOrd="0" destOrd="0" presId="urn:microsoft.com/office/officeart/2005/8/layout/bProcess2"/>
    <dgm:cxn modelId="{6DC5963C-8BAF-416D-8EB6-92F3789A653F}" type="presParOf" srcId="{0F8ECB17-1471-405A-875D-8F77629AB475}" destId="{E790101A-5E5F-4F9F-9597-0BFFF5E18F85}" srcOrd="0" destOrd="0" presId="urn:microsoft.com/office/officeart/2005/8/layout/bProcess2"/>
    <dgm:cxn modelId="{9D92A90F-80DB-436E-BA9C-AB8D590411FF}" type="presParOf" srcId="{0F8ECB17-1471-405A-875D-8F77629AB475}" destId="{5D0076F3-DE36-4F9A-8051-98D4B9CF5BEF}" srcOrd="1" destOrd="0" presId="urn:microsoft.com/office/officeart/2005/8/layout/bProcess2"/>
    <dgm:cxn modelId="{94ACD0A4-6E1A-43A2-9693-471B0BE3E8F2}" type="presParOf" srcId="{0F8ECB17-1471-405A-875D-8F77629AB475}" destId="{6869E65F-C631-4F88-9692-C068407C00E4}" srcOrd="2" destOrd="0" presId="urn:microsoft.com/office/officeart/2005/8/layout/bProcess2"/>
    <dgm:cxn modelId="{C9241ACC-7B35-43D7-8688-53CAA0505ECC}" type="presParOf" srcId="{6869E65F-C631-4F88-9692-C068407C00E4}" destId="{6370EFA2-67DE-49B0-8FEF-90623BB21BC0}" srcOrd="0" destOrd="0" presId="urn:microsoft.com/office/officeart/2005/8/layout/bProcess2"/>
    <dgm:cxn modelId="{5734DF99-CF10-4F5E-B729-19F6ED0C1C5F}" type="presParOf" srcId="{6869E65F-C631-4F88-9692-C068407C00E4}" destId="{550F9553-405E-48FE-8AC1-6002A872A92A}" srcOrd="1" destOrd="0" presId="urn:microsoft.com/office/officeart/2005/8/layout/bProcess2"/>
    <dgm:cxn modelId="{58381564-0769-4151-BA71-E9F35B887B13}" type="presParOf" srcId="{0F8ECB17-1471-405A-875D-8F77629AB475}" destId="{08BBFD75-6D39-43E9-A942-002353EF55A4}" srcOrd="3" destOrd="0" presId="urn:microsoft.com/office/officeart/2005/8/layout/bProcess2"/>
    <dgm:cxn modelId="{078A913E-589B-4377-8A1A-E667DFF6EA7E}" type="presParOf" srcId="{0F8ECB17-1471-405A-875D-8F77629AB475}" destId="{E188C05D-88A3-42E6-A171-A02A85172FF9}" srcOrd="4" destOrd="0" presId="urn:microsoft.com/office/officeart/2005/8/layout/bProcess2"/>
    <dgm:cxn modelId="{BACD6517-28C3-4141-AE71-D7DC65C7879C}" type="presParOf" srcId="{E188C05D-88A3-42E6-A171-A02A85172FF9}" destId="{D632F045-ADA6-454F-8B71-79547A0B771B}" srcOrd="0" destOrd="0" presId="urn:microsoft.com/office/officeart/2005/8/layout/bProcess2"/>
    <dgm:cxn modelId="{52CE7FC1-4546-4796-B6B5-DFCA9D6ED999}" type="presParOf" srcId="{E188C05D-88A3-42E6-A171-A02A85172FF9}" destId="{B4469221-330A-4BBC-83C0-9F4D6B3681C7}" srcOrd="1" destOrd="0" presId="urn:microsoft.com/office/officeart/2005/8/layout/bProcess2"/>
    <dgm:cxn modelId="{A51581E0-B15D-49FD-B8B1-11F3B896CB2C}" type="presParOf" srcId="{0F8ECB17-1471-405A-875D-8F77629AB475}" destId="{5B430064-7BF3-44AE-90D0-1E3A545DC931}" srcOrd="5" destOrd="0" presId="urn:microsoft.com/office/officeart/2005/8/layout/bProcess2"/>
    <dgm:cxn modelId="{D87D87E9-1EB7-40AC-A18B-C9CD228598C7}" type="presParOf" srcId="{0F8ECB17-1471-405A-875D-8F77629AB475}" destId="{5ADB3480-3854-4FF1-AC99-30640B13BBB5}" srcOrd="6" destOrd="0" presId="urn:microsoft.com/office/officeart/2005/8/layout/bProcess2"/>
    <dgm:cxn modelId="{91D30DD1-3FE1-4738-9875-178518058244}" type="presParOf" srcId="{5ADB3480-3854-4FF1-AC99-30640B13BBB5}" destId="{3C9CE214-D5FC-40F7-9644-AB0A30B370D1}" srcOrd="0" destOrd="0" presId="urn:microsoft.com/office/officeart/2005/8/layout/bProcess2"/>
    <dgm:cxn modelId="{D10EFDD0-D187-458B-A895-161C935A3259}" type="presParOf" srcId="{5ADB3480-3854-4FF1-AC99-30640B13BBB5}" destId="{D4AD9A1E-2CFF-4145-B0F0-4CAFA905D329}" srcOrd="1" destOrd="0" presId="urn:microsoft.com/office/officeart/2005/8/layout/bProcess2"/>
    <dgm:cxn modelId="{0CE08B69-12E3-4166-BEEF-08270D788ADE}" type="presParOf" srcId="{0F8ECB17-1471-405A-875D-8F77629AB475}" destId="{17846EBA-6D34-4676-A2D7-25E31CFA98E3}" srcOrd="7" destOrd="0" presId="urn:microsoft.com/office/officeart/2005/8/layout/bProcess2"/>
    <dgm:cxn modelId="{85F853E3-1E20-4417-84FA-FCDA1970D4A4}" type="presParOf" srcId="{0F8ECB17-1471-405A-875D-8F77629AB475}" destId="{1811C609-C865-4821-860A-B5E908C93A5D}" srcOrd="8" destOrd="0" presId="urn:microsoft.com/office/officeart/2005/8/layout/bProcess2"/>
    <dgm:cxn modelId="{916DFA4D-37D1-467D-8A9A-47373C228ECA}" type="presParOf" srcId="{1811C609-C865-4821-860A-B5E908C93A5D}" destId="{466B8C2C-B08D-4DD7-819F-0AD8A8766734}" srcOrd="0" destOrd="0" presId="urn:microsoft.com/office/officeart/2005/8/layout/bProcess2"/>
    <dgm:cxn modelId="{FB1D50D2-0368-4F04-8FB3-EE3F3277E84C}" type="presParOf" srcId="{1811C609-C865-4821-860A-B5E908C93A5D}" destId="{DF3329F1-111B-4933-A6AA-AF090F2D9F6C}" srcOrd="1" destOrd="0" presId="urn:microsoft.com/office/officeart/2005/8/layout/bProcess2"/>
    <dgm:cxn modelId="{50D50683-7848-41D7-8317-D93E93207AC7}" type="presParOf" srcId="{0F8ECB17-1471-405A-875D-8F77629AB475}" destId="{C9883B9B-4972-41D2-A532-DEF58F9CD825}" srcOrd="9" destOrd="0" presId="urn:microsoft.com/office/officeart/2005/8/layout/bProcess2"/>
    <dgm:cxn modelId="{346C2A36-A76C-46D3-B0DF-3267C72090EF}" type="presParOf" srcId="{0F8ECB17-1471-405A-875D-8F77629AB475}" destId="{55D3367A-8DC9-4AEE-9F46-2BC8E3D68520}" srcOrd="10" destOrd="0" presId="urn:microsoft.com/office/officeart/2005/8/layout/bProcess2"/>
    <dgm:cxn modelId="{94295D31-EBE7-4E01-8889-E25672741F24}" type="presParOf" srcId="{55D3367A-8DC9-4AEE-9F46-2BC8E3D68520}" destId="{E6825C18-BCC9-44DA-BCBC-D6EF99AABE88}" srcOrd="0" destOrd="0" presId="urn:microsoft.com/office/officeart/2005/8/layout/bProcess2"/>
    <dgm:cxn modelId="{AF9A2238-22D1-4A84-AE83-2BC60983559A}" type="presParOf" srcId="{55D3367A-8DC9-4AEE-9F46-2BC8E3D68520}" destId="{63634B20-363C-4C5A-8EAA-FC92520EB374}" srcOrd="1" destOrd="0" presId="urn:microsoft.com/office/officeart/2005/8/layout/bProcess2"/>
    <dgm:cxn modelId="{15142029-344F-4022-B88F-FA5B8EF7D951}" type="presParOf" srcId="{0F8ECB17-1471-405A-875D-8F77629AB475}" destId="{4057F9F2-BC4A-4868-8005-7587E0C7C64F}" srcOrd="11" destOrd="0" presId="urn:microsoft.com/office/officeart/2005/8/layout/bProcess2"/>
    <dgm:cxn modelId="{88607463-F233-408A-9370-716E1C35008E}" type="presParOf" srcId="{0F8ECB17-1471-405A-875D-8F77629AB475}" destId="{6E3A5AAB-204C-486B-A0B4-06FCF7803264}" srcOrd="12" destOrd="0" presId="urn:microsoft.com/office/officeart/2005/8/layout/bProcess2"/>
    <dgm:cxn modelId="{A96DB586-8669-444C-8F14-6163645A7C1B}" type="presParOf" srcId="{6E3A5AAB-204C-486B-A0B4-06FCF7803264}" destId="{DDAFEFD3-0372-4FBC-B74F-C11A7DF97481}" srcOrd="0" destOrd="0" presId="urn:microsoft.com/office/officeart/2005/8/layout/bProcess2"/>
    <dgm:cxn modelId="{1A17C6BC-2794-4763-9311-1D1DCAD9CE15}" type="presParOf" srcId="{6E3A5AAB-204C-486B-A0B4-06FCF7803264}" destId="{90836847-4453-450E-99DA-6FE3996A7BCB}" srcOrd="1" destOrd="0" presId="urn:microsoft.com/office/officeart/2005/8/layout/bProcess2"/>
    <dgm:cxn modelId="{0089A1EA-9B4B-4AA3-9257-202B6D684D5A}" type="presParOf" srcId="{0F8ECB17-1471-405A-875D-8F77629AB475}" destId="{A014F916-4641-4374-9CFC-BE4C6B3E1131}" srcOrd="13" destOrd="0" presId="urn:microsoft.com/office/officeart/2005/8/layout/bProcess2"/>
    <dgm:cxn modelId="{9FEE93AA-4661-4470-A577-D8A12627D531}" type="presParOf" srcId="{0F8ECB17-1471-405A-875D-8F77629AB475}" destId="{C2655F0E-4EE2-422B-8995-F5B44AA68464}" srcOrd="14" destOrd="0" presId="urn:microsoft.com/office/officeart/2005/8/layout/bProcess2"/>
    <dgm:cxn modelId="{410B2574-2E21-4C7C-BEEA-F101653CFDC6}" type="presParOf" srcId="{C2655F0E-4EE2-422B-8995-F5B44AA68464}" destId="{A61CC0C0-7FC0-410D-AC40-023405A69FF8}" srcOrd="0" destOrd="0" presId="urn:microsoft.com/office/officeart/2005/8/layout/bProcess2"/>
    <dgm:cxn modelId="{E972F0DA-887F-4D65-8F43-2B25270C5042}" type="presParOf" srcId="{C2655F0E-4EE2-422B-8995-F5B44AA68464}" destId="{BD276F03-C07B-4160-8799-23CE44487B36}" srcOrd="1" destOrd="0" presId="urn:microsoft.com/office/officeart/2005/8/layout/bProcess2"/>
    <dgm:cxn modelId="{28688C27-AD21-4F4A-AA2C-07761B9158A1}" type="presParOf" srcId="{0F8ECB17-1471-405A-875D-8F77629AB475}" destId="{46D922A9-C87E-422B-A8C2-AF36EA5321F5}" srcOrd="15" destOrd="0" presId="urn:microsoft.com/office/officeart/2005/8/layout/bProcess2"/>
    <dgm:cxn modelId="{73757FC0-9AC6-42C5-916A-32CA1DC980B8}" type="presParOf" srcId="{0F8ECB17-1471-405A-875D-8F77629AB475}" destId="{7D8FED4B-49BA-4A36-951A-19BD2E7132CA}"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0101A-5E5F-4F9F-9597-0BFFF5E18F85}">
      <dsp:nvSpPr>
        <dsp:cNvPr id="0" name=""/>
        <dsp:cNvSpPr/>
      </dsp:nvSpPr>
      <dsp:spPr>
        <a:xfrm>
          <a:off x="9374" y="687814"/>
          <a:ext cx="1696580" cy="1416248"/>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t>Μαθησιακοί</a:t>
          </a:r>
        </a:p>
      </dsp:txBody>
      <dsp:txXfrm>
        <a:off x="257832" y="895219"/>
        <a:ext cx="1199664" cy="1001438"/>
      </dsp:txXfrm>
    </dsp:sp>
    <dsp:sp modelId="{5D0076F3-DE36-4F9A-8051-98D4B9CF5BEF}">
      <dsp:nvSpPr>
        <dsp:cNvPr id="0" name=""/>
        <dsp:cNvSpPr/>
      </dsp:nvSpPr>
      <dsp:spPr>
        <a:xfrm rot="10800000">
          <a:off x="609821" y="2227984"/>
          <a:ext cx="495686" cy="262714"/>
        </a:xfrm>
        <a:prstGeom prst="triangl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50F9553-405E-48FE-8AC1-6002A872A92A}">
      <dsp:nvSpPr>
        <dsp:cNvPr id="0" name=""/>
        <dsp:cNvSpPr/>
      </dsp:nvSpPr>
      <dsp:spPr>
        <a:xfrm>
          <a:off x="140897" y="2599749"/>
          <a:ext cx="1433534" cy="1595332"/>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Όταν ολοκληρωθεί η </a:t>
          </a:r>
        </a:p>
        <a:p>
          <a:pPr marL="0" lvl="0" indent="0" algn="ctr" defTabSz="533400">
            <a:lnSpc>
              <a:spcPct val="90000"/>
            </a:lnSpc>
            <a:spcBef>
              <a:spcPct val="0"/>
            </a:spcBef>
            <a:spcAft>
              <a:spcPct val="35000"/>
            </a:spcAft>
            <a:buNone/>
          </a:pPr>
          <a:r>
            <a:rPr lang="el-GR" sz="1200" kern="1200" dirty="0"/>
            <a:t>ενότητα </a:t>
          </a:r>
        </a:p>
      </dsp:txBody>
      <dsp:txXfrm>
        <a:off x="350833" y="2833380"/>
        <a:ext cx="1013662" cy="1128070"/>
      </dsp:txXfrm>
    </dsp:sp>
    <dsp:sp modelId="{08BBFD75-6D39-43E9-A942-002353EF55A4}">
      <dsp:nvSpPr>
        <dsp:cNvPr id="0" name=""/>
        <dsp:cNvSpPr/>
      </dsp:nvSpPr>
      <dsp:spPr>
        <a:xfrm rot="5535861">
          <a:off x="1765175" y="3311742"/>
          <a:ext cx="495686" cy="262714"/>
        </a:xfrm>
        <a:prstGeom prst="triangl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4469221-330A-4BBC-83C0-9F4D6B3681C7}">
      <dsp:nvSpPr>
        <dsp:cNvPr id="0" name=""/>
        <dsp:cNvSpPr/>
      </dsp:nvSpPr>
      <dsp:spPr>
        <a:xfrm>
          <a:off x="2436491" y="2889956"/>
          <a:ext cx="1371425" cy="1194003"/>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 να μπορούν να</a:t>
          </a:r>
        </a:p>
        <a:p>
          <a:pPr marL="0" lvl="0" indent="0" algn="ctr" defTabSz="533400">
            <a:lnSpc>
              <a:spcPct val="90000"/>
            </a:lnSpc>
            <a:spcBef>
              <a:spcPct val="0"/>
            </a:spcBef>
            <a:spcAft>
              <a:spcPct val="35000"/>
            </a:spcAft>
            <a:buNone/>
          </a:pPr>
          <a:r>
            <a:rPr lang="el-GR" sz="1200" kern="1200" dirty="0"/>
            <a:t>Γνωρίζουν τα: </a:t>
          </a:r>
        </a:p>
      </dsp:txBody>
      <dsp:txXfrm>
        <a:off x="2637332" y="3064814"/>
        <a:ext cx="969743" cy="844287"/>
      </dsp:txXfrm>
    </dsp:sp>
    <dsp:sp modelId="{5B430064-7BF3-44AE-90D0-1E3A545DC931}">
      <dsp:nvSpPr>
        <dsp:cNvPr id="0" name=""/>
        <dsp:cNvSpPr/>
      </dsp:nvSpPr>
      <dsp:spPr>
        <a:xfrm>
          <a:off x="2874360" y="2419436"/>
          <a:ext cx="495686" cy="262714"/>
        </a:xfrm>
        <a:prstGeom prst="triangl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4AD9A1E-2CFF-4145-B0F0-4CAFA905D329}">
      <dsp:nvSpPr>
        <dsp:cNvPr id="0" name=""/>
        <dsp:cNvSpPr/>
      </dsp:nvSpPr>
      <dsp:spPr>
        <a:xfrm>
          <a:off x="2441450" y="923543"/>
          <a:ext cx="1361506" cy="1302957"/>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t>Πλάγιες ερωτ. προτάσεις</a:t>
          </a:r>
        </a:p>
      </dsp:txBody>
      <dsp:txXfrm>
        <a:off x="2640838" y="1114357"/>
        <a:ext cx="962730" cy="921329"/>
      </dsp:txXfrm>
    </dsp:sp>
    <dsp:sp modelId="{17846EBA-6D34-4676-A2D7-25E31CFA98E3}">
      <dsp:nvSpPr>
        <dsp:cNvPr id="0" name=""/>
        <dsp:cNvSpPr/>
      </dsp:nvSpPr>
      <dsp:spPr>
        <a:xfrm rot="5400000">
          <a:off x="4009653" y="1443665"/>
          <a:ext cx="495686" cy="262714"/>
        </a:xfrm>
        <a:prstGeom prst="triangl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F3329F1-111B-4933-A6AA-AF090F2D9F6C}">
      <dsp:nvSpPr>
        <dsp:cNvPr id="0" name=""/>
        <dsp:cNvSpPr/>
      </dsp:nvSpPr>
      <dsp:spPr>
        <a:xfrm>
          <a:off x="4697165" y="1102703"/>
          <a:ext cx="1098821" cy="944637"/>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t>Πλάγιος Λόγος</a:t>
          </a:r>
        </a:p>
      </dsp:txBody>
      <dsp:txXfrm>
        <a:off x="4858084" y="1241042"/>
        <a:ext cx="776983" cy="667959"/>
      </dsp:txXfrm>
    </dsp:sp>
    <dsp:sp modelId="{C9883B9B-4972-41D2-A532-DEF58F9CD825}">
      <dsp:nvSpPr>
        <dsp:cNvPr id="0" name=""/>
        <dsp:cNvSpPr/>
      </dsp:nvSpPr>
      <dsp:spPr>
        <a:xfrm rot="10800000">
          <a:off x="4998733" y="2407068"/>
          <a:ext cx="495686" cy="262714"/>
        </a:xfrm>
        <a:prstGeom prst="triangl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3634B20-363C-4C5A-8EAA-FC92520EB374}">
      <dsp:nvSpPr>
        <dsp:cNvPr id="0" name=""/>
        <dsp:cNvSpPr/>
      </dsp:nvSpPr>
      <dsp:spPr>
        <a:xfrm>
          <a:off x="4774257" y="3014638"/>
          <a:ext cx="944637" cy="94463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dirty="0"/>
            <a:t>τέχνη</a:t>
          </a:r>
        </a:p>
      </dsp:txBody>
      <dsp:txXfrm>
        <a:off x="4912596" y="3152977"/>
        <a:ext cx="667959" cy="667959"/>
      </dsp:txXfrm>
    </dsp:sp>
    <dsp:sp modelId="{4057F9F2-BC4A-4868-8005-7587E0C7C64F}">
      <dsp:nvSpPr>
        <dsp:cNvPr id="0" name=""/>
        <dsp:cNvSpPr/>
      </dsp:nvSpPr>
      <dsp:spPr>
        <a:xfrm rot="5400000">
          <a:off x="5950452" y="3355600"/>
          <a:ext cx="495686" cy="262714"/>
        </a:xfrm>
        <a:prstGeom prst="triangl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0836847-4453-450E-99DA-6FE3996A7BCB}">
      <dsp:nvSpPr>
        <dsp:cNvPr id="0" name=""/>
        <dsp:cNvSpPr/>
      </dsp:nvSpPr>
      <dsp:spPr>
        <a:xfrm>
          <a:off x="6662824" y="3014638"/>
          <a:ext cx="1919957" cy="94463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t>Παράγραφος</a:t>
          </a:r>
          <a:r>
            <a:rPr lang="el-GR" sz="1200" kern="1200" dirty="0"/>
            <a:t> </a:t>
          </a:r>
        </a:p>
      </dsp:txBody>
      <dsp:txXfrm>
        <a:off x="6943995" y="3152977"/>
        <a:ext cx="1357615" cy="667959"/>
      </dsp:txXfrm>
    </dsp:sp>
    <dsp:sp modelId="{A014F916-4641-4374-9CFC-BE4C6B3E1131}">
      <dsp:nvSpPr>
        <dsp:cNvPr id="0" name=""/>
        <dsp:cNvSpPr/>
      </dsp:nvSpPr>
      <dsp:spPr>
        <a:xfrm rot="44346">
          <a:off x="7386400" y="2468777"/>
          <a:ext cx="495686" cy="262714"/>
        </a:xfrm>
        <a:prstGeom prst="triangl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276F03-C07B-4160-8799-23CE44487B36}">
      <dsp:nvSpPr>
        <dsp:cNvPr id="0" name=""/>
        <dsp:cNvSpPr/>
      </dsp:nvSpPr>
      <dsp:spPr>
        <a:xfrm>
          <a:off x="6876289" y="949577"/>
          <a:ext cx="1542357" cy="1250945"/>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err="1"/>
            <a:t>Διαφορετικοτητα</a:t>
          </a:r>
          <a:endParaRPr lang="el-GR" sz="1600" b="1" kern="1200" dirty="0"/>
        </a:p>
      </dsp:txBody>
      <dsp:txXfrm>
        <a:off x="7102162" y="1132774"/>
        <a:ext cx="1090611" cy="884551"/>
      </dsp:txXfrm>
    </dsp:sp>
    <dsp:sp modelId="{46D922A9-C87E-422B-A8C2-AF36EA5321F5}">
      <dsp:nvSpPr>
        <dsp:cNvPr id="0" name=""/>
        <dsp:cNvSpPr/>
      </dsp:nvSpPr>
      <dsp:spPr>
        <a:xfrm rot="5399962">
          <a:off x="8614368" y="1443680"/>
          <a:ext cx="495686" cy="262714"/>
        </a:xfrm>
        <a:prstGeom prst="triangl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D8FED4B-49BA-4A36-951A-19BD2E7132CA}">
      <dsp:nvSpPr>
        <dsp:cNvPr id="0" name=""/>
        <dsp:cNvSpPr/>
      </dsp:nvSpPr>
      <dsp:spPr>
        <a:xfrm>
          <a:off x="9290906" y="866898"/>
          <a:ext cx="1855398" cy="1416248"/>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t>Στάσεων και συμπεριφοράς</a:t>
          </a:r>
        </a:p>
      </dsp:txBody>
      <dsp:txXfrm>
        <a:off x="9562623" y="1074303"/>
        <a:ext cx="1311964" cy="100143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Πλαίσι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Πλαίσι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4E6C4206-9268-40CC-9A0E-58054071433C}" type="datetimeFigureOut">
              <a:rPr lang="el-GR" smtClean="0"/>
              <a:t>20/1/2021</a:t>
            </a:fld>
            <a:endParaRPr lang="el-GR"/>
          </a:p>
        </p:txBody>
      </p:sp>
      <p:sp>
        <p:nvSpPr>
          <p:cNvPr id="4" name="Πλαίσι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5" name="Πλαίσι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4BA521EC-3712-4956-9281-7BB8CD12B3A1}" type="slidenum">
              <a:rPr lang="el-GR" smtClean="0"/>
              <a:t>‹#›</a:t>
            </a:fld>
            <a:endParaRPr lang="el-GR"/>
          </a:p>
        </p:txBody>
      </p:sp>
    </p:spTree>
    <p:extLst>
      <p:ext uri="{BB962C8B-B14F-4D97-AF65-F5344CB8AC3E}">
        <p14:creationId xmlns:p14="http://schemas.microsoft.com/office/powerpoint/2010/main" val="2941528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Πλαίσι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Πλαίσι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E103DC2B-B519-4E87-A4A3-521F3B6521AC}" type="datetimeFigureOut">
              <a:t>20/1/2021</a:t>
            </a:fld>
            <a:endParaRPr lang="el-GR"/>
          </a:p>
        </p:txBody>
      </p:sp>
      <p:sp>
        <p:nvSpPr>
          <p:cNvPr id="4" name="Πλαίσι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Πλαίσι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Πλαίσι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7" name="Πλαίσι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A8194953-824E-4DC7-A41B-415AFFE97069}" type="slidenum">
              <a:t>‹#›</a:t>
            </a:fld>
            <a:endParaRPr lang="el-GR"/>
          </a:p>
        </p:txBody>
      </p:sp>
    </p:spTree>
    <p:extLst>
      <p:ext uri="{BB962C8B-B14F-4D97-AF65-F5344CB8AC3E}">
        <p14:creationId xmlns:p14="http://schemas.microsoft.com/office/powerpoint/2010/main" val="2554281962"/>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Πλαίσιο κράτησης θέσης εικόνας διαφάνειας 1"/>
          <p:cNvSpPr>
            <a:spLocks noGrp="1" noRot="1" noChangeAspect="1"/>
          </p:cNvSpPr>
          <p:nvPr>
            <p:ph type="sldImg"/>
          </p:nvPr>
        </p:nvSpPr>
        <p:spPr/>
      </p:sp>
      <p:sp>
        <p:nvSpPr>
          <p:cNvPr id="3" name="Πλαίσιο κράτησης θέσης σημειώσεων 2"/>
          <p:cNvSpPr>
            <a:spLocks noGrp="1"/>
          </p:cNvSpPr>
          <p:nvPr>
            <p:ph type="body" idx="1"/>
          </p:nvPr>
        </p:nvSpPr>
        <p:spPr/>
        <p:txBody>
          <a:bodyPr/>
          <a:lstStyle/>
          <a:p>
            <a:endParaRPr lang="el-GR"/>
          </a:p>
        </p:txBody>
      </p:sp>
      <p:sp>
        <p:nvSpPr>
          <p:cNvPr id="4" name="Πλαίσιο κράτησης θέσης αριθμού διαφάνειας 3"/>
          <p:cNvSpPr>
            <a:spLocks noGrp="1"/>
          </p:cNvSpPr>
          <p:nvPr>
            <p:ph type="sldNum" sz="quarter" idx="10"/>
          </p:nvPr>
        </p:nvSpPr>
        <p:spPr/>
        <p:txBody>
          <a:bodyPr/>
          <a:lstStyle/>
          <a:p>
            <a:fld id="{A8194953-824E-4DC7-A41B-415AFFE97069}" type="slidenum">
              <a:rPr lang="el-GR" smtClean="0"/>
              <a:t>1</a:t>
            </a:fld>
            <a:endParaRPr lang="el-GR"/>
          </a:p>
        </p:txBody>
      </p:sp>
    </p:spTree>
    <p:extLst>
      <p:ext uri="{BB962C8B-B14F-4D97-AF65-F5344CB8AC3E}">
        <p14:creationId xmlns:p14="http://schemas.microsoft.com/office/powerpoint/2010/main" val="3177474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Διαφάνεια τίτλου με εικόνα">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0" y="1025587"/>
            <a:ext cx="12188952" cy="5832413"/>
          </a:xfrm>
          <a:prstGeom prst="rect">
            <a:avLst/>
          </a:prstGeom>
        </p:spPr>
      </p:pic>
      <p:sp>
        <p:nvSpPr>
          <p:cNvPr id="2" name="Τίτλος 1"/>
          <p:cNvSpPr>
            <a:spLocks noGrp="1"/>
          </p:cNvSpPr>
          <p:nvPr>
            <p:ph type="ctrTitle"/>
          </p:nvPr>
        </p:nvSpPr>
        <p:spPr>
          <a:xfrm>
            <a:off x="457200" y="2693773"/>
            <a:ext cx="3931920" cy="3978876"/>
          </a:xfrm>
        </p:spPr>
        <p:txBody>
          <a:bodyPr anchor="t">
            <a:noAutofit/>
          </a:bodyPr>
          <a:lstStyle>
            <a:lvl1pPr algn="ctr" latinLnBrk="0">
              <a:defRPr lang="el-GR" sz="4400" b="1" baseline="0"/>
            </a:lvl1pPr>
          </a:lstStyle>
          <a:p>
            <a:r>
              <a:rPr lang="el-GR" dirty="0"/>
              <a:t>Κάντε κλικ για να επεξεργαστείτε το στυλ υποδείγματος τίτλου</a:t>
            </a:r>
          </a:p>
        </p:txBody>
      </p:sp>
      <p:sp>
        <p:nvSpPr>
          <p:cNvPr id="3" name="Υπότιτλος 2"/>
          <p:cNvSpPr>
            <a:spLocks noGrp="1"/>
          </p:cNvSpPr>
          <p:nvPr>
            <p:ph type="subTitle" idx="1"/>
          </p:nvPr>
        </p:nvSpPr>
        <p:spPr>
          <a:xfrm>
            <a:off x="457200" y="145035"/>
            <a:ext cx="3931920" cy="2363387"/>
          </a:xfrm>
        </p:spPr>
        <p:txBody>
          <a:bodyPr anchor="b">
            <a:noAutofit/>
          </a:bodyPr>
          <a:lstStyle>
            <a:lvl1pPr marL="0" indent="0" algn="ctr" latinLnBrk="0">
              <a:spcBef>
                <a:spcPts val="0"/>
              </a:spcBef>
              <a:buNone/>
              <a:defRPr lang="el-GR" sz="3500" cap="all" normalizeH="1" baseline="0">
                <a:solidFill>
                  <a:schemeClr val="accent6"/>
                </a:solidFill>
                <a:latin typeface="+mj-lt"/>
              </a:defRPr>
            </a:lvl1pPr>
            <a:lvl2pPr marL="457200" indent="0" algn="ctr" latinLnBrk="0">
              <a:buNone/>
              <a:defRPr lang="el-GR" sz="2000"/>
            </a:lvl2pPr>
            <a:lvl3pPr marL="914400" indent="0" algn="ctr" latinLnBrk="0">
              <a:buNone/>
              <a:defRPr lang="el-GR" sz="1800"/>
            </a:lvl3pPr>
            <a:lvl4pPr marL="1371600" indent="0" algn="ctr" latinLnBrk="0">
              <a:buNone/>
              <a:defRPr lang="el-GR" sz="1600"/>
            </a:lvl4pPr>
            <a:lvl5pPr marL="1828800" indent="0" algn="ctr" latinLnBrk="0">
              <a:buNone/>
              <a:defRPr lang="el-GR" sz="1600"/>
            </a:lvl5pPr>
            <a:lvl6pPr marL="2286000" indent="0" algn="ctr" latinLnBrk="0">
              <a:buNone/>
              <a:defRPr lang="el-GR" sz="1600"/>
            </a:lvl6pPr>
            <a:lvl7pPr marL="2743200" indent="0" algn="ctr" latinLnBrk="0">
              <a:buNone/>
              <a:defRPr lang="el-GR" sz="1600"/>
            </a:lvl7pPr>
            <a:lvl8pPr marL="3200400" indent="0" algn="ctr" latinLnBrk="0">
              <a:buNone/>
              <a:defRPr lang="el-GR" sz="1600"/>
            </a:lvl8pPr>
            <a:lvl9pPr marL="3657600" indent="0" algn="ctr" latinLnBrk="0">
              <a:buNone/>
              <a:defRPr lang="el-GR" sz="1600"/>
            </a:lvl9pPr>
          </a:lstStyle>
          <a:p>
            <a:r>
              <a:rPr lang="el-GR" dirty="0"/>
              <a:t>Κάντε κλικ για να επεξεργαστείτε το στυλ υποδείγματος υπότιτλου</a:t>
            </a:r>
          </a:p>
        </p:txBody>
      </p:sp>
      <p:sp>
        <p:nvSpPr>
          <p:cNvPr id="5" name="Πλαίσιο κράτησης θέσης εικόνας 4"/>
          <p:cNvSpPr>
            <a:spLocks noGrp="1"/>
          </p:cNvSpPr>
          <p:nvPr>
            <p:ph type="pic" sz="quarter" idx="10"/>
          </p:nvPr>
        </p:nvSpPr>
        <p:spPr>
          <a:xfrm>
            <a:off x="4654378" y="603504"/>
            <a:ext cx="6933024" cy="5650992"/>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Tree>
    <p:extLst>
      <p:ext uri="{BB962C8B-B14F-4D97-AF65-F5344CB8AC3E}">
        <p14:creationId xmlns:p14="http://schemas.microsoft.com/office/powerpoint/2010/main" val="29466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7109496" y="0"/>
            <a:ext cx="5082503" cy="4140200"/>
          </a:xfrm>
          <a:prstGeom prst="rect">
            <a:avLst/>
          </a:prstGeom>
        </p:spPr>
      </p:pic>
      <p:pic>
        <p:nvPicPr>
          <p:cNvPr id="9" name="Εικόνα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flipH="1" flipV="1">
            <a:off x="0" y="54274"/>
            <a:ext cx="8352244" cy="6803726"/>
          </a:xfrm>
          <a:prstGeom prst="rect">
            <a:avLst/>
          </a:prstGeom>
        </p:spPr>
      </p:pic>
      <p:sp>
        <p:nvSpPr>
          <p:cNvPr id="2" name="Τίτλος 1"/>
          <p:cNvSpPr>
            <a:spLocks noGrp="1"/>
          </p:cNvSpPr>
          <p:nvPr>
            <p:ph type="title"/>
          </p:nvPr>
        </p:nvSpPr>
        <p:spPr>
          <a:xfrm>
            <a:off x="2219864" y="1358661"/>
            <a:ext cx="7752272" cy="2743201"/>
          </a:xfrm>
        </p:spPr>
        <p:txBody>
          <a:bodyPr anchor="b">
            <a:noAutofit/>
          </a:bodyPr>
          <a:lstStyle>
            <a:lvl1pPr algn="ctr" latinLnBrk="0">
              <a:defRPr lang="el-GR" sz="5600"/>
            </a:lvl1pPr>
          </a:lstStyle>
          <a:p>
            <a:r>
              <a:rPr lang="el-GR" dirty="0"/>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2219864" y="4232887"/>
            <a:ext cx="7752272" cy="1615822"/>
          </a:xfrm>
        </p:spPr>
        <p:txBody>
          <a:bodyPr/>
          <a:lstStyle>
            <a:lvl1pPr marL="0" indent="0" algn="ctr" latinLnBrk="0">
              <a:buNone/>
              <a:defRPr lang="el-GR" sz="2400">
                <a:solidFill>
                  <a:schemeClr val="tx1"/>
                </a:solidFill>
              </a:defRPr>
            </a:lvl1pPr>
            <a:lvl2pPr marL="457200" indent="0" latinLnBrk="0">
              <a:buNone/>
              <a:defRPr lang="el-GR" sz="2000">
                <a:solidFill>
                  <a:schemeClr val="tx1">
                    <a:tint val="75000"/>
                  </a:schemeClr>
                </a:solidFill>
              </a:defRPr>
            </a:lvl2pPr>
            <a:lvl3pPr marL="914400" indent="0" latinLnBrk="0">
              <a:buNone/>
              <a:defRPr lang="el-GR" sz="1800">
                <a:solidFill>
                  <a:schemeClr val="tx1">
                    <a:tint val="75000"/>
                  </a:schemeClr>
                </a:solidFill>
              </a:defRPr>
            </a:lvl3pPr>
            <a:lvl4pPr marL="1371600" indent="0" latinLnBrk="0">
              <a:buNone/>
              <a:defRPr lang="el-GR" sz="1600">
                <a:solidFill>
                  <a:schemeClr val="tx1">
                    <a:tint val="75000"/>
                  </a:schemeClr>
                </a:solidFill>
              </a:defRPr>
            </a:lvl4pPr>
            <a:lvl5pPr marL="1828800" indent="0" latinLnBrk="0">
              <a:buNone/>
              <a:defRPr lang="el-GR" sz="1600">
                <a:solidFill>
                  <a:schemeClr val="tx1">
                    <a:tint val="75000"/>
                  </a:schemeClr>
                </a:solidFill>
              </a:defRPr>
            </a:lvl5pPr>
            <a:lvl6pPr marL="2286000" indent="0" latinLnBrk="0">
              <a:buNone/>
              <a:defRPr lang="el-GR" sz="1600">
                <a:solidFill>
                  <a:schemeClr val="tx1">
                    <a:tint val="75000"/>
                  </a:schemeClr>
                </a:solidFill>
              </a:defRPr>
            </a:lvl6pPr>
            <a:lvl7pPr marL="2743200" indent="0" latinLnBrk="0">
              <a:buNone/>
              <a:defRPr lang="el-GR" sz="1600">
                <a:solidFill>
                  <a:schemeClr val="tx1">
                    <a:tint val="75000"/>
                  </a:schemeClr>
                </a:solidFill>
              </a:defRPr>
            </a:lvl7pPr>
            <a:lvl8pPr marL="3200400" indent="0" latinLnBrk="0">
              <a:buNone/>
              <a:defRPr lang="el-GR" sz="1600">
                <a:solidFill>
                  <a:schemeClr val="tx1">
                    <a:tint val="75000"/>
                  </a:schemeClr>
                </a:solidFill>
              </a:defRPr>
            </a:lvl8pPr>
            <a:lvl9pPr marL="3657600" indent="0" latinLnBrk="0">
              <a:buNone/>
              <a:defRPr lang="el-GR" sz="1600">
                <a:solidFill>
                  <a:schemeClr val="tx1">
                    <a:tint val="75000"/>
                  </a:schemeClr>
                </a:solidFill>
              </a:defRPr>
            </a:lvl9pPr>
          </a:lstStyle>
          <a:p>
            <a:pPr lvl="0"/>
            <a:r>
              <a:rPr lang="el-GR"/>
              <a:t>Κάντε κλικ για να επεξεργαστείτε τα στυλ υποδείγματος κειμένου</a:t>
            </a:r>
          </a:p>
        </p:txBody>
      </p:sp>
    </p:spTree>
    <p:extLst>
      <p:ext uri="{BB962C8B-B14F-4D97-AF65-F5344CB8AC3E}">
        <p14:creationId xmlns:p14="http://schemas.microsoft.com/office/powerpoint/2010/main" val="220837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9136261" y="0"/>
            <a:ext cx="3055738" cy="2489200"/>
          </a:xfrm>
          <a:prstGeom prst="rect">
            <a:avLst/>
          </a:prstGeom>
        </p:spPr>
      </p:pic>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Σύμβολο κράτησης θέσης περιεχομένου 2"/>
          <p:cNvSpPr>
            <a:spLocks noGrp="1"/>
          </p:cNvSpPr>
          <p:nvPr>
            <p:ph sz="half" idx="1"/>
          </p:nvPr>
        </p:nvSpPr>
        <p:spPr>
          <a:xfrm>
            <a:off x="457200" y="1828800"/>
            <a:ext cx="5394960" cy="45720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περιεχομένου 3"/>
          <p:cNvSpPr>
            <a:spLocks noGrp="1"/>
          </p:cNvSpPr>
          <p:nvPr>
            <p:ph sz="half" idx="2"/>
          </p:nvPr>
        </p:nvSpPr>
        <p:spPr>
          <a:xfrm>
            <a:off x="6339840" y="1828800"/>
            <a:ext cx="5394960" cy="45720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45762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8" name="Εικόνα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9136261" y="0"/>
            <a:ext cx="3055738" cy="2489200"/>
          </a:xfrm>
          <a:prstGeom prst="rect">
            <a:avLst/>
          </a:prstGeom>
        </p:spPr>
      </p:pic>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457200" y="1828799"/>
            <a:ext cx="5394960" cy="776378"/>
          </a:xfrm>
        </p:spPr>
        <p:txBody>
          <a:bodyPr anchor="b">
            <a:normAutofit/>
          </a:bodyPr>
          <a:lstStyle>
            <a:lvl1pPr marL="0" indent="0" latinLnBrk="0">
              <a:buNone/>
              <a:defRPr lang="el-GR" sz="2400" b="0" cap="none" normalizeH="0" baseline="0">
                <a:solidFill>
                  <a:schemeClr val="accent5"/>
                </a:solidFill>
                <a:latin typeface="+mn-lt"/>
              </a:defRPr>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a:t>Κάντε κλικ για να επεξεργαστείτε τα στυλ υποδείγματος κειμένου</a:t>
            </a:r>
          </a:p>
        </p:txBody>
      </p:sp>
      <p:sp>
        <p:nvSpPr>
          <p:cNvPr id="4" name="Πλαίσιο κράτησης θέσης περιεχομένου 3"/>
          <p:cNvSpPr>
            <a:spLocks noGrp="1"/>
          </p:cNvSpPr>
          <p:nvPr>
            <p:ph sz="half" idx="2"/>
          </p:nvPr>
        </p:nvSpPr>
        <p:spPr>
          <a:xfrm>
            <a:off x="457200" y="2743199"/>
            <a:ext cx="5394960" cy="3657601"/>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Πλαίσιο κράτησης θέσης κειμένου 4"/>
          <p:cNvSpPr>
            <a:spLocks noGrp="1"/>
          </p:cNvSpPr>
          <p:nvPr>
            <p:ph type="body" sz="quarter" idx="3"/>
          </p:nvPr>
        </p:nvSpPr>
        <p:spPr>
          <a:xfrm>
            <a:off x="6339840" y="1828799"/>
            <a:ext cx="5394960" cy="776378"/>
          </a:xfrm>
        </p:spPr>
        <p:txBody>
          <a:bodyPr anchor="b">
            <a:normAutofit/>
          </a:bodyPr>
          <a:lstStyle>
            <a:lvl1pPr marL="0" indent="0" latinLnBrk="0">
              <a:buNone/>
              <a:defRPr lang="el-GR" sz="2400" b="0" cap="none" normalizeH="0" baseline="0">
                <a:solidFill>
                  <a:schemeClr val="accent5"/>
                </a:solidFill>
                <a:latin typeface="+mn-lt"/>
              </a:defRPr>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a:t>Κάντε κλικ για να επεξεργαστείτε τα στυλ υποδείγματος κειμένου</a:t>
            </a:r>
          </a:p>
        </p:txBody>
      </p:sp>
      <p:sp>
        <p:nvSpPr>
          <p:cNvPr id="6" name="Πλαίσιο κράτησης θέσης περιεχομένου 5"/>
          <p:cNvSpPr>
            <a:spLocks noGrp="1"/>
          </p:cNvSpPr>
          <p:nvPr>
            <p:ph sz="quarter" idx="4"/>
          </p:nvPr>
        </p:nvSpPr>
        <p:spPr>
          <a:xfrm>
            <a:off x="6339840" y="2743199"/>
            <a:ext cx="5394960" cy="3657601"/>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386501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9136261" y="0"/>
            <a:ext cx="3055738" cy="2489200"/>
          </a:xfrm>
          <a:prstGeom prst="rect">
            <a:avLst/>
          </a:prstGeom>
        </p:spPr>
      </p:pic>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Tree>
    <p:extLst>
      <p:ext uri="{BB962C8B-B14F-4D97-AF65-F5344CB8AC3E}">
        <p14:creationId xmlns:p14="http://schemas.microsoft.com/office/powerpoint/2010/main" val="340935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9136261" y="0"/>
            <a:ext cx="3055738" cy="2489200"/>
          </a:xfrm>
          <a:prstGeom prst="rect">
            <a:avLst/>
          </a:prstGeom>
        </p:spPr>
      </p:pic>
    </p:spTree>
    <p:extLst>
      <p:ext uri="{BB962C8B-B14F-4D97-AF65-F5344CB8AC3E}">
        <p14:creationId xmlns:p14="http://schemas.microsoft.com/office/powerpoint/2010/main" val="8305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2" name="Εικόνα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flipH="1">
            <a:off x="0" y="0"/>
            <a:ext cx="3055738" cy="2489200"/>
          </a:xfrm>
          <a:prstGeom prst="rect">
            <a:avLst/>
          </a:prstGeom>
        </p:spPr>
      </p:pic>
      <p:sp>
        <p:nvSpPr>
          <p:cNvPr id="2" name="Τίτλος 1"/>
          <p:cNvSpPr>
            <a:spLocks noGrp="1"/>
          </p:cNvSpPr>
          <p:nvPr>
            <p:ph type="title"/>
          </p:nvPr>
        </p:nvSpPr>
        <p:spPr>
          <a:xfrm>
            <a:off x="457199" y="1222221"/>
            <a:ext cx="4267200" cy="2011680"/>
          </a:xfrm>
        </p:spPr>
        <p:txBody>
          <a:bodyPr anchor="b">
            <a:noAutofit/>
          </a:bodyPr>
          <a:lstStyle>
            <a:lvl1pPr latinLnBrk="0">
              <a:defRPr lang="el-GR" sz="3600"/>
            </a:lvl1pPr>
          </a:lstStyle>
          <a:p>
            <a:r>
              <a:rPr lang="el-GR" dirty="0"/>
              <a:t>Κάντε κλικ για να επεξεργαστείτε το στυλ υποδείγματος τίτλου</a:t>
            </a:r>
          </a:p>
        </p:txBody>
      </p:sp>
      <p:sp>
        <p:nvSpPr>
          <p:cNvPr id="3" name="Πλαίσιο κράτησης θέσης περιεχομένου 2"/>
          <p:cNvSpPr>
            <a:spLocks noGrp="1"/>
          </p:cNvSpPr>
          <p:nvPr>
            <p:ph idx="1"/>
          </p:nvPr>
        </p:nvSpPr>
        <p:spPr>
          <a:xfrm>
            <a:off x="5173362" y="685800"/>
            <a:ext cx="6561438" cy="5486400"/>
          </a:xfrm>
        </p:spPr>
        <p:txBody>
          <a:bodyPr>
            <a:normAutofit/>
          </a:bodyPr>
          <a:lstStyle>
            <a:lvl1pPr latinLnBrk="0">
              <a:defRPr lang="el-GR" sz="2800"/>
            </a:lvl1pPr>
            <a:lvl2pPr latinLnBrk="0">
              <a:defRPr lang="el-GR" sz="2400"/>
            </a:lvl2pPr>
            <a:lvl3pPr latinLnBrk="0">
              <a:defRPr lang="el-GR" sz="2000"/>
            </a:lvl3pPr>
            <a:lvl4pPr latinLnBrk="0">
              <a:defRPr lang="el-GR" sz="1800"/>
            </a:lvl4pPr>
            <a:lvl5pPr latinLnBrk="0">
              <a:defRPr lang="el-GR" sz="1800"/>
            </a:lvl5pPr>
            <a:lvl6pPr latinLnBrk="0">
              <a:defRPr lang="el-GR" sz="2000"/>
            </a:lvl6pPr>
            <a:lvl7pPr latinLnBrk="0">
              <a:defRPr lang="el-GR" sz="2000"/>
            </a:lvl7pPr>
            <a:lvl8pPr latinLnBrk="0">
              <a:defRPr lang="el-GR" sz="2000"/>
            </a:lvl8pPr>
            <a:lvl9pPr latinLnBrk="0">
              <a:defRPr lang="el-GR" sz="2000"/>
            </a:lvl9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κειμένου 3"/>
          <p:cNvSpPr>
            <a:spLocks noGrp="1"/>
          </p:cNvSpPr>
          <p:nvPr>
            <p:ph type="body" sz="half" idx="2"/>
          </p:nvPr>
        </p:nvSpPr>
        <p:spPr>
          <a:xfrm>
            <a:off x="457200" y="3429000"/>
            <a:ext cx="4267200" cy="2439988"/>
          </a:xfrm>
        </p:spPr>
        <p:txBody>
          <a:bodyPr>
            <a:normAutofit/>
          </a:bodyPr>
          <a:lstStyle>
            <a:lvl1pPr marL="0" indent="0" latinLnBrk="0">
              <a:buNone/>
              <a:defRPr lang="el-GR" sz="24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Κάντε κλικ για να επεξεργαστείτε τα στυλ υποδείγματος κειμένου</a:t>
            </a:r>
          </a:p>
        </p:txBody>
      </p:sp>
    </p:spTree>
    <p:extLst>
      <p:ext uri="{BB962C8B-B14F-4D97-AF65-F5344CB8AC3E}">
        <p14:creationId xmlns:p14="http://schemas.microsoft.com/office/powerpoint/2010/main" val="421043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1" name="Εικόνα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flipV="1">
            <a:off x="3839756" y="54274"/>
            <a:ext cx="8352244" cy="6803726"/>
          </a:xfrm>
          <a:prstGeom prst="rect">
            <a:avLst/>
          </a:prstGeom>
        </p:spPr>
      </p:pic>
      <p:pic>
        <p:nvPicPr>
          <p:cNvPr id="10" name="Εικόνα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flipH="1">
            <a:off x="0" y="0"/>
            <a:ext cx="3055738" cy="2489200"/>
          </a:xfrm>
          <a:prstGeom prst="rect">
            <a:avLst/>
          </a:prstGeom>
        </p:spPr>
      </p:pic>
      <p:sp>
        <p:nvSpPr>
          <p:cNvPr id="2" name="Τίτλος 1"/>
          <p:cNvSpPr>
            <a:spLocks noGrp="1"/>
          </p:cNvSpPr>
          <p:nvPr>
            <p:ph type="title"/>
          </p:nvPr>
        </p:nvSpPr>
        <p:spPr>
          <a:xfrm>
            <a:off x="457199" y="1222221"/>
            <a:ext cx="4267200" cy="2011680"/>
          </a:xfrm>
        </p:spPr>
        <p:txBody>
          <a:bodyPr anchor="b">
            <a:noAutofit/>
          </a:bodyPr>
          <a:lstStyle>
            <a:lvl1pPr latinLnBrk="0">
              <a:defRPr lang="el-GR" sz="3600"/>
            </a:lvl1pPr>
          </a:lstStyle>
          <a:p>
            <a:r>
              <a:rPr lang="el-GR" dirty="0"/>
              <a:t>Κάντε κλικ για να επεξεργαστείτε το στυλ υποδείγματος τίτλου</a:t>
            </a:r>
          </a:p>
        </p:txBody>
      </p:sp>
      <p:sp>
        <p:nvSpPr>
          <p:cNvPr id="3" name="Πλαίσιο κράτησης θέσης εικόνας 2"/>
          <p:cNvSpPr>
            <a:spLocks noGrp="1"/>
          </p:cNvSpPr>
          <p:nvPr>
            <p:ph type="pic" idx="1"/>
          </p:nvPr>
        </p:nvSpPr>
        <p:spPr>
          <a:xfrm>
            <a:off x="5173362" y="603504"/>
            <a:ext cx="6414039" cy="5650992"/>
          </a:xfrm>
          <a:solidFill>
            <a:schemeClr val="bg2"/>
          </a:solidFill>
          <a:ln w="152400">
            <a:solidFill>
              <a:schemeClr val="accent5"/>
            </a:solidFill>
            <a:miter lim="800000"/>
          </a:ln>
        </p:spPr>
        <p:txBody>
          <a:bodyPr tIns="365760">
            <a:normAutofit/>
          </a:bodyPr>
          <a:lstStyle>
            <a:lvl1pPr marL="0" indent="0" algn="ctr" latinLnBrk="0">
              <a:buNone/>
              <a:defRPr lang="el-GR" sz="28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endParaRPr lang="el-GR"/>
          </a:p>
        </p:txBody>
      </p:sp>
      <p:sp>
        <p:nvSpPr>
          <p:cNvPr id="4" name="Πλαίσιο κράτησης θέσης κειμένου 3"/>
          <p:cNvSpPr>
            <a:spLocks noGrp="1"/>
          </p:cNvSpPr>
          <p:nvPr>
            <p:ph type="body" sz="half" idx="2"/>
          </p:nvPr>
        </p:nvSpPr>
        <p:spPr>
          <a:xfrm>
            <a:off x="457200" y="3429000"/>
            <a:ext cx="4267200" cy="2439988"/>
          </a:xfrm>
        </p:spPr>
        <p:txBody>
          <a:bodyPr>
            <a:normAutofit/>
          </a:bodyPr>
          <a:lstStyle>
            <a:lvl1pPr marL="0" indent="0" latinLnBrk="0">
              <a:buNone/>
              <a:defRPr lang="el-GR" sz="24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Κάντε κλικ για να επεξεργαστείτε τα στυλ υποδείγματος κειμένου</a:t>
            </a:r>
          </a:p>
        </p:txBody>
      </p:sp>
    </p:spTree>
    <p:extLst>
      <p:ext uri="{BB962C8B-B14F-4D97-AF65-F5344CB8AC3E}">
        <p14:creationId xmlns:p14="http://schemas.microsoft.com/office/powerpoint/2010/main" val="69451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Εικόνα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9136261" y="0"/>
            <a:ext cx="3055738" cy="2489200"/>
          </a:xfrm>
          <a:prstGeom prst="rect">
            <a:avLst/>
          </a:prstGeom>
        </p:spPr>
      </p:pic>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κατακόρυφου κειμένου 2"/>
          <p:cNvSpPr>
            <a:spLocks noGrp="1"/>
          </p:cNvSpPr>
          <p:nvPr>
            <p:ph type="body" orient="vert" idx="1"/>
          </p:nvPr>
        </p:nvSpPr>
        <p:spPr/>
        <p:txBody>
          <a:bodyPr vert="eaVert"/>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80642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8" name="Εικόνα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9136261" y="0"/>
            <a:ext cx="3055738" cy="2489200"/>
          </a:xfrm>
          <a:prstGeom prst="rect">
            <a:avLst/>
          </a:prstGeom>
        </p:spPr>
      </p:pic>
      <p:sp>
        <p:nvSpPr>
          <p:cNvPr id="2" name="Κατακόρυφος τίτλος 1"/>
          <p:cNvSpPr>
            <a:spLocks noGrp="1"/>
          </p:cNvSpPr>
          <p:nvPr>
            <p:ph type="title" orient="vert"/>
          </p:nvPr>
        </p:nvSpPr>
        <p:spPr>
          <a:xfrm>
            <a:off x="9723120" y="365124"/>
            <a:ext cx="2011680" cy="6035675"/>
          </a:xfrm>
        </p:spPr>
        <p:txBody>
          <a:bodyPr vert="eaVert"/>
          <a:lstStyle/>
          <a:p>
            <a:r>
              <a:rPr lang="el-GR"/>
              <a:t>Κάντε κλικ για να επεξεργαστείτε το στυλ υποδείγματος τίτλου</a:t>
            </a:r>
          </a:p>
        </p:txBody>
      </p:sp>
      <p:sp>
        <p:nvSpPr>
          <p:cNvPr id="3" name="Πλαίσιο κράτησης θέσης κατακόρυφου κειμένου 2"/>
          <p:cNvSpPr>
            <a:spLocks noGrp="1"/>
          </p:cNvSpPr>
          <p:nvPr>
            <p:ph type="body" orient="vert" idx="1"/>
          </p:nvPr>
        </p:nvSpPr>
        <p:spPr>
          <a:xfrm>
            <a:off x="457199" y="365124"/>
            <a:ext cx="9083615" cy="6035675"/>
          </a:xfrm>
        </p:spPr>
        <p:txBody>
          <a:bodyPr vert="eaVert"/>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341132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0" y="1025587"/>
            <a:ext cx="12188952" cy="5832413"/>
          </a:xfrm>
          <a:prstGeom prst="rect">
            <a:avLst/>
          </a:prstGeom>
        </p:spPr>
      </p:pic>
      <p:sp>
        <p:nvSpPr>
          <p:cNvPr id="2" name="Τίτλος 1"/>
          <p:cNvSpPr>
            <a:spLocks noGrp="1"/>
          </p:cNvSpPr>
          <p:nvPr>
            <p:ph type="ctrTitle"/>
          </p:nvPr>
        </p:nvSpPr>
        <p:spPr>
          <a:xfrm>
            <a:off x="1752600" y="2794704"/>
            <a:ext cx="8686800" cy="3377496"/>
          </a:xfrm>
        </p:spPr>
        <p:txBody>
          <a:bodyPr anchor="t">
            <a:noAutofit/>
          </a:bodyPr>
          <a:lstStyle>
            <a:lvl1pPr algn="ctr" latinLnBrk="0">
              <a:defRPr lang="el-GR" sz="6200" b="1" baseline="0"/>
            </a:lvl1pPr>
          </a:lstStyle>
          <a:p>
            <a:r>
              <a:rPr lang="el-GR" dirty="0"/>
              <a:t>Κάντε κλικ για να επεξεργαστείτε το στυλ υποδείγματος τίτλου</a:t>
            </a:r>
          </a:p>
        </p:txBody>
      </p:sp>
      <p:sp>
        <p:nvSpPr>
          <p:cNvPr id="3" name="Υπότιτλος 2"/>
          <p:cNvSpPr>
            <a:spLocks noGrp="1"/>
          </p:cNvSpPr>
          <p:nvPr>
            <p:ph type="subTitle" idx="1"/>
          </p:nvPr>
        </p:nvSpPr>
        <p:spPr>
          <a:xfrm>
            <a:off x="1752600" y="752569"/>
            <a:ext cx="8686800" cy="1821787"/>
          </a:xfrm>
        </p:spPr>
        <p:txBody>
          <a:bodyPr anchor="b">
            <a:normAutofit/>
          </a:bodyPr>
          <a:lstStyle>
            <a:lvl1pPr marL="0" indent="0" algn="ctr" latinLnBrk="0">
              <a:buNone/>
              <a:defRPr lang="el-GR" sz="4400" cap="all" normalizeH="1" baseline="0">
                <a:solidFill>
                  <a:schemeClr val="accent6"/>
                </a:solidFill>
                <a:latin typeface="+mj-lt"/>
              </a:defRPr>
            </a:lvl1pPr>
            <a:lvl2pPr marL="457200" indent="0" algn="ctr" latinLnBrk="0">
              <a:buNone/>
              <a:defRPr lang="el-GR" sz="2000"/>
            </a:lvl2pPr>
            <a:lvl3pPr marL="914400" indent="0" algn="ctr" latinLnBrk="0">
              <a:buNone/>
              <a:defRPr lang="el-GR" sz="1800"/>
            </a:lvl3pPr>
            <a:lvl4pPr marL="1371600" indent="0" algn="ctr" latinLnBrk="0">
              <a:buNone/>
              <a:defRPr lang="el-GR" sz="1600"/>
            </a:lvl4pPr>
            <a:lvl5pPr marL="1828800" indent="0" algn="ctr" latinLnBrk="0">
              <a:buNone/>
              <a:defRPr lang="el-GR" sz="1600"/>
            </a:lvl5pPr>
            <a:lvl6pPr marL="2286000" indent="0" algn="ctr" latinLnBrk="0">
              <a:buNone/>
              <a:defRPr lang="el-GR" sz="1600"/>
            </a:lvl6pPr>
            <a:lvl7pPr marL="2743200" indent="0" algn="ctr" latinLnBrk="0">
              <a:buNone/>
              <a:defRPr lang="el-GR" sz="1600"/>
            </a:lvl7pPr>
            <a:lvl8pPr marL="3200400" indent="0" algn="ctr" latinLnBrk="0">
              <a:buNone/>
              <a:defRPr lang="el-GR" sz="1600"/>
            </a:lvl8pPr>
            <a:lvl9pPr marL="3657600" indent="0" algn="ctr" latinLnBrk="0">
              <a:buNone/>
              <a:defRPr lang="el-GR" sz="1600"/>
            </a:lvl9pPr>
          </a:lstStyle>
          <a:p>
            <a:r>
              <a:rPr lang="el-GR"/>
              <a:t>Κάντε κλικ για να επεξεργαστείτε το στυλ υποδείγματος υπότιτλου</a:t>
            </a:r>
          </a:p>
        </p:txBody>
      </p:sp>
    </p:spTree>
    <p:extLst>
      <p:ext uri="{BB962C8B-B14F-4D97-AF65-F5344CB8AC3E}">
        <p14:creationId xmlns:p14="http://schemas.microsoft.com/office/powerpoint/2010/main" val="253477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Δύο εικόνες">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3839756" y="0"/>
            <a:ext cx="8352244" cy="6803726"/>
          </a:xfrm>
          <a:prstGeom prst="rect">
            <a:avLst/>
          </a:prstGeom>
        </p:spPr>
      </p:pic>
      <p:grpSp>
        <p:nvGrpSpPr>
          <p:cNvPr id="18" name="Ομάδα 17"/>
          <p:cNvGrpSpPr/>
          <p:nvPr/>
        </p:nvGrpSpPr>
        <p:grpSpPr bwMode="ltGray">
          <a:xfrm>
            <a:off x="590550" y="5956704"/>
            <a:ext cx="3778250" cy="438234"/>
            <a:chOff x="617910" y="6052079"/>
            <a:chExt cx="3890294" cy="438234"/>
          </a:xfrm>
        </p:grpSpPr>
        <p:sp>
          <p:nvSpPr>
            <p:cNvPr id="15" name="Ελεύθερη σχεδίαση 14"/>
            <p:cNvSpPr/>
            <p:nvPr/>
          </p:nvSpPr>
          <p:spPr bwMode="ltGray">
            <a:xfrm>
              <a:off x="617910" y="6052079"/>
              <a:ext cx="3890294"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16" name="Ελεύθερη σχεδίαση 15"/>
            <p:cNvSpPr/>
            <p:nvPr/>
          </p:nvSpPr>
          <p:spPr bwMode="ltGray">
            <a:xfrm>
              <a:off x="617910" y="6271196"/>
              <a:ext cx="3890294"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17" name="Ελεύθερη σχεδίαση 16"/>
            <p:cNvSpPr/>
            <p:nvPr/>
          </p:nvSpPr>
          <p:spPr bwMode="ltGray">
            <a:xfrm>
              <a:off x="617910" y="6490313"/>
              <a:ext cx="3890294"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pSp>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6" name="Πλαίσιο κράτησης θέσης εικόνας 4"/>
          <p:cNvSpPr>
            <a:spLocks noGrp="1"/>
          </p:cNvSpPr>
          <p:nvPr>
            <p:ph type="pic" sz="quarter" idx="10"/>
          </p:nvPr>
        </p:nvSpPr>
        <p:spPr>
          <a:xfrm>
            <a:off x="5067300" y="1765300"/>
            <a:ext cx="6515100" cy="3657600"/>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
        <p:nvSpPr>
          <p:cNvPr id="7" name="Πλαίσιο κράτησης θέσης εικόνας 4"/>
          <p:cNvSpPr>
            <a:spLocks noGrp="1"/>
          </p:cNvSpPr>
          <p:nvPr>
            <p:ph type="pic" sz="quarter" idx="11"/>
          </p:nvPr>
        </p:nvSpPr>
        <p:spPr>
          <a:xfrm>
            <a:off x="626077" y="1765300"/>
            <a:ext cx="3723501" cy="3657600"/>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
        <p:nvSpPr>
          <p:cNvPr id="11" name="Πλαίσιο κράτησης θέσης κειμένου 10"/>
          <p:cNvSpPr>
            <a:spLocks noGrp="1"/>
          </p:cNvSpPr>
          <p:nvPr>
            <p:ph type="body" sz="quarter" idx="12" hasCustomPrompt="1"/>
          </p:nvPr>
        </p:nvSpPr>
        <p:spPr>
          <a:xfrm>
            <a:off x="590550" y="5736342"/>
            <a:ext cx="3778250" cy="742156"/>
          </a:xfrm>
        </p:spPr>
        <p:txBody>
          <a:bodyPr>
            <a:noAutofit/>
          </a:bodyPr>
          <a:lstStyle>
            <a:lvl1pPr marL="0" indent="0" latinLnBrk="0">
              <a:lnSpc>
                <a:spcPct val="120000"/>
              </a:lnSpc>
              <a:spcBef>
                <a:spcPts val="0"/>
              </a:spcBef>
              <a:buNone/>
              <a:defRPr lang="el-GR" sz="1200">
                <a:solidFill>
                  <a:schemeClr val="tx1">
                    <a:lumMod val="60000"/>
                    <a:lumOff val="40000"/>
                  </a:schemeClr>
                </a:solidFill>
              </a:defRPr>
            </a:lvl1pPr>
            <a:lvl2pPr marL="0" indent="0" latinLnBrk="0">
              <a:buNone/>
              <a:defRPr lang="el-GR" sz="1200">
                <a:solidFill>
                  <a:schemeClr val="tx1">
                    <a:lumMod val="60000"/>
                    <a:lumOff val="40000"/>
                  </a:schemeClr>
                </a:solidFill>
              </a:defRPr>
            </a:lvl2pPr>
            <a:lvl3pPr marL="0" indent="0" latinLnBrk="0">
              <a:buNone/>
              <a:defRPr lang="el-GR" sz="1200">
                <a:solidFill>
                  <a:schemeClr val="tx1">
                    <a:lumMod val="60000"/>
                    <a:lumOff val="40000"/>
                  </a:schemeClr>
                </a:solidFill>
              </a:defRPr>
            </a:lvl3pPr>
            <a:lvl4pPr marL="0" indent="0" latinLnBrk="0">
              <a:buNone/>
              <a:defRPr lang="el-GR" sz="1200">
                <a:solidFill>
                  <a:schemeClr val="tx1">
                    <a:lumMod val="60000"/>
                    <a:lumOff val="40000"/>
                  </a:schemeClr>
                </a:solidFill>
              </a:defRPr>
            </a:lvl4pPr>
            <a:lvl5pPr marL="0" indent="0" latinLnBrk="0">
              <a:buNone/>
              <a:defRPr lang="el-GR" sz="1200">
                <a:solidFill>
                  <a:schemeClr val="tx1">
                    <a:lumMod val="60000"/>
                    <a:lumOff val="40000"/>
                  </a:schemeClr>
                </a:solidFill>
              </a:defRPr>
            </a:lvl5pPr>
            <a:lvl6pPr marL="0" indent="0" latinLnBrk="0">
              <a:buNone/>
              <a:defRPr lang="el-GR" sz="1200">
                <a:solidFill>
                  <a:schemeClr val="tx1">
                    <a:lumMod val="60000"/>
                    <a:lumOff val="40000"/>
                  </a:schemeClr>
                </a:solidFill>
              </a:defRPr>
            </a:lvl6pPr>
            <a:lvl7pPr marL="0" indent="0" latinLnBrk="0">
              <a:buNone/>
              <a:defRPr lang="el-GR" sz="1200">
                <a:solidFill>
                  <a:schemeClr val="tx1">
                    <a:lumMod val="60000"/>
                    <a:lumOff val="40000"/>
                  </a:schemeClr>
                </a:solidFill>
              </a:defRPr>
            </a:lvl7pPr>
            <a:lvl8pPr marL="0" indent="0" latinLnBrk="0">
              <a:buNone/>
              <a:defRPr lang="el-GR" sz="1200">
                <a:solidFill>
                  <a:schemeClr val="tx1">
                    <a:lumMod val="60000"/>
                    <a:lumOff val="40000"/>
                  </a:schemeClr>
                </a:solidFill>
              </a:defRPr>
            </a:lvl8pPr>
            <a:lvl9pPr marL="0" indent="0" latinLnBrk="0">
              <a:buNone/>
              <a:defRPr lang="el-GR" sz="1200">
                <a:solidFill>
                  <a:schemeClr val="tx1">
                    <a:lumMod val="60000"/>
                    <a:lumOff val="40000"/>
                  </a:schemeClr>
                </a:solidFill>
              </a:defRPr>
            </a:lvl9pPr>
          </a:lstStyle>
          <a:p>
            <a:r>
              <a:rPr lang="el-GR"/>
              <a:t>Προσθέστε μια λεζάντα εδώ ή διαγράψτε αυτό το κείμενο για να προσθέσετε μια χειρόγραφη λεζάντα μετά την εκτύπωση του άλμπουμ. </a:t>
            </a:r>
          </a:p>
        </p:txBody>
      </p:sp>
      <p:grpSp>
        <p:nvGrpSpPr>
          <p:cNvPr id="19" name="Ομάδα 18"/>
          <p:cNvGrpSpPr/>
          <p:nvPr/>
        </p:nvGrpSpPr>
        <p:grpSpPr bwMode="ltGray">
          <a:xfrm>
            <a:off x="5067300" y="5956704"/>
            <a:ext cx="6515100" cy="438234"/>
            <a:chOff x="617910" y="6052079"/>
            <a:chExt cx="3890294" cy="438234"/>
          </a:xfrm>
        </p:grpSpPr>
        <p:sp>
          <p:nvSpPr>
            <p:cNvPr id="20" name="Ελεύθερη σχεδίαση 19"/>
            <p:cNvSpPr/>
            <p:nvPr/>
          </p:nvSpPr>
          <p:spPr bwMode="ltGray">
            <a:xfrm>
              <a:off x="617910" y="6052079"/>
              <a:ext cx="3890294"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1" name="Ελεύθερη σχεδίαση 20"/>
            <p:cNvSpPr/>
            <p:nvPr/>
          </p:nvSpPr>
          <p:spPr bwMode="ltGray">
            <a:xfrm>
              <a:off x="617910" y="6271196"/>
              <a:ext cx="3890294"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2" name="Ελεύθερη σχεδίαση 21"/>
            <p:cNvSpPr/>
            <p:nvPr/>
          </p:nvSpPr>
          <p:spPr bwMode="ltGray">
            <a:xfrm>
              <a:off x="617910" y="6490313"/>
              <a:ext cx="3890294"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pSp>
      <p:sp>
        <p:nvSpPr>
          <p:cNvPr id="23" name="Πλαίσιο κράτησης θέσης κειμένου 10"/>
          <p:cNvSpPr>
            <a:spLocks noGrp="1"/>
          </p:cNvSpPr>
          <p:nvPr>
            <p:ph type="body" sz="quarter" idx="13" hasCustomPrompt="1"/>
          </p:nvPr>
        </p:nvSpPr>
        <p:spPr>
          <a:xfrm>
            <a:off x="5067301" y="5736342"/>
            <a:ext cx="6515100" cy="742156"/>
          </a:xfrm>
        </p:spPr>
        <p:txBody>
          <a:bodyPr>
            <a:noAutofit/>
          </a:bodyPr>
          <a:lstStyle>
            <a:lvl1pPr marL="0" indent="0" latinLnBrk="0">
              <a:lnSpc>
                <a:spcPct val="120000"/>
              </a:lnSpc>
              <a:spcBef>
                <a:spcPts val="0"/>
              </a:spcBef>
              <a:buNone/>
              <a:defRPr lang="el-GR" sz="1200">
                <a:solidFill>
                  <a:schemeClr val="tx1">
                    <a:lumMod val="60000"/>
                    <a:lumOff val="40000"/>
                  </a:schemeClr>
                </a:solidFill>
              </a:defRPr>
            </a:lvl1pPr>
            <a:lvl2pPr marL="0" indent="0" latinLnBrk="0">
              <a:buNone/>
              <a:defRPr lang="el-GR" sz="1200">
                <a:solidFill>
                  <a:schemeClr val="tx1">
                    <a:lumMod val="60000"/>
                    <a:lumOff val="40000"/>
                  </a:schemeClr>
                </a:solidFill>
              </a:defRPr>
            </a:lvl2pPr>
            <a:lvl3pPr marL="0" indent="0" latinLnBrk="0">
              <a:buNone/>
              <a:defRPr lang="el-GR" sz="1200">
                <a:solidFill>
                  <a:schemeClr val="tx1">
                    <a:lumMod val="60000"/>
                    <a:lumOff val="40000"/>
                  </a:schemeClr>
                </a:solidFill>
              </a:defRPr>
            </a:lvl3pPr>
            <a:lvl4pPr marL="0" indent="0" latinLnBrk="0">
              <a:buNone/>
              <a:defRPr lang="el-GR" sz="1200">
                <a:solidFill>
                  <a:schemeClr val="tx1">
                    <a:lumMod val="60000"/>
                    <a:lumOff val="40000"/>
                  </a:schemeClr>
                </a:solidFill>
              </a:defRPr>
            </a:lvl4pPr>
            <a:lvl5pPr marL="0" indent="0" latinLnBrk="0">
              <a:buNone/>
              <a:defRPr lang="el-GR" sz="1200">
                <a:solidFill>
                  <a:schemeClr val="tx1">
                    <a:lumMod val="60000"/>
                    <a:lumOff val="40000"/>
                  </a:schemeClr>
                </a:solidFill>
              </a:defRPr>
            </a:lvl5pPr>
            <a:lvl6pPr marL="0" indent="0" latinLnBrk="0">
              <a:buNone/>
              <a:defRPr lang="el-GR" sz="1200">
                <a:solidFill>
                  <a:schemeClr val="tx1">
                    <a:lumMod val="60000"/>
                    <a:lumOff val="40000"/>
                  </a:schemeClr>
                </a:solidFill>
              </a:defRPr>
            </a:lvl6pPr>
            <a:lvl7pPr marL="0" indent="0" latinLnBrk="0">
              <a:buNone/>
              <a:defRPr lang="el-GR" sz="1200">
                <a:solidFill>
                  <a:schemeClr val="tx1">
                    <a:lumMod val="60000"/>
                    <a:lumOff val="40000"/>
                  </a:schemeClr>
                </a:solidFill>
              </a:defRPr>
            </a:lvl7pPr>
            <a:lvl8pPr marL="0" indent="0" latinLnBrk="0">
              <a:buNone/>
              <a:defRPr lang="el-GR" sz="1200">
                <a:solidFill>
                  <a:schemeClr val="tx1">
                    <a:lumMod val="60000"/>
                    <a:lumOff val="40000"/>
                  </a:schemeClr>
                </a:solidFill>
              </a:defRPr>
            </a:lvl8pPr>
            <a:lvl9pPr marL="0" indent="0" latinLnBrk="0">
              <a:buNone/>
              <a:defRPr lang="el-GR" sz="1200">
                <a:solidFill>
                  <a:schemeClr val="tx1">
                    <a:lumMod val="60000"/>
                    <a:lumOff val="40000"/>
                  </a:schemeClr>
                </a:solidFill>
              </a:defRPr>
            </a:lvl9pPr>
          </a:lstStyle>
          <a:p>
            <a:r>
              <a:rPr lang="el-GR"/>
              <a:t>Προσθέστε μια λεζάντα εδώ ή διαγράψτε αυτό το κείμενο για να προσθέσετε μια χειρόγραφη λεζάντα μετά την εκτύπωση του άλμπουμ. </a:t>
            </a:r>
          </a:p>
        </p:txBody>
      </p:sp>
    </p:spTree>
    <p:extLst>
      <p:ext uri="{BB962C8B-B14F-4D97-AF65-F5344CB8AC3E}">
        <p14:creationId xmlns:p14="http://schemas.microsoft.com/office/powerpoint/2010/main" val="265650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Τρεις εικόνες">
    <p:spTree>
      <p:nvGrpSpPr>
        <p:cNvPr id="1" name=""/>
        <p:cNvGrpSpPr/>
        <p:nvPr/>
      </p:nvGrpSpPr>
      <p:grpSpPr>
        <a:xfrm>
          <a:off x="0" y="0"/>
          <a:ext cx="0" cy="0"/>
          <a:chOff x="0" y="0"/>
          <a:chExt cx="0" cy="0"/>
        </a:xfrm>
      </p:grpSpPr>
      <p:pic>
        <p:nvPicPr>
          <p:cNvPr id="14" name="Εικόνα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7109496" y="0"/>
            <a:ext cx="5082503" cy="4140200"/>
          </a:xfrm>
          <a:prstGeom prst="rect">
            <a:avLst/>
          </a:prstGeom>
        </p:spPr>
      </p:pic>
      <p:pic>
        <p:nvPicPr>
          <p:cNvPr id="15" name="Εικόνα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flipH="1" flipV="1">
            <a:off x="0" y="54274"/>
            <a:ext cx="8352244" cy="6803726"/>
          </a:xfrm>
          <a:prstGeom prst="rect">
            <a:avLst/>
          </a:prstGeom>
        </p:spPr>
      </p:pic>
      <p:grpSp>
        <p:nvGrpSpPr>
          <p:cNvPr id="3" name="Ομάδα 2"/>
          <p:cNvGrpSpPr/>
          <p:nvPr/>
        </p:nvGrpSpPr>
        <p:grpSpPr bwMode="ltGray">
          <a:xfrm>
            <a:off x="7327900" y="5740011"/>
            <a:ext cx="4406900" cy="654927"/>
            <a:chOff x="6095999" y="5740011"/>
            <a:chExt cx="5638801" cy="654927"/>
          </a:xfrm>
        </p:grpSpPr>
        <p:sp>
          <p:nvSpPr>
            <p:cNvPr id="26" name="Ελεύθερη σχεδίαση 25"/>
            <p:cNvSpPr/>
            <p:nvPr/>
          </p:nvSpPr>
          <p:spPr bwMode="ltGray">
            <a:xfrm>
              <a:off x="6095999" y="617582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7" name="Ελεύθερη σχεδίαση 26"/>
            <p:cNvSpPr/>
            <p:nvPr/>
          </p:nvSpPr>
          <p:spPr bwMode="ltGray">
            <a:xfrm>
              <a:off x="6095999" y="639493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9" name="Ελεύθερη σχεδίαση 28"/>
            <p:cNvSpPr/>
            <p:nvPr/>
          </p:nvSpPr>
          <p:spPr bwMode="ltGray">
            <a:xfrm>
              <a:off x="6095999" y="574001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30" name="Ελεύθερη σχεδίαση 29"/>
            <p:cNvSpPr/>
            <p:nvPr/>
          </p:nvSpPr>
          <p:spPr bwMode="ltGray">
            <a:xfrm>
              <a:off x="6095999" y="595912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pSp>
      <p:sp>
        <p:nvSpPr>
          <p:cNvPr id="2" name="Τίτλος 1"/>
          <p:cNvSpPr>
            <a:spLocks noGrp="1"/>
          </p:cNvSpPr>
          <p:nvPr>
            <p:ph type="title"/>
          </p:nvPr>
        </p:nvSpPr>
        <p:spPr>
          <a:xfrm>
            <a:off x="7327900" y="3812875"/>
            <a:ext cx="4406899" cy="1672821"/>
          </a:xfrm>
        </p:spPr>
        <p:txBody>
          <a:bodyPr>
            <a:noAutofit/>
          </a:bodyPr>
          <a:lstStyle>
            <a:lvl1pPr latinLnBrk="0">
              <a:defRPr lang="el-GR" sz="3200"/>
            </a:lvl1pPr>
          </a:lstStyle>
          <a:p>
            <a:r>
              <a:rPr lang="el-GR" dirty="0"/>
              <a:t>Κάντε κλικ για να επεξεργαστείτε το στυλ υποδείγματος τίτλου</a:t>
            </a:r>
          </a:p>
        </p:txBody>
      </p:sp>
      <p:sp>
        <p:nvSpPr>
          <p:cNvPr id="6" name="Πλαίσιο κράτησης θέσης εικόνας 4"/>
          <p:cNvSpPr>
            <a:spLocks noGrp="1"/>
          </p:cNvSpPr>
          <p:nvPr>
            <p:ph type="pic" sz="quarter" idx="10"/>
          </p:nvPr>
        </p:nvSpPr>
        <p:spPr>
          <a:xfrm rot="300000">
            <a:off x="8811848" y="833013"/>
            <a:ext cx="2743200" cy="2441448"/>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
        <p:nvSpPr>
          <p:cNvPr id="7" name="Πλαίσιο κράτησης θέσης εικόνας 4"/>
          <p:cNvSpPr>
            <a:spLocks noGrp="1"/>
          </p:cNvSpPr>
          <p:nvPr>
            <p:ph type="pic" sz="quarter" idx="11"/>
          </p:nvPr>
        </p:nvSpPr>
        <p:spPr>
          <a:xfrm>
            <a:off x="617838" y="603504"/>
            <a:ext cx="5798388" cy="5650992"/>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
        <p:nvSpPr>
          <p:cNvPr id="28" name="Πλαίσιο κράτησης θέσης κειμένου 10"/>
          <p:cNvSpPr>
            <a:spLocks noGrp="1"/>
          </p:cNvSpPr>
          <p:nvPr>
            <p:ph type="body" sz="quarter" idx="13" hasCustomPrompt="1"/>
          </p:nvPr>
        </p:nvSpPr>
        <p:spPr>
          <a:xfrm>
            <a:off x="7327900" y="5526881"/>
            <a:ext cx="4406900" cy="943379"/>
          </a:xfrm>
        </p:spPr>
        <p:txBody>
          <a:bodyPr>
            <a:noAutofit/>
          </a:bodyPr>
          <a:lstStyle>
            <a:lvl1pPr marL="0" indent="0" latinLnBrk="0">
              <a:lnSpc>
                <a:spcPct val="120000"/>
              </a:lnSpc>
              <a:spcBef>
                <a:spcPts val="0"/>
              </a:spcBef>
              <a:buNone/>
              <a:defRPr lang="el-GR" sz="1200">
                <a:solidFill>
                  <a:schemeClr val="tx1">
                    <a:lumMod val="60000"/>
                    <a:lumOff val="40000"/>
                  </a:schemeClr>
                </a:solidFill>
              </a:defRPr>
            </a:lvl1pPr>
            <a:lvl2pPr marL="0" indent="0" latinLnBrk="0">
              <a:buNone/>
              <a:defRPr lang="el-GR" sz="1200">
                <a:solidFill>
                  <a:schemeClr val="tx1">
                    <a:lumMod val="60000"/>
                    <a:lumOff val="40000"/>
                  </a:schemeClr>
                </a:solidFill>
              </a:defRPr>
            </a:lvl2pPr>
            <a:lvl3pPr marL="0" indent="0" latinLnBrk="0">
              <a:buNone/>
              <a:defRPr lang="el-GR" sz="1200">
                <a:solidFill>
                  <a:schemeClr val="tx1">
                    <a:lumMod val="60000"/>
                    <a:lumOff val="40000"/>
                  </a:schemeClr>
                </a:solidFill>
              </a:defRPr>
            </a:lvl3pPr>
            <a:lvl4pPr marL="0" indent="0" latinLnBrk="0">
              <a:buNone/>
              <a:defRPr lang="el-GR" sz="1200">
                <a:solidFill>
                  <a:schemeClr val="tx1">
                    <a:lumMod val="60000"/>
                    <a:lumOff val="40000"/>
                  </a:schemeClr>
                </a:solidFill>
              </a:defRPr>
            </a:lvl4pPr>
            <a:lvl5pPr marL="0" indent="0" latinLnBrk="0">
              <a:buNone/>
              <a:defRPr lang="el-GR" sz="1200">
                <a:solidFill>
                  <a:schemeClr val="tx1">
                    <a:lumMod val="60000"/>
                    <a:lumOff val="40000"/>
                  </a:schemeClr>
                </a:solidFill>
              </a:defRPr>
            </a:lvl5pPr>
            <a:lvl6pPr marL="0" indent="0" latinLnBrk="0">
              <a:buNone/>
              <a:defRPr lang="el-GR" sz="1200">
                <a:solidFill>
                  <a:schemeClr val="tx1">
                    <a:lumMod val="60000"/>
                    <a:lumOff val="40000"/>
                  </a:schemeClr>
                </a:solidFill>
              </a:defRPr>
            </a:lvl6pPr>
            <a:lvl7pPr marL="0" indent="0" latinLnBrk="0">
              <a:buNone/>
              <a:defRPr lang="el-GR" sz="1200">
                <a:solidFill>
                  <a:schemeClr val="tx1">
                    <a:lumMod val="60000"/>
                    <a:lumOff val="40000"/>
                  </a:schemeClr>
                </a:solidFill>
              </a:defRPr>
            </a:lvl7pPr>
            <a:lvl8pPr marL="0" indent="0" latinLnBrk="0">
              <a:buNone/>
              <a:defRPr lang="el-GR" sz="1200">
                <a:solidFill>
                  <a:schemeClr val="tx1">
                    <a:lumMod val="60000"/>
                    <a:lumOff val="40000"/>
                  </a:schemeClr>
                </a:solidFill>
              </a:defRPr>
            </a:lvl8pPr>
            <a:lvl9pPr marL="0" indent="0" latinLnBrk="0">
              <a:buNone/>
              <a:defRPr lang="el-GR" sz="1200">
                <a:solidFill>
                  <a:schemeClr val="tx1">
                    <a:lumMod val="60000"/>
                    <a:lumOff val="40000"/>
                  </a:schemeClr>
                </a:solidFill>
              </a:defRPr>
            </a:lvl9pPr>
          </a:lstStyle>
          <a:p>
            <a:r>
              <a:rPr lang="el-GR"/>
              <a:t>Προσθέστε μια λεζάντα εδώ ή διαγράψτε αυτό το κείμενο για να προσθέσετε μια χειρόγραφη λεζάντα μετά την εκτύπωση του άλμπουμ. </a:t>
            </a:r>
          </a:p>
        </p:txBody>
      </p:sp>
      <p:sp>
        <p:nvSpPr>
          <p:cNvPr id="31" name="Πλαίσιο κράτησης θέσης εικόνας 4"/>
          <p:cNvSpPr>
            <a:spLocks noGrp="1"/>
          </p:cNvSpPr>
          <p:nvPr>
            <p:ph type="pic" sz="quarter" idx="14"/>
          </p:nvPr>
        </p:nvSpPr>
        <p:spPr>
          <a:xfrm rot="21360000">
            <a:off x="7288093" y="1228792"/>
            <a:ext cx="1682496" cy="2194560"/>
          </a:xfrm>
          <a:solidFill>
            <a:schemeClr val="bg2"/>
          </a:solidFill>
          <a:ln w="152400">
            <a:solidFill>
              <a:schemeClr val="accent6"/>
            </a:solidFill>
            <a:miter lim="800000"/>
          </a:ln>
        </p:spPr>
        <p:txBody>
          <a:bodyPr lIns="0" tIns="365760">
            <a:noAutofit/>
          </a:bodyPr>
          <a:lstStyle>
            <a:lvl1pPr marL="0" indent="0" algn="ctr" latinLnBrk="0">
              <a:buNone/>
              <a:defRPr lang="el-GR" sz="2000"/>
            </a:lvl1pPr>
          </a:lstStyle>
          <a:p>
            <a:endParaRPr lang="el-GR"/>
          </a:p>
        </p:txBody>
      </p:sp>
    </p:spTree>
    <p:extLst>
      <p:ext uri="{BB962C8B-B14F-4D97-AF65-F5344CB8AC3E}">
        <p14:creationId xmlns:p14="http://schemas.microsoft.com/office/powerpoint/2010/main" val="149146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Δύο εικόνες A">
    <p:spTree>
      <p:nvGrpSpPr>
        <p:cNvPr id="1" name=""/>
        <p:cNvGrpSpPr/>
        <p:nvPr/>
      </p:nvGrpSpPr>
      <p:grpSpPr>
        <a:xfrm>
          <a:off x="0" y="0"/>
          <a:ext cx="0" cy="0"/>
          <a:chOff x="0" y="0"/>
          <a:chExt cx="0" cy="0"/>
        </a:xfrm>
      </p:grpSpPr>
      <p:pic>
        <p:nvPicPr>
          <p:cNvPr id="14" name="Εικόνα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2520" y="1406814"/>
            <a:ext cx="12188952" cy="5451186"/>
          </a:xfrm>
          <a:prstGeom prst="rect">
            <a:avLst/>
          </a:prstGeom>
        </p:spPr>
      </p:pic>
      <p:grpSp>
        <p:nvGrpSpPr>
          <p:cNvPr id="3" name="Ομάδα 2"/>
          <p:cNvGrpSpPr/>
          <p:nvPr/>
        </p:nvGrpSpPr>
        <p:grpSpPr bwMode="ltGray">
          <a:xfrm>
            <a:off x="6724050" y="1104861"/>
            <a:ext cx="4406900" cy="654927"/>
            <a:chOff x="6095999" y="5740011"/>
            <a:chExt cx="5638801" cy="654927"/>
          </a:xfrm>
        </p:grpSpPr>
        <p:sp>
          <p:nvSpPr>
            <p:cNvPr id="26" name="Ελεύθερη σχεδίαση 25"/>
            <p:cNvSpPr/>
            <p:nvPr/>
          </p:nvSpPr>
          <p:spPr bwMode="ltGray">
            <a:xfrm>
              <a:off x="6095999" y="617582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7" name="Ελεύθερη σχεδίαση 26"/>
            <p:cNvSpPr/>
            <p:nvPr/>
          </p:nvSpPr>
          <p:spPr bwMode="ltGray">
            <a:xfrm>
              <a:off x="6095999" y="639493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9" name="Ελεύθερη σχεδίαση 28"/>
            <p:cNvSpPr/>
            <p:nvPr/>
          </p:nvSpPr>
          <p:spPr bwMode="ltGray">
            <a:xfrm>
              <a:off x="6095999" y="574001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30" name="Ελεύθερη σχεδίαση 29"/>
            <p:cNvSpPr/>
            <p:nvPr/>
          </p:nvSpPr>
          <p:spPr bwMode="ltGray">
            <a:xfrm>
              <a:off x="6095999" y="595912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pSp>
      <p:sp>
        <p:nvSpPr>
          <p:cNvPr id="2" name="Τίτλος 1"/>
          <p:cNvSpPr>
            <a:spLocks noGrp="1"/>
          </p:cNvSpPr>
          <p:nvPr>
            <p:ph type="title"/>
          </p:nvPr>
        </p:nvSpPr>
        <p:spPr>
          <a:xfrm>
            <a:off x="457200" y="342901"/>
            <a:ext cx="5638800" cy="1257300"/>
          </a:xfrm>
        </p:spPr>
        <p:txBody>
          <a:bodyPr>
            <a:noAutofit/>
          </a:bodyPr>
          <a:lstStyle>
            <a:lvl1pPr latinLnBrk="0">
              <a:defRPr lang="el-GR" sz="3200"/>
            </a:lvl1pPr>
          </a:lstStyle>
          <a:p>
            <a:r>
              <a:rPr lang="el-GR" dirty="0"/>
              <a:t>Κάντε κλικ για να επεξεργαστείτε το στυλ υποδείγματος τίτλου</a:t>
            </a:r>
          </a:p>
        </p:txBody>
      </p:sp>
      <p:sp>
        <p:nvSpPr>
          <p:cNvPr id="7" name="Πλαίσιο κράτησης θέσης εικόνας 4"/>
          <p:cNvSpPr>
            <a:spLocks noGrp="1"/>
          </p:cNvSpPr>
          <p:nvPr>
            <p:ph type="pic" sz="quarter" idx="11"/>
          </p:nvPr>
        </p:nvSpPr>
        <p:spPr>
          <a:xfrm rot="21300000">
            <a:off x="559301" y="2002771"/>
            <a:ext cx="5760720" cy="3977640"/>
          </a:xfrm>
          <a:solidFill>
            <a:schemeClr val="bg2"/>
          </a:solidFill>
          <a:ln w="152400">
            <a:solidFill>
              <a:schemeClr val="accent6"/>
            </a:solidFill>
            <a:miter lim="800000"/>
          </a:ln>
        </p:spPr>
        <p:txBody>
          <a:bodyPr lIns="0" tIns="365760">
            <a:noAutofit/>
          </a:bodyPr>
          <a:lstStyle>
            <a:lvl1pPr marL="0" indent="0" algn="ctr" latinLnBrk="0">
              <a:buNone/>
              <a:defRPr lang="el-GR" sz="2000"/>
            </a:lvl1pPr>
          </a:lstStyle>
          <a:p>
            <a:endParaRPr lang="el-GR"/>
          </a:p>
        </p:txBody>
      </p:sp>
      <p:sp>
        <p:nvSpPr>
          <p:cNvPr id="28" name="Πλαίσιο κράτησης θέσης κειμένου 10"/>
          <p:cNvSpPr>
            <a:spLocks noGrp="1"/>
          </p:cNvSpPr>
          <p:nvPr>
            <p:ph type="body" sz="quarter" idx="13" hasCustomPrompt="1"/>
          </p:nvPr>
        </p:nvSpPr>
        <p:spPr>
          <a:xfrm>
            <a:off x="6724050" y="891731"/>
            <a:ext cx="4406900" cy="943379"/>
          </a:xfrm>
        </p:spPr>
        <p:txBody>
          <a:bodyPr>
            <a:noAutofit/>
          </a:bodyPr>
          <a:lstStyle>
            <a:lvl1pPr marL="0" indent="0" latinLnBrk="0">
              <a:lnSpc>
                <a:spcPct val="120000"/>
              </a:lnSpc>
              <a:spcBef>
                <a:spcPts val="0"/>
              </a:spcBef>
              <a:buNone/>
              <a:defRPr lang="el-GR" sz="1200">
                <a:solidFill>
                  <a:schemeClr val="tx1">
                    <a:lumMod val="60000"/>
                    <a:lumOff val="40000"/>
                  </a:schemeClr>
                </a:solidFill>
              </a:defRPr>
            </a:lvl1pPr>
            <a:lvl2pPr marL="0" indent="0" latinLnBrk="0">
              <a:buNone/>
              <a:defRPr lang="el-GR" sz="1200">
                <a:solidFill>
                  <a:schemeClr val="tx1">
                    <a:lumMod val="60000"/>
                    <a:lumOff val="40000"/>
                  </a:schemeClr>
                </a:solidFill>
              </a:defRPr>
            </a:lvl2pPr>
            <a:lvl3pPr marL="0" indent="0" latinLnBrk="0">
              <a:buNone/>
              <a:defRPr lang="el-GR" sz="1200">
                <a:solidFill>
                  <a:schemeClr val="tx1">
                    <a:lumMod val="60000"/>
                    <a:lumOff val="40000"/>
                  </a:schemeClr>
                </a:solidFill>
              </a:defRPr>
            </a:lvl3pPr>
            <a:lvl4pPr marL="0" indent="0" latinLnBrk="0">
              <a:buNone/>
              <a:defRPr lang="el-GR" sz="1200">
                <a:solidFill>
                  <a:schemeClr val="tx1">
                    <a:lumMod val="60000"/>
                    <a:lumOff val="40000"/>
                  </a:schemeClr>
                </a:solidFill>
              </a:defRPr>
            </a:lvl4pPr>
            <a:lvl5pPr marL="0" indent="0" latinLnBrk="0">
              <a:buNone/>
              <a:defRPr lang="el-GR" sz="1200">
                <a:solidFill>
                  <a:schemeClr val="tx1">
                    <a:lumMod val="60000"/>
                    <a:lumOff val="40000"/>
                  </a:schemeClr>
                </a:solidFill>
              </a:defRPr>
            </a:lvl5pPr>
            <a:lvl6pPr marL="0" indent="0" latinLnBrk="0">
              <a:buNone/>
              <a:defRPr lang="el-GR" sz="1200">
                <a:solidFill>
                  <a:schemeClr val="tx1">
                    <a:lumMod val="60000"/>
                    <a:lumOff val="40000"/>
                  </a:schemeClr>
                </a:solidFill>
              </a:defRPr>
            </a:lvl6pPr>
            <a:lvl7pPr marL="0" indent="0" latinLnBrk="0">
              <a:buNone/>
              <a:defRPr lang="el-GR" sz="1200">
                <a:solidFill>
                  <a:schemeClr val="tx1">
                    <a:lumMod val="60000"/>
                    <a:lumOff val="40000"/>
                  </a:schemeClr>
                </a:solidFill>
              </a:defRPr>
            </a:lvl7pPr>
            <a:lvl8pPr marL="0" indent="0" latinLnBrk="0">
              <a:buNone/>
              <a:defRPr lang="el-GR" sz="1200">
                <a:solidFill>
                  <a:schemeClr val="tx1">
                    <a:lumMod val="60000"/>
                    <a:lumOff val="40000"/>
                  </a:schemeClr>
                </a:solidFill>
              </a:defRPr>
            </a:lvl8pPr>
            <a:lvl9pPr marL="0" indent="0" latinLnBrk="0">
              <a:buNone/>
              <a:defRPr lang="el-GR" sz="1200">
                <a:solidFill>
                  <a:schemeClr val="tx1">
                    <a:lumMod val="60000"/>
                    <a:lumOff val="40000"/>
                  </a:schemeClr>
                </a:solidFill>
              </a:defRPr>
            </a:lvl9pPr>
          </a:lstStyle>
          <a:p>
            <a:r>
              <a:rPr lang="el-GR"/>
              <a:t>Προσθέστε μια λεζάντα εδώ ή διαγράψτε αυτό το κείμενο για να προσθέσετε μια χειρόγραφη λεζάντα μετά την εκτύπωση του άλμπουμ. </a:t>
            </a:r>
          </a:p>
        </p:txBody>
      </p:sp>
      <p:sp>
        <p:nvSpPr>
          <p:cNvPr id="12" name="Πλαίσιο κράτησης θέσης εικόνας 4"/>
          <p:cNvSpPr>
            <a:spLocks noGrp="1"/>
          </p:cNvSpPr>
          <p:nvPr>
            <p:ph type="pic" sz="quarter" idx="14"/>
          </p:nvPr>
        </p:nvSpPr>
        <p:spPr>
          <a:xfrm rot="240000">
            <a:off x="5905609" y="2503392"/>
            <a:ext cx="5760720" cy="3749040"/>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Tree>
    <p:extLst>
      <p:ext uri="{BB962C8B-B14F-4D97-AF65-F5344CB8AC3E}">
        <p14:creationId xmlns:p14="http://schemas.microsoft.com/office/powerpoint/2010/main" val="267475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Τρεις εικόνες A">
    <p:spTree>
      <p:nvGrpSpPr>
        <p:cNvPr id="1" name=""/>
        <p:cNvGrpSpPr/>
        <p:nvPr/>
      </p:nvGrpSpPr>
      <p:grpSpPr>
        <a:xfrm>
          <a:off x="0" y="0"/>
          <a:ext cx="0" cy="0"/>
          <a:chOff x="0" y="0"/>
          <a:chExt cx="0" cy="0"/>
        </a:xfrm>
      </p:grpSpPr>
      <p:pic>
        <p:nvPicPr>
          <p:cNvPr id="15" name="Εικόνα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7109496" y="0"/>
            <a:ext cx="5082503" cy="4140200"/>
          </a:xfrm>
          <a:prstGeom prst="rect">
            <a:avLst/>
          </a:prstGeom>
        </p:spPr>
      </p:pic>
      <p:pic>
        <p:nvPicPr>
          <p:cNvPr id="16" name="Εικόνα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flipH="1" flipV="1">
            <a:off x="0" y="54274"/>
            <a:ext cx="8352244" cy="6803726"/>
          </a:xfrm>
          <a:prstGeom prst="rect">
            <a:avLst/>
          </a:prstGeom>
        </p:spPr>
      </p:pic>
      <p:grpSp>
        <p:nvGrpSpPr>
          <p:cNvPr id="3" name="Ομάδα 2"/>
          <p:cNvGrpSpPr/>
          <p:nvPr/>
        </p:nvGrpSpPr>
        <p:grpSpPr bwMode="ltGray">
          <a:xfrm>
            <a:off x="1310639" y="898930"/>
            <a:ext cx="3714008" cy="654927"/>
            <a:chOff x="6095999" y="5740011"/>
            <a:chExt cx="5638801" cy="654927"/>
          </a:xfrm>
        </p:grpSpPr>
        <p:sp>
          <p:nvSpPr>
            <p:cNvPr id="26" name="Ελεύθερη σχεδίαση 25"/>
            <p:cNvSpPr/>
            <p:nvPr/>
          </p:nvSpPr>
          <p:spPr bwMode="ltGray">
            <a:xfrm>
              <a:off x="6095999" y="617582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7" name="Ελεύθερη σχεδίαση 26"/>
            <p:cNvSpPr/>
            <p:nvPr/>
          </p:nvSpPr>
          <p:spPr bwMode="ltGray">
            <a:xfrm>
              <a:off x="6095999" y="639493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9" name="Ελεύθερη σχεδίαση 28"/>
            <p:cNvSpPr/>
            <p:nvPr/>
          </p:nvSpPr>
          <p:spPr bwMode="ltGray">
            <a:xfrm>
              <a:off x="6095999" y="574001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30" name="Ελεύθερη σχεδίαση 29"/>
            <p:cNvSpPr/>
            <p:nvPr/>
          </p:nvSpPr>
          <p:spPr bwMode="ltGray">
            <a:xfrm>
              <a:off x="6095999" y="595912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pSp>
      <p:sp>
        <p:nvSpPr>
          <p:cNvPr id="2" name="Τίτλος 1"/>
          <p:cNvSpPr>
            <a:spLocks noGrp="1"/>
          </p:cNvSpPr>
          <p:nvPr>
            <p:ph type="title"/>
          </p:nvPr>
        </p:nvSpPr>
        <p:spPr>
          <a:xfrm>
            <a:off x="7784336" y="4479086"/>
            <a:ext cx="3950464" cy="1921713"/>
          </a:xfrm>
        </p:spPr>
        <p:txBody>
          <a:bodyPr>
            <a:noAutofit/>
          </a:bodyPr>
          <a:lstStyle>
            <a:lvl1pPr latinLnBrk="0">
              <a:defRPr lang="el-GR" sz="3200"/>
            </a:lvl1pPr>
          </a:lstStyle>
          <a:p>
            <a:r>
              <a:rPr lang="el-GR" dirty="0"/>
              <a:t>Κάντε κλικ για να επεξεργαστείτε το στυλ υποδείγματος τίτλου</a:t>
            </a:r>
          </a:p>
        </p:txBody>
      </p:sp>
      <p:sp>
        <p:nvSpPr>
          <p:cNvPr id="7" name="Πλαίσιο κράτησης θέσης εικόνας 4"/>
          <p:cNvSpPr>
            <a:spLocks noGrp="1"/>
          </p:cNvSpPr>
          <p:nvPr>
            <p:ph type="pic" sz="quarter" idx="11"/>
          </p:nvPr>
        </p:nvSpPr>
        <p:spPr>
          <a:xfrm rot="21300000">
            <a:off x="558605" y="1986831"/>
            <a:ext cx="6126480" cy="3977640"/>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
        <p:nvSpPr>
          <p:cNvPr id="28" name="Πλαίσιο κράτησης θέσης κειμένου 10"/>
          <p:cNvSpPr>
            <a:spLocks noGrp="1"/>
          </p:cNvSpPr>
          <p:nvPr>
            <p:ph type="body" sz="quarter" idx="13" hasCustomPrompt="1"/>
          </p:nvPr>
        </p:nvSpPr>
        <p:spPr>
          <a:xfrm>
            <a:off x="1310639" y="685800"/>
            <a:ext cx="3714007" cy="943379"/>
          </a:xfrm>
        </p:spPr>
        <p:txBody>
          <a:bodyPr>
            <a:noAutofit/>
          </a:bodyPr>
          <a:lstStyle>
            <a:lvl1pPr marL="0" indent="0" latinLnBrk="0">
              <a:lnSpc>
                <a:spcPct val="120000"/>
              </a:lnSpc>
              <a:spcBef>
                <a:spcPts val="0"/>
              </a:spcBef>
              <a:buNone/>
              <a:defRPr lang="el-GR" sz="1200">
                <a:solidFill>
                  <a:schemeClr val="tx1">
                    <a:lumMod val="60000"/>
                    <a:lumOff val="40000"/>
                  </a:schemeClr>
                </a:solidFill>
              </a:defRPr>
            </a:lvl1pPr>
            <a:lvl2pPr marL="0" indent="0" latinLnBrk="0">
              <a:buNone/>
              <a:defRPr lang="el-GR" sz="1200">
                <a:solidFill>
                  <a:schemeClr val="tx1">
                    <a:lumMod val="60000"/>
                    <a:lumOff val="40000"/>
                  </a:schemeClr>
                </a:solidFill>
              </a:defRPr>
            </a:lvl2pPr>
            <a:lvl3pPr marL="0" indent="0" latinLnBrk="0">
              <a:buNone/>
              <a:defRPr lang="el-GR" sz="1200">
                <a:solidFill>
                  <a:schemeClr val="tx1">
                    <a:lumMod val="60000"/>
                    <a:lumOff val="40000"/>
                  </a:schemeClr>
                </a:solidFill>
              </a:defRPr>
            </a:lvl3pPr>
            <a:lvl4pPr marL="0" indent="0" latinLnBrk="0">
              <a:buNone/>
              <a:defRPr lang="el-GR" sz="1200">
                <a:solidFill>
                  <a:schemeClr val="tx1">
                    <a:lumMod val="60000"/>
                    <a:lumOff val="40000"/>
                  </a:schemeClr>
                </a:solidFill>
              </a:defRPr>
            </a:lvl4pPr>
            <a:lvl5pPr marL="0" indent="0" latinLnBrk="0">
              <a:buNone/>
              <a:defRPr lang="el-GR" sz="1200">
                <a:solidFill>
                  <a:schemeClr val="tx1">
                    <a:lumMod val="60000"/>
                    <a:lumOff val="40000"/>
                  </a:schemeClr>
                </a:solidFill>
              </a:defRPr>
            </a:lvl5pPr>
            <a:lvl6pPr marL="0" indent="0" latinLnBrk="0">
              <a:buNone/>
              <a:defRPr lang="el-GR" sz="1200">
                <a:solidFill>
                  <a:schemeClr val="tx1">
                    <a:lumMod val="60000"/>
                    <a:lumOff val="40000"/>
                  </a:schemeClr>
                </a:solidFill>
              </a:defRPr>
            </a:lvl6pPr>
            <a:lvl7pPr marL="0" indent="0" latinLnBrk="0">
              <a:buNone/>
              <a:defRPr lang="el-GR" sz="1200">
                <a:solidFill>
                  <a:schemeClr val="tx1">
                    <a:lumMod val="60000"/>
                    <a:lumOff val="40000"/>
                  </a:schemeClr>
                </a:solidFill>
              </a:defRPr>
            </a:lvl7pPr>
            <a:lvl8pPr marL="0" indent="0" latinLnBrk="0">
              <a:buNone/>
              <a:defRPr lang="el-GR" sz="1200">
                <a:solidFill>
                  <a:schemeClr val="tx1">
                    <a:lumMod val="60000"/>
                    <a:lumOff val="40000"/>
                  </a:schemeClr>
                </a:solidFill>
              </a:defRPr>
            </a:lvl8pPr>
            <a:lvl9pPr marL="0" indent="0" latinLnBrk="0">
              <a:buNone/>
              <a:defRPr lang="el-GR" sz="1200">
                <a:solidFill>
                  <a:schemeClr val="tx1">
                    <a:lumMod val="60000"/>
                    <a:lumOff val="40000"/>
                  </a:schemeClr>
                </a:solidFill>
              </a:defRPr>
            </a:lvl9pPr>
          </a:lstStyle>
          <a:p>
            <a:r>
              <a:rPr lang="el-GR"/>
              <a:t>Προσθέστε μια λεζάντα εδώ ή διαγράψτε αυτό το κείμενο για να προσθέσετε μια χειρόγραφη λεζάντα μετά την εκτύπωση του άλμπουμ. </a:t>
            </a:r>
          </a:p>
        </p:txBody>
      </p:sp>
      <p:sp>
        <p:nvSpPr>
          <p:cNvPr id="12" name="Πλαίσιο κράτησης θέσης εικόνας 4"/>
          <p:cNvSpPr>
            <a:spLocks noGrp="1"/>
          </p:cNvSpPr>
          <p:nvPr>
            <p:ph type="pic" sz="quarter" idx="14"/>
          </p:nvPr>
        </p:nvSpPr>
        <p:spPr>
          <a:xfrm>
            <a:off x="5460604" y="699751"/>
            <a:ext cx="3329169" cy="3291840"/>
          </a:xfrm>
          <a:solidFill>
            <a:schemeClr val="bg2"/>
          </a:solidFill>
          <a:ln w="152400">
            <a:solidFill>
              <a:schemeClr val="accent6"/>
            </a:solidFill>
            <a:miter lim="800000"/>
          </a:ln>
        </p:spPr>
        <p:txBody>
          <a:bodyPr lIns="0" tIns="365760">
            <a:noAutofit/>
          </a:bodyPr>
          <a:lstStyle>
            <a:lvl1pPr marL="0" indent="0" algn="ctr" latinLnBrk="0">
              <a:buNone/>
              <a:defRPr lang="el-GR" sz="2000"/>
            </a:lvl1pPr>
          </a:lstStyle>
          <a:p>
            <a:endParaRPr lang="el-GR"/>
          </a:p>
        </p:txBody>
      </p:sp>
      <p:sp>
        <p:nvSpPr>
          <p:cNvPr id="11" name="Πλαίσιο κράτησης θέσης εικόνας 4"/>
          <p:cNvSpPr>
            <a:spLocks noGrp="1"/>
          </p:cNvSpPr>
          <p:nvPr>
            <p:ph type="pic" sz="quarter" idx="15"/>
          </p:nvPr>
        </p:nvSpPr>
        <p:spPr>
          <a:xfrm>
            <a:off x="9391960" y="699751"/>
            <a:ext cx="2194560" cy="3291840"/>
          </a:xfrm>
          <a:solidFill>
            <a:schemeClr val="bg2"/>
          </a:solidFill>
          <a:ln w="152400">
            <a:solidFill>
              <a:schemeClr val="accent6"/>
            </a:solidFill>
            <a:miter lim="800000"/>
          </a:ln>
        </p:spPr>
        <p:txBody>
          <a:bodyPr lIns="0" tIns="365760">
            <a:noAutofit/>
          </a:bodyPr>
          <a:lstStyle>
            <a:lvl1pPr marL="0" indent="0" algn="ctr" latinLnBrk="0">
              <a:buNone/>
              <a:defRPr lang="el-GR" sz="2000"/>
            </a:lvl1pPr>
          </a:lstStyle>
          <a:p>
            <a:endParaRPr lang="el-GR"/>
          </a:p>
        </p:txBody>
      </p:sp>
    </p:spTree>
    <p:extLst>
      <p:ext uri="{BB962C8B-B14F-4D97-AF65-F5344CB8AC3E}">
        <p14:creationId xmlns:p14="http://schemas.microsoft.com/office/powerpoint/2010/main" val="230216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Δύο εικόνες Β">
    <p:spTree>
      <p:nvGrpSpPr>
        <p:cNvPr id="1" name=""/>
        <p:cNvGrpSpPr/>
        <p:nvPr/>
      </p:nvGrpSpPr>
      <p:grpSpPr>
        <a:xfrm>
          <a:off x="0" y="0"/>
          <a:ext cx="0" cy="0"/>
          <a:chOff x="0" y="0"/>
          <a:chExt cx="0" cy="0"/>
        </a:xfrm>
      </p:grpSpPr>
      <p:pic>
        <p:nvPicPr>
          <p:cNvPr id="15" name="Εικόνα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flipV="1">
            <a:off x="4876654" y="898930"/>
            <a:ext cx="7315346" cy="5959070"/>
          </a:xfrm>
          <a:prstGeom prst="rect">
            <a:avLst/>
          </a:prstGeom>
        </p:spPr>
      </p:pic>
      <p:grpSp>
        <p:nvGrpSpPr>
          <p:cNvPr id="3" name="Ομάδα 2"/>
          <p:cNvGrpSpPr/>
          <p:nvPr/>
        </p:nvGrpSpPr>
        <p:grpSpPr bwMode="ltGray">
          <a:xfrm>
            <a:off x="5897913" y="898930"/>
            <a:ext cx="4941537" cy="654927"/>
            <a:chOff x="6095999" y="5740011"/>
            <a:chExt cx="5638801" cy="654927"/>
          </a:xfrm>
        </p:grpSpPr>
        <p:sp>
          <p:nvSpPr>
            <p:cNvPr id="26" name="Ελεύθερη σχεδίαση 25"/>
            <p:cNvSpPr/>
            <p:nvPr/>
          </p:nvSpPr>
          <p:spPr bwMode="ltGray">
            <a:xfrm>
              <a:off x="6095999" y="617582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7" name="Ελεύθερη σχεδίαση 26"/>
            <p:cNvSpPr/>
            <p:nvPr/>
          </p:nvSpPr>
          <p:spPr bwMode="ltGray">
            <a:xfrm>
              <a:off x="6095999" y="639493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9" name="Ελεύθερη σχεδίαση 28"/>
            <p:cNvSpPr/>
            <p:nvPr/>
          </p:nvSpPr>
          <p:spPr bwMode="ltGray">
            <a:xfrm>
              <a:off x="6095999" y="574001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30" name="Ελεύθερη σχεδίαση 29"/>
            <p:cNvSpPr/>
            <p:nvPr/>
          </p:nvSpPr>
          <p:spPr bwMode="ltGray">
            <a:xfrm>
              <a:off x="6095999" y="595912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pSp>
      <p:sp>
        <p:nvSpPr>
          <p:cNvPr id="2" name="Τίτλος 1"/>
          <p:cNvSpPr>
            <a:spLocks noGrp="1"/>
          </p:cNvSpPr>
          <p:nvPr>
            <p:ph type="title"/>
          </p:nvPr>
        </p:nvSpPr>
        <p:spPr>
          <a:xfrm>
            <a:off x="478298" y="4479086"/>
            <a:ext cx="4155486" cy="1921713"/>
          </a:xfrm>
        </p:spPr>
        <p:txBody>
          <a:bodyPr>
            <a:noAutofit/>
          </a:bodyPr>
          <a:lstStyle>
            <a:lvl1pPr latinLnBrk="0">
              <a:defRPr lang="el-GR" sz="3200"/>
            </a:lvl1pPr>
          </a:lstStyle>
          <a:p>
            <a:r>
              <a:rPr lang="el-GR" dirty="0"/>
              <a:t>Κάντε κλικ για να επεξεργαστείτε το στυλ υποδείγματος τίτλου</a:t>
            </a:r>
          </a:p>
        </p:txBody>
      </p:sp>
      <p:sp>
        <p:nvSpPr>
          <p:cNvPr id="28" name="Πλαίσιο κράτησης θέσης κειμένου 10"/>
          <p:cNvSpPr>
            <a:spLocks noGrp="1"/>
          </p:cNvSpPr>
          <p:nvPr>
            <p:ph type="body" sz="quarter" idx="13" hasCustomPrompt="1"/>
          </p:nvPr>
        </p:nvSpPr>
        <p:spPr>
          <a:xfrm>
            <a:off x="5897913" y="685800"/>
            <a:ext cx="4941537" cy="943379"/>
          </a:xfrm>
        </p:spPr>
        <p:txBody>
          <a:bodyPr>
            <a:noAutofit/>
          </a:bodyPr>
          <a:lstStyle>
            <a:lvl1pPr marL="0" indent="0" latinLnBrk="0">
              <a:lnSpc>
                <a:spcPct val="120000"/>
              </a:lnSpc>
              <a:spcBef>
                <a:spcPts val="0"/>
              </a:spcBef>
              <a:buNone/>
              <a:defRPr lang="el-GR" sz="1200">
                <a:solidFill>
                  <a:schemeClr val="tx1">
                    <a:lumMod val="60000"/>
                    <a:lumOff val="40000"/>
                  </a:schemeClr>
                </a:solidFill>
              </a:defRPr>
            </a:lvl1pPr>
            <a:lvl2pPr marL="0" indent="0" latinLnBrk="0">
              <a:buNone/>
              <a:defRPr lang="el-GR" sz="1200">
                <a:solidFill>
                  <a:schemeClr val="tx1">
                    <a:lumMod val="60000"/>
                    <a:lumOff val="40000"/>
                  </a:schemeClr>
                </a:solidFill>
              </a:defRPr>
            </a:lvl2pPr>
            <a:lvl3pPr marL="0" indent="0" latinLnBrk="0">
              <a:buNone/>
              <a:defRPr lang="el-GR" sz="1200">
                <a:solidFill>
                  <a:schemeClr val="tx1">
                    <a:lumMod val="60000"/>
                    <a:lumOff val="40000"/>
                  </a:schemeClr>
                </a:solidFill>
              </a:defRPr>
            </a:lvl3pPr>
            <a:lvl4pPr marL="0" indent="0" latinLnBrk="0">
              <a:buNone/>
              <a:defRPr lang="el-GR" sz="1200">
                <a:solidFill>
                  <a:schemeClr val="tx1">
                    <a:lumMod val="60000"/>
                    <a:lumOff val="40000"/>
                  </a:schemeClr>
                </a:solidFill>
              </a:defRPr>
            </a:lvl4pPr>
            <a:lvl5pPr marL="0" indent="0" latinLnBrk="0">
              <a:buNone/>
              <a:defRPr lang="el-GR" sz="1200">
                <a:solidFill>
                  <a:schemeClr val="tx1">
                    <a:lumMod val="60000"/>
                    <a:lumOff val="40000"/>
                  </a:schemeClr>
                </a:solidFill>
              </a:defRPr>
            </a:lvl5pPr>
            <a:lvl6pPr marL="0" indent="0" latinLnBrk="0">
              <a:buNone/>
              <a:defRPr lang="el-GR" sz="1200">
                <a:solidFill>
                  <a:schemeClr val="tx1">
                    <a:lumMod val="60000"/>
                    <a:lumOff val="40000"/>
                  </a:schemeClr>
                </a:solidFill>
              </a:defRPr>
            </a:lvl6pPr>
            <a:lvl7pPr marL="0" indent="0" latinLnBrk="0">
              <a:buNone/>
              <a:defRPr lang="el-GR" sz="1200">
                <a:solidFill>
                  <a:schemeClr val="tx1">
                    <a:lumMod val="60000"/>
                    <a:lumOff val="40000"/>
                  </a:schemeClr>
                </a:solidFill>
              </a:defRPr>
            </a:lvl7pPr>
            <a:lvl8pPr marL="0" indent="0" latinLnBrk="0">
              <a:buNone/>
              <a:defRPr lang="el-GR" sz="1200">
                <a:solidFill>
                  <a:schemeClr val="tx1">
                    <a:lumMod val="60000"/>
                    <a:lumOff val="40000"/>
                  </a:schemeClr>
                </a:solidFill>
              </a:defRPr>
            </a:lvl8pPr>
            <a:lvl9pPr marL="0" indent="0" latinLnBrk="0">
              <a:buNone/>
              <a:defRPr lang="el-GR" sz="1200">
                <a:solidFill>
                  <a:schemeClr val="tx1">
                    <a:lumMod val="60000"/>
                    <a:lumOff val="40000"/>
                  </a:schemeClr>
                </a:solidFill>
              </a:defRPr>
            </a:lvl9pPr>
          </a:lstStyle>
          <a:p>
            <a:r>
              <a:rPr lang="el-GR"/>
              <a:t>Προσθέστε μια λεζάντα εδώ ή διαγράψτε αυτό το κείμενο για να προσθέσετε μια χειρόγραφη λεζάντα μετά την εκτύπωση του άλμπουμ. </a:t>
            </a:r>
          </a:p>
        </p:txBody>
      </p:sp>
      <p:sp>
        <p:nvSpPr>
          <p:cNvPr id="12" name="Πλαίσιο κράτησης θέσης εικόνας 4"/>
          <p:cNvSpPr>
            <a:spLocks noGrp="1"/>
          </p:cNvSpPr>
          <p:nvPr>
            <p:ph type="pic" sz="quarter" idx="14"/>
          </p:nvPr>
        </p:nvSpPr>
        <p:spPr>
          <a:xfrm>
            <a:off x="609600" y="699751"/>
            <a:ext cx="4744994" cy="3474720"/>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
        <p:nvSpPr>
          <p:cNvPr id="13" name="Πλαίσιο κράτησης θέσης εικόνας 4"/>
          <p:cNvSpPr>
            <a:spLocks noGrp="1"/>
          </p:cNvSpPr>
          <p:nvPr>
            <p:ph type="pic" sz="quarter" idx="15"/>
          </p:nvPr>
        </p:nvSpPr>
        <p:spPr>
          <a:xfrm rot="180000">
            <a:off x="5049586" y="2131946"/>
            <a:ext cx="6583680" cy="4099381"/>
          </a:xfrm>
          <a:solidFill>
            <a:schemeClr val="bg2"/>
          </a:solidFill>
          <a:ln w="152400">
            <a:solidFill>
              <a:schemeClr val="accent6"/>
            </a:solidFill>
            <a:miter lim="800000"/>
          </a:ln>
        </p:spPr>
        <p:txBody>
          <a:bodyPr lIns="0" tIns="365760">
            <a:noAutofit/>
          </a:bodyPr>
          <a:lstStyle>
            <a:lvl1pPr marL="0" indent="0" algn="ctr" latinLnBrk="0">
              <a:buNone/>
              <a:defRPr lang="el-GR" sz="2000"/>
            </a:lvl1pPr>
          </a:lstStyle>
          <a:p>
            <a:endParaRPr lang="el-GR"/>
          </a:p>
        </p:txBody>
      </p:sp>
    </p:spTree>
    <p:extLst>
      <p:ext uri="{BB962C8B-B14F-4D97-AF65-F5344CB8AC3E}">
        <p14:creationId xmlns:p14="http://schemas.microsoft.com/office/powerpoint/2010/main" val="107962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Τρεις εικόνες Β">
    <p:spTree>
      <p:nvGrpSpPr>
        <p:cNvPr id="1" name=""/>
        <p:cNvGrpSpPr/>
        <p:nvPr/>
      </p:nvGrpSpPr>
      <p:grpSpPr>
        <a:xfrm>
          <a:off x="0" y="0"/>
          <a:ext cx="0" cy="0"/>
          <a:chOff x="0" y="0"/>
          <a:chExt cx="0" cy="0"/>
        </a:xfrm>
      </p:grpSpPr>
      <p:pic>
        <p:nvPicPr>
          <p:cNvPr id="13" name="Εικόνα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3839756" y="0"/>
            <a:ext cx="8352244" cy="6803726"/>
          </a:xfrm>
          <a:prstGeom prst="rect">
            <a:avLst/>
          </a:prstGeom>
        </p:spPr>
      </p:pic>
      <p:grpSp>
        <p:nvGrpSpPr>
          <p:cNvPr id="3" name="Ομάδα 2"/>
          <p:cNvGrpSpPr/>
          <p:nvPr/>
        </p:nvGrpSpPr>
        <p:grpSpPr bwMode="ltGray">
          <a:xfrm>
            <a:off x="457200" y="5740011"/>
            <a:ext cx="4406900" cy="654927"/>
            <a:chOff x="6095999" y="5740011"/>
            <a:chExt cx="5638801" cy="654927"/>
          </a:xfrm>
        </p:grpSpPr>
        <p:sp>
          <p:nvSpPr>
            <p:cNvPr id="26" name="Ελεύθερη σχεδίαση 25"/>
            <p:cNvSpPr/>
            <p:nvPr/>
          </p:nvSpPr>
          <p:spPr bwMode="ltGray">
            <a:xfrm>
              <a:off x="6095999" y="617582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7" name="Ελεύθερη σχεδίαση 26"/>
            <p:cNvSpPr/>
            <p:nvPr/>
          </p:nvSpPr>
          <p:spPr bwMode="ltGray">
            <a:xfrm>
              <a:off x="6095999" y="639493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9" name="Ελεύθερη σχεδίαση 28"/>
            <p:cNvSpPr/>
            <p:nvPr/>
          </p:nvSpPr>
          <p:spPr bwMode="ltGray">
            <a:xfrm>
              <a:off x="6095999" y="574001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30" name="Ελεύθερη σχεδίαση 29"/>
            <p:cNvSpPr/>
            <p:nvPr/>
          </p:nvSpPr>
          <p:spPr bwMode="ltGray">
            <a:xfrm>
              <a:off x="6095999" y="595912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pSp>
      <p:sp>
        <p:nvSpPr>
          <p:cNvPr id="2" name="Τίτλος 1"/>
          <p:cNvSpPr>
            <a:spLocks noGrp="1"/>
          </p:cNvSpPr>
          <p:nvPr>
            <p:ph type="title"/>
          </p:nvPr>
        </p:nvSpPr>
        <p:spPr>
          <a:xfrm>
            <a:off x="457200" y="342901"/>
            <a:ext cx="11277600" cy="1257300"/>
          </a:xfrm>
        </p:spPr>
        <p:txBody>
          <a:bodyPr>
            <a:normAutofit/>
          </a:bodyPr>
          <a:lstStyle>
            <a:lvl1pPr latinLnBrk="0">
              <a:defRPr lang="el-GR" sz="4800"/>
            </a:lvl1pPr>
          </a:lstStyle>
          <a:p>
            <a:r>
              <a:rPr lang="el-GR"/>
              <a:t>Κάντε κλικ για να επεξεργαστείτε το στυλ υποδείγματος τίτλου</a:t>
            </a:r>
          </a:p>
        </p:txBody>
      </p:sp>
      <p:sp>
        <p:nvSpPr>
          <p:cNvPr id="6" name="Πλαίσιο κράτησης θέσης εικόνας 4"/>
          <p:cNvSpPr>
            <a:spLocks noGrp="1"/>
          </p:cNvSpPr>
          <p:nvPr>
            <p:ph type="pic" sz="quarter" idx="10"/>
          </p:nvPr>
        </p:nvSpPr>
        <p:spPr>
          <a:xfrm rot="300000">
            <a:off x="2132410" y="2248778"/>
            <a:ext cx="2743200" cy="2441448"/>
          </a:xfrm>
          <a:solidFill>
            <a:schemeClr val="bg2"/>
          </a:solidFill>
          <a:ln w="152400">
            <a:solidFill>
              <a:schemeClr val="accent6"/>
            </a:solidFill>
            <a:miter lim="800000"/>
          </a:ln>
        </p:spPr>
        <p:txBody>
          <a:bodyPr lIns="0" tIns="365760">
            <a:noAutofit/>
          </a:bodyPr>
          <a:lstStyle>
            <a:lvl1pPr marL="0" indent="0" algn="ctr" latinLnBrk="0">
              <a:buNone/>
              <a:defRPr lang="el-GR" sz="2000"/>
            </a:lvl1pPr>
          </a:lstStyle>
          <a:p>
            <a:endParaRPr lang="el-GR"/>
          </a:p>
        </p:txBody>
      </p:sp>
      <p:sp>
        <p:nvSpPr>
          <p:cNvPr id="7" name="Πλαίσιο κράτησης θέσης εικόνας 4"/>
          <p:cNvSpPr>
            <a:spLocks noGrp="1"/>
          </p:cNvSpPr>
          <p:nvPr>
            <p:ph type="pic" sz="quarter" idx="11"/>
          </p:nvPr>
        </p:nvSpPr>
        <p:spPr>
          <a:xfrm>
            <a:off x="5511801" y="1761524"/>
            <a:ext cx="6070600" cy="4482757"/>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
        <p:nvSpPr>
          <p:cNvPr id="28" name="Πλαίσιο κράτησης θέσης κειμένου 10"/>
          <p:cNvSpPr>
            <a:spLocks noGrp="1"/>
          </p:cNvSpPr>
          <p:nvPr>
            <p:ph type="body" sz="quarter" idx="13" hasCustomPrompt="1"/>
          </p:nvPr>
        </p:nvSpPr>
        <p:spPr>
          <a:xfrm>
            <a:off x="457200" y="5526881"/>
            <a:ext cx="4406900" cy="943379"/>
          </a:xfrm>
        </p:spPr>
        <p:txBody>
          <a:bodyPr>
            <a:noAutofit/>
          </a:bodyPr>
          <a:lstStyle>
            <a:lvl1pPr marL="0" indent="0" latinLnBrk="0">
              <a:lnSpc>
                <a:spcPct val="120000"/>
              </a:lnSpc>
              <a:spcBef>
                <a:spcPts val="0"/>
              </a:spcBef>
              <a:buNone/>
              <a:defRPr lang="el-GR" sz="1200">
                <a:solidFill>
                  <a:schemeClr val="tx1">
                    <a:lumMod val="60000"/>
                    <a:lumOff val="40000"/>
                  </a:schemeClr>
                </a:solidFill>
              </a:defRPr>
            </a:lvl1pPr>
            <a:lvl2pPr marL="0" indent="0" latinLnBrk="0">
              <a:buNone/>
              <a:defRPr lang="el-GR" sz="1200">
                <a:solidFill>
                  <a:schemeClr val="tx1">
                    <a:lumMod val="60000"/>
                    <a:lumOff val="40000"/>
                  </a:schemeClr>
                </a:solidFill>
              </a:defRPr>
            </a:lvl2pPr>
            <a:lvl3pPr marL="0" indent="0" latinLnBrk="0">
              <a:buNone/>
              <a:defRPr lang="el-GR" sz="1200">
                <a:solidFill>
                  <a:schemeClr val="tx1">
                    <a:lumMod val="60000"/>
                    <a:lumOff val="40000"/>
                  </a:schemeClr>
                </a:solidFill>
              </a:defRPr>
            </a:lvl3pPr>
            <a:lvl4pPr marL="0" indent="0" latinLnBrk="0">
              <a:buNone/>
              <a:defRPr lang="el-GR" sz="1200">
                <a:solidFill>
                  <a:schemeClr val="tx1">
                    <a:lumMod val="60000"/>
                    <a:lumOff val="40000"/>
                  </a:schemeClr>
                </a:solidFill>
              </a:defRPr>
            </a:lvl4pPr>
            <a:lvl5pPr marL="0" indent="0" latinLnBrk="0">
              <a:buNone/>
              <a:defRPr lang="el-GR" sz="1200">
                <a:solidFill>
                  <a:schemeClr val="tx1">
                    <a:lumMod val="60000"/>
                    <a:lumOff val="40000"/>
                  </a:schemeClr>
                </a:solidFill>
              </a:defRPr>
            </a:lvl5pPr>
            <a:lvl6pPr marL="0" indent="0" latinLnBrk="0">
              <a:buNone/>
              <a:defRPr lang="el-GR" sz="1200">
                <a:solidFill>
                  <a:schemeClr val="tx1">
                    <a:lumMod val="60000"/>
                    <a:lumOff val="40000"/>
                  </a:schemeClr>
                </a:solidFill>
              </a:defRPr>
            </a:lvl6pPr>
            <a:lvl7pPr marL="0" indent="0" latinLnBrk="0">
              <a:buNone/>
              <a:defRPr lang="el-GR" sz="1200">
                <a:solidFill>
                  <a:schemeClr val="tx1">
                    <a:lumMod val="60000"/>
                    <a:lumOff val="40000"/>
                  </a:schemeClr>
                </a:solidFill>
              </a:defRPr>
            </a:lvl7pPr>
            <a:lvl8pPr marL="0" indent="0" latinLnBrk="0">
              <a:buNone/>
              <a:defRPr lang="el-GR" sz="1200">
                <a:solidFill>
                  <a:schemeClr val="tx1">
                    <a:lumMod val="60000"/>
                    <a:lumOff val="40000"/>
                  </a:schemeClr>
                </a:solidFill>
              </a:defRPr>
            </a:lvl8pPr>
            <a:lvl9pPr marL="0" indent="0" latinLnBrk="0">
              <a:buNone/>
              <a:defRPr lang="el-GR" sz="1200">
                <a:solidFill>
                  <a:schemeClr val="tx1">
                    <a:lumMod val="60000"/>
                    <a:lumOff val="40000"/>
                  </a:schemeClr>
                </a:solidFill>
              </a:defRPr>
            </a:lvl9pPr>
          </a:lstStyle>
          <a:p>
            <a:r>
              <a:rPr lang="el-GR"/>
              <a:t>Προσθέστε μια λεζάντα εδώ ή διαγράψτε αυτό το κείμενο για να προσθέσετε μια χειρόγραφη λεζάντα μετά την εκτύπωση του άλμπουμ. </a:t>
            </a:r>
          </a:p>
        </p:txBody>
      </p:sp>
      <p:sp>
        <p:nvSpPr>
          <p:cNvPr id="31" name="Πλαίσιο κράτησης θέσης εικόνας 4"/>
          <p:cNvSpPr>
            <a:spLocks noGrp="1"/>
          </p:cNvSpPr>
          <p:nvPr>
            <p:ph type="pic" sz="quarter" idx="14"/>
          </p:nvPr>
        </p:nvSpPr>
        <p:spPr>
          <a:xfrm rot="21360000">
            <a:off x="608655" y="2644557"/>
            <a:ext cx="1682496" cy="2194560"/>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Tree>
    <p:extLst>
      <p:ext uri="{BB962C8B-B14F-4D97-AF65-F5344CB8AC3E}">
        <p14:creationId xmlns:p14="http://schemas.microsoft.com/office/powerpoint/2010/main" val="10615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9136261" y="0"/>
            <a:ext cx="3055738" cy="2489200"/>
          </a:xfrm>
          <a:prstGeom prst="rect">
            <a:avLst/>
          </a:prstGeom>
        </p:spPr>
      </p:pic>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Σύμβολο κράτησης θέσης περιεχομένου 2"/>
          <p:cNvSpPr>
            <a:spLocks noGrp="1"/>
          </p:cNvSpPr>
          <p:nvPr>
            <p:ph idx="1"/>
          </p:nvPr>
        </p:nvSpPr>
        <p:spPr/>
        <p:txBody>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109071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Πλαίσιο κράτησης θέσης τίτλου 1"/>
          <p:cNvSpPr>
            <a:spLocks noGrp="1"/>
          </p:cNvSpPr>
          <p:nvPr>
            <p:ph type="title"/>
          </p:nvPr>
        </p:nvSpPr>
        <p:spPr>
          <a:xfrm>
            <a:off x="457200" y="241540"/>
            <a:ext cx="11277600" cy="1358661"/>
          </a:xfrm>
          <a:prstGeom prst="rect">
            <a:avLst/>
          </a:prstGeom>
        </p:spPr>
        <p:txBody>
          <a:bodyPr vert="horz" lIns="0" tIns="0" rIns="0" bIns="0" rtlCol="0" anchor="ctr">
            <a:normAutofit/>
          </a:bodyPr>
          <a:lstStyle/>
          <a:p>
            <a:r>
              <a:rPr lang="el-GR"/>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457200" y="1828799"/>
            <a:ext cx="11277600" cy="4572001"/>
          </a:xfrm>
          <a:prstGeom prst="rect">
            <a:avLst/>
          </a:prstGeom>
        </p:spPr>
        <p:txBody>
          <a:bodyPr vert="horz" lIns="0" tIns="0" rIns="0" bIns="0" rtlCol="0">
            <a:normAutofit/>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a:p>
            <a:pPr lvl="5"/>
            <a:r>
              <a:rPr lang="el-GR"/>
              <a:t>Έξι</a:t>
            </a:r>
          </a:p>
          <a:p>
            <a:pPr lvl="6"/>
            <a:r>
              <a:rPr lang="el-GR"/>
              <a:t>Επτά</a:t>
            </a:r>
          </a:p>
          <a:p>
            <a:pPr lvl="7"/>
            <a:r>
              <a:rPr lang="el-GR"/>
              <a:t>Οκτώ</a:t>
            </a:r>
          </a:p>
          <a:p>
            <a:pPr lvl="8"/>
            <a:r>
              <a:rPr lang="el-GR"/>
              <a:t>εννέα</a:t>
            </a:r>
          </a:p>
        </p:txBody>
      </p:sp>
      <p:sp>
        <p:nvSpPr>
          <p:cNvPr id="4" name="Πλαίσιο κράτησης θέσης ημερομηνίας 3"/>
          <p:cNvSpPr>
            <a:spLocks noGrp="1"/>
          </p:cNvSpPr>
          <p:nvPr>
            <p:ph type="dt" sz="half" idx="2"/>
          </p:nvPr>
        </p:nvSpPr>
        <p:spPr>
          <a:xfrm>
            <a:off x="7825597" y="6517112"/>
            <a:ext cx="2743200" cy="182880"/>
          </a:xfrm>
          <a:prstGeom prst="rect">
            <a:avLst/>
          </a:prstGeom>
        </p:spPr>
        <p:txBody>
          <a:bodyPr vert="horz" lIns="0" tIns="0" rIns="0" bIns="0" rtlCol="0" anchor="ctr"/>
          <a:lstStyle>
            <a:lvl1pPr algn="l" latinLnBrk="0">
              <a:defRPr lang="el-GR" sz="1200">
                <a:solidFill>
                  <a:schemeClr val="tx1"/>
                </a:solidFill>
              </a:defRPr>
            </a:lvl1pPr>
          </a:lstStyle>
          <a:p>
            <a:fld id="{9E2780EB-DA8E-4119-92C3-325CCEAABAC4}" type="datetimeFigureOut">
              <a:pPr/>
              <a:t>20/1/2021</a:t>
            </a:fld>
            <a:endParaRPr lang="el-GR"/>
          </a:p>
        </p:txBody>
      </p:sp>
      <p:sp>
        <p:nvSpPr>
          <p:cNvPr id="5" name="Πλαίσιο κράτησης θέσης υποσέλιδου 4"/>
          <p:cNvSpPr>
            <a:spLocks noGrp="1"/>
          </p:cNvSpPr>
          <p:nvPr>
            <p:ph type="ftr" sz="quarter" idx="3"/>
          </p:nvPr>
        </p:nvSpPr>
        <p:spPr>
          <a:xfrm>
            <a:off x="457199" y="6517112"/>
            <a:ext cx="7086315" cy="182880"/>
          </a:xfrm>
          <a:prstGeom prst="rect">
            <a:avLst/>
          </a:prstGeom>
        </p:spPr>
        <p:txBody>
          <a:bodyPr vert="horz" lIns="0" tIns="0" rIns="0" bIns="0" rtlCol="0" anchor="ctr"/>
          <a:lstStyle>
            <a:lvl1pPr algn="l" latinLnBrk="0">
              <a:defRPr lang="el-GR" sz="1200">
                <a:solidFill>
                  <a:schemeClr val="tx1"/>
                </a:solidFill>
              </a:defRPr>
            </a:lvl1pPr>
          </a:lstStyle>
          <a:p>
            <a:endParaRPr lang="el-GR"/>
          </a:p>
        </p:txBody>
      </p:sp>
      <p:sp>
        <p:nvSpPr>
          <p:cNvPr id="6" name="Πλαίσιο κράτησης θέσης αριθμού διαφάνειας 5"/>
          <p:cNvSpPr>
            <a:spLocks noGrp="1"/>
          </p:cNvSpPr>
          <p:nvPr>
            <p:ph type="sldNum" sz="quarter" idx="4"/>
          </p:nvPr>
        </p:nvSpPr>
        <p:spPr>
          <a:xfrm>
            <a:off x="10850880" y="6517112"/>
            <a:ext cx="883920" cy="182880"/>
          </a:xfrm>
          <a:prstGeom prst="rect">
            <a:avLst/>
          </a:prstGeom>
        </p:spPr>
        <p:txBody>
          <a:bodyPr vert="horz" lIns="0" tIns="0" rIns="0" bIns="0" rtlCol="0" anchor="ctr"/>
          <a:lstStyle>
            <a:lvl1pPr algn="r" latinLnBrk="0">
              <a:defRPr lang="el-GR" sz="1200">
                <a:solidFill>
                  <a:schemeClr val="tx1"/>
                </a:solidFill>
              </a:defRPr>
            </a:lvl1pPr>
          </a:lstStyle>
          <a:p>
            <a:fld id="{3670645A-F9B6-4347-860F-FE9ED88D0C60}" type="slidenum">
              <a:pPr/>
              <a:t>‹#›</a:t>
            </a:fld>
            <a:endParaRPr lang="el-GR"/>
          </a:p>
        </p:txBody>
      </p:sp>
    </p:spTree>
    <p:extLst>
      <p:ext uri="{BB962C8B-B14F-4D97-AF65-F5344CB8AC3E}">
        <p14:creationId xmlns:p14="http://schemas.microsoft.com/office/powerpoint/2010/main" val="96114888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63" r:id="rId5"/>
    <p:sldLayoutId id="2147483664" r:id="rId6"/>
    <p:sldLayoutId id="2147483665" r:id="rId7"/>
    <p:sldLayoutId id="2147483666"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lang="el-GR" sz="4400" b="1" kern="1200" cap="all" normalizeH="1" baseline="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lang="el-G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l-G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l-G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err="1"/>
              <a:t>ΕΝοτητα</a:t>
            </a:r>
            <a:r>
              <a:rPr lang="el-GR" dirty="0"/>
              <a:t> 3</a:t>
            </a:r>
            <a:br>
              <a:rPr lang="el-GR" dirty="0"/>
            </a:br>
            <a:r>
              <a:rPr lang="el-GR" dirty="0" err="1"/>
              <a:t>ειμαστε</a:t>
            </a:r>
            <a:r>
              <a:rPr lang="el-GR" dirty="0"/>
              <a:t> </a:t>
            </a:r>
            <a:r>
              <a:rPr lang="el-GR" dirty="0" err="1"/>
              <a:t>ολοι</a:t>
            </a:r>
            <a:r>
              <a:rPr lang="el-GR" dirty="0"/>
              <a:t> </a:t>
            </a:r>
            <a:r>
              <a:rPr lang="el-GR" dirty="0" err="1"/>
              <a:t>ιδιοι</a:t>
            </a:r>
            <a:r>
              <a:rPr lang="el-GR" dirty="0"/>
              <a:t> </a:t>
            </a:r>
            <a:br>
              <a:rPr lang="el-GR" dirty="0"/>
            </a:br>
            <a:r>
              <a:rPr lang="el-GR" dirty="0" err="1"/>
              <a:t>ειμαστε</a:t>
            </a:r>
            <a:r>
              <a:rPr lang="el-GR" dirty="0"/>
              <a:t> </a:t>
            </a:r>
            <a:r>
              <a:rPr lang="el-GR" dirty="0" err="1"/>
              <a:t>διαφορετικοι</a:t>
            </a:r>
            <a:endParaRPr lang="el-GR" dirty="0"/>
          </a:p>
        </p:txBody>
      </p:sp>
      <p:sp>
        <p:nvSpPr>
          <p:cNvPr id="3" name="Υπότιτλος 2"/>
          <p:cNvSpPr>
            <a:spLocks noGrp="1"/>
          </p:cNvSpPr>
          <p:nvPr>
            <p:ph type="subTitle" idx="1"/>
          </p:nvPr>
        </p:nvSpPr>
        <p:spPr/>
        <p:txBody>
          <a:bodyPr/>
          <a:lstStyle/>
          <a:p>
            <a:r>
              <a:rPr lang="el-GR" dirty="0" err="1"/>
              <a:t>Μαθημα</a:t>
            </a:r>
            <a:r>
              <a:rPr lang="el-GR" dirty="0"/>
              <a:t> 2</a:t>
            </a:r>
          </a:p>
        </p:txBody>
      </p:sp>
      <p:pic>
        <p:nvPicPr>
          <p:cNvPr id="7" name="Πλαίσιο κράτησης θέσης εικόνας 6" descr="Σανίδες του σερφ στη σειρά. Για να αλλάξετε αυτήν την εικόνα, επιλέξτε την και διαγράψτε την. Στη συνέχεια, κάντε κλικ στο εικονίδιο 'Εισαγωγή εικόνας', για να εισαγάγετε μια νέα εικόνα." title="Δείγμα εικόνας"/>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11" b="11"/>
          <a:stretch>
            <a:fillRect/>
          </a:stretch>
        </p:blipFill>
        <p:spPr/>
      </p:pic>
      <p:grpSp>
        <p:nvGrpSpPr>
          <p:cNvPr id="6" name="Ομάδα 5">
            <a:extLst>
              <a:ext uri="{FF2B5EF4-FFF2-40B4-BE49-F238E27FC236}">
                <a16:creationId xmlns:a16="http://schemas.microsoft.com/office/drawing/2014/main" id="{4A861666-338A-4791-A96E-4318F4152DBC}"/>
              </a:ext>
            </a:extLst>
          </p:cNvPr>
          <p:cNvGrpSpPr/>
          <p:nvPr/>
        </p:nvGrpSpPr>
        <p:grpSpPr>
          <a:xfrm>
            <a:off x="4653789" y="603504"/>
            <a:ext cx="6934788" cy="5689092"/>
            <a:chOff x="4653789" y="603504"/>
            <a:chExt cx="6934788" cy="5689092"/>
          </a:xfrm>
        </p:grpSpPr>
        <p:pic>
          <p:nvPicPr>
            <p:cNvPr id="4" name="Εικόνα 3">
              <a:extLst>
                <a:ext uri="{FF2B5EF4-FFF2-40B4-BE49-F238E27FC236}">
                  <a16:creationId xmlns:a16="http://schemas.microsoft.com/office/drawing/2014/main" id="{7843F165-71CC-418A-8C65-8FD3756B6360}"/>
                </a:ext>
              </a:extLst>
            </p:cNvPr>
            <p:cNvPicPr>
              <a:picLocks noChangeAspect="1"/>
            </p:cNvPicPr>
            <p:nvPr/>
          </p:nvPicPr>
          <p:blipFill>
            <a:blip r:embed="rId4"/>
            <a:stretch>
              <a:fillRect/>
            </a:stretch>
          </p:blipFill>
          <p:spPr>
            <a:xfrm>
              <a:off x="4654378" y="603504"/>
              <a:ext cx="6933023" cy="28254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Εικόνα 4">
              <a:extLst>
                <a:ext uri="{FF2B5EF4-FFF2-40B4-BE49-F238E27FC236}">
                  <a16:creationId xmlns:a16="http://schemas.microsoft.com/office/drawing/2014/main" id="{72E6FB83-B13A-4D3E-BC5C-71CE70B5A9E3}"/>
                </a:ext>
              </a:extLst>
            </p:cNvPr>
            <p:cNvPicPr>
              <a:picLocks noChangeAspect="1"/>
            </p:cNvPicPr>
            <p:nvPr/>
          </p:nvPicPr>
          <p:blipFill>
            <a:blip r:embed="rId5"/>
            <a:stretch>
              <a:fillRect/>
            </a:stretch>
          </p:blipFill>
          <p:spPr>
            <a:xfrm>
              <a:off x="4654377" y="3390900"/>
              <a:ext cx="6934200" cy="28635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Εικόνα 8">
              <a:extLst>
                <a:ext uri="{FF2B5EF4-FFF2-40B4-BE49-F238E27FC236}">
                  <a16:creationId xmlns:a16="http://schemas.microsoft.com/office/drawing/2014/main" id="{72E6FB83-B13A-4D3E-BC5C-71CE70B5A9E3}"/>
                </a:ext>
              </a:extLst>
            </p:cNvPr>
            <p:cNvPicPr>
              <a:picLocks noChangeAspect="1"/>
            </p:cNvPicPr>
            <p:nvPr/>
          </p:nvPicPr>
          <p:blipFill>
            <a:blip r:embed="rId5"/>
            <a:stretch>
              <a:fillRect/>
            </a:stretch>
          </p:blipFill>
          <p:spPr>
            <a:xfrm>
              <a:off x="4653789" y="3429000"/>
              <a:ext cx="6934200" cy="28635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pic>
        <p:nvPicPr>
          <p:cNvPr id="8" name="Εικόνα 7" descr="http://1.bp.blogspot.com/-ROIwVuumpYo/VR-Z8z-Em8I/AAAAAAAAHEo/Mulji7JedfA/s1600/gaitis.jpg"/>
          <p:cNvPicPr/>
          <p:nvPr/>
        </p:nvPicPr>
        <p:blipFill>
          <a:blip r:embed="rId6">
            <a:extLst>
              <a:ext uri="{28A0092B-C50C-407E-A947-70E740481C1C}">
                <a14:useLocalDpi xmlns:a14="http://schemas.microsoft.com/office/drawing/2010/main" val="0"/>
              </a:ext>
            </a:extLst>
          </a:blip>
          <a:srcRect/>
          <a:stretch>
            <a:fillRect/>
          </a:stretch>
        </p:blipFill>
        <p:spPr bwMode="auto">
          <a:xfrm>
            <a:off x="4653203" y="603504"/>
            <a:ext cx="2295480" cy="2825496"/>
          </a:xfrm>
          <a:prstGeom prst="rect">
            <a:avLst/>
          </a:prstGeom>
          <a:noFill/>
          <a:ln>
            <a:noFill/>
          </a:ln>
        </p:spPr>
      </p:pic>
      <p:pic>
        <p:nvPicPr>
          <p:cNvPr id="10" name="Εικόνα 9"/>
          <p:cNvPicPr>
            <a:picLocks noChangeAspect="1"/>
          </p:cNvPicPr>
          <p:nvPr/>
        </p:nvPicPr>
        <p:blipFill>
          <a:blip r:embed="rId7"/>
          <a:stretch>
            <a:fillRect/>
          </a:stretch>
        </p:blipFill>
        <p:spPr>
          <a:xfrm>
            <a:off x="4503760" y="3390900"/>
            <a:ext cx="7263923" cy="2985448"/>
          </a:xfrm>
          <a:prstGeom prst="rect">
            <a:avLst/>
          </a:prstGeom>
        </p:spPr>
      </p:pic>
      <p:sp>
        <p:nvSpPr>
          <p:cNvPr id="16" name="AutoShape 2" descr="Φρίντα Κάλο Archives | Cat Is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7" name="AutoShape 4" descr="Φρίντα Κάλο Archives | Cat Is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8" name="Εικόνα 17"/>
          <p:cNvPicPr>
            <a:picLocks noChangeAspect="1"/>
          </p:cNvPicPr>
          <p:nvPr/>
        </p:nvPicPr>
        <p:blipFill>
          <a:blip r:embed="rId8"/>
          <a:stretch>
            <a:fillRect/>
          </a:stretch>
        </p:blipFill>
        <p:spPr>
          <a:xfrm>
            <a:off x="6949858" y="603504"/>
            <a:ext cx="2371725" cy="2825496"/>
          </a:xfrm>
          <a:prstGeom prst="rect">
            <a:avLst/>
          </a:prstGeom>
        </p:spPr>
      </p:pic>
      <p:pic>
        <p:nvPicPr>
          <p:cNvPr id="19" name="Εικόνα 18"/>
          <p:cNvPicPr>
            <a:picLocks noChangeAspect="1"/>
          </p:cNvPicPr>
          <p:nvPr/>
        </p:nvPicPr>
        <p:blipFill>
          <a:blip r:embed="rId9"/>
          <a:stretch>
            <a:fillRect/>
          </a:stretch>
        </p:blipFill>
        <p:spPr>
          <a:xfrm>
            <a:off x="9223834" y="565404"/>
            <a:ext cx="2363567" cy="2779844"/>
          </a:xfrm>
          <a:prstGeom prst="rect">
            <a:avLst/>
          </a:prstGeom>
        </p:spPr>
      </p:pic>
    </p:spTree>
    <p:extLst>
      <p:ext uri="{BB962C8B-B14F-4D97-AF65-F5344CB8AC3E}">
        <p14:creationId xmlns:p14="http://schemas.microsoft.com/office/powerpoint/2010/main" val="410021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7369791" y="3698543"/>
            <a:ext cx="4365008" cy="1787153"/>
          </a:xfrm>
        </p:spPr>
        <p:txBody>
          <a:bodyPr>
            <a:normAutofit fontScale="90000"/>
          </a:bodyPr>
          <a:lstStyle/>
          <a:p>
            <a:br>
              <a:rPr lang="el-GR" sz="2900" dirty="0">
                <a:solidFill>
                  <a:srgbClr val="418770">
                    <a:lumMod val="75000"/>
                  </a:srgbClr>
                </a:solidFill>
              </a:rPr>
            </a:br>
            <a:r>
              <a:rPr lang="el-GR" sz="2000" dirty="0" err="1">
                <a:solidFill>
                  <a:srgbClr val="418770">
                    <a:lumMod val="75000"/>
                  </a:srgbClr>
                </a:solidFill>
              </a:rPr>
              <a:t>Αναζητηστε</a:t>
            </a:r>
            <a:r>
              <a:rPr lang="el-GR" sz="2000" dirty="0">
                <a:solidFill>
                  <a:srgbClr val="418770">
                    <a:lumMod val="75000"/>
                  </a:srgbClr>
                </a:solidFill>
              </a:rPr>
              <a:t> τις </a:t>
            </a:r>
            <a:r>
              <a:rPr lang="el-GR" sz="2000" dirty="0" err="1">
                <a:solidFill>
                  <a:srgbClr val="418770">
                    <a:lumMod val="75000"/>
                  </a:srgbClr>
                </a:solidFill>
              </a:rPr>
              <a:t>εικονιζομενεσ</a:t>
            </a:r>
            <a:r>
              <a:rPr lang="el-GR" sz="2000" dirty="0">
                <a:solidFill>
                  <a:srgbClr val="418770">
                    <a:lumMod val="75000"/>
                  </a:srgbClr>
                </a:solidFill>
              </a:rPr>
              <a:t> </a:t>
            </a:r>
            <a:r>
              <a:rPr lang="el-GR" sz="2000" dirty="0" err="1">
                <a:solidFill>
                  <a:srgbClr val="418770">
                    <a:lumMod val="75000"/>
                  </a:srgbClr>
                </a:solidFill>
              </a:rPr>
              <a:t>γυναικες</a:t>
            </a:r>
            <a:br>
              <a:rPr lang="el-GR" sz="2000" dirty="0">
                <a:solidFill>
                  <a:srgbClr val="418770">
                    <a:lumMod val="75000"/>
                  </a:srgbClr>
                </a:solidFill>
              </a:rPr>
            </a:br>
            <a:r>
              <a:rPr lang="el-GR" sz="2000" dirty="0" err="1">
                <a:solidFill>
                  <a:srgbClr val="418770">
                    <a:lumMod val="75000"/>
                  </a:srgbClr>
                </a:solidFill>
              </a:rPr>
              <a:t>Σιριν</a:t>
            </a:r>
            <a:r>
              <a:rPr lang="el-GR" sz="2000" dirty="0">
                <a:solidFill>
                  <a:srgbClr val="418770">
                    <a:lumMod val="75000"/>
                  </a:srgbClr>
                </a:solidFill>
              </a:rPr>
              <a:t> </a:t>
            </a:r>
            <a:r>
              <a:rPr lang="el-GR" sz="2000" dirty="0" err="1">
                <a:solidFill>
                  <a:srgbClr val="418770">
                    <a:lumMod val="75000"/>
                  </a:srgbClr>
                </a:solidFill>
              </a:rPr>
              <a:t>εμπαντι</a:t>
            </a:r>
            <a:r>
              <a:rPr lang="el-GR" sz="2000" dirty="0">
                <a:solidFill>
                  <a:srgbClr val="418770">
                    <a:lumMod val="75000"/>
                  </a:srgbClr>
                </a:solidFill>
              </a:rPr>
              <a:t> - </a:t>
            </a:r>
            <a:r>
              <a:rPr lang="el-GR" sz="2000" dirty="0" err="1">
                <a:solidFill>
                  <a:srgbClr val="418770">
                    <a:lumMod val="75000"/>
                  </a:srgbClr>
                </a:solidFill>
              </a:rPr>
              <a:t>μαλαλα</a:t>
            </a:r>
            <a:r>
              <a:rPr lang="el-GR" sz="2000" dirty="0">
                <a:solidFill>
                  <a:srgbClr val="418770">
                    <a:lumMod val="75000"/>
                  </a:srgbClr>
                </a:solidFill>
              </a:rPr>
              <a:t> </a:t>
            </a:r>
            <a:r>
              <a:rPr lang="el-GR" sz="2000" dirty="0" err="1">
                <a:solidFill>
                  <a:srgbClr val="418770">
                    <a:lumMod val="75000"/>
                  </a:srgbClr>
                </a:solidFill>
              </a:rPr>
              <a:t>γιουσαφζαι</a:t>
            </a:r>
            <a:br>
              <a:rPr lang="el-GR" sz="2900" dirty="0">
                <a:solidFill>
                  <a:srgbClr val="418770">
                    <a:lumMod val="75000"/>
                  </a:srgbClr>
                </a:solidFill>
              </a:rPr>
            </a:br>
            <a:br>
              <a:rPr lang="el-GR" sz="3100" dirty="0">
                <a:solidFill>
                  <a:schemeClr val="accent5">
                    <a:lumMod val="75000"/>
                  </a:schemeClr>
                </a:solidFill>
              </a:rPr>
            </a:br>
            <a:endParaRPr lang="el-GR" sz="3100" dirty="0"/>
          </a:p>
        </p:txBody>
      </p:sp>
      <p:pic>
        <p:nvPicPr>
          <p:cNvPr id="12" name="Θέση εικόνας 11"/>
          <p:cNvPicPr>
            <a:picLocks noGrp="1" noChangeAspect="1"/>
          </p:cNvPicPr>
          <p:nvPr>
            <p:ph type="pic" sz="quarter" idx="10"/>
          </p:nvPr>
        </p:nvPicPr>
        <p:blipFill>
          <a:blip r:embed="rId2"/>
          <a:srcRect l="18333" r="18333"/>
          <a:stretch>
            <a:fillRect/>
          </a:stretch>
        </p:blipFill>
        <p:spPr>
          <a:prstGeom prst="rect">
            <a:avLst/>
          </a:prstGeom>
        </p:spPr>
      </p:pic>
      <p:sp>
        <p:nvSpPr>
          <p:cNvPr id="6" name="Θέση εικόνας 5"/>
          <p:cNvSpPr>
            <a:spLocks noGrp="1"/>
          </p:cNvSpPr>
          <p:nvPr>
            <p:ph type="pic" sz="quarter" idx="11"/>
          </p:nvPr>
        </p:nvSpPr>
        <p:spPr/>
      </p:sp>
      <p:sp>
        <p:nvSpPr>
          <p:cNvPr id="10" name="Ορθογώνιο 9"/>
          <p:cNvSpPr/>
          <p:nvPr/>
        </p:nvSpPr>
        <p:spPr>
          <a:xfrm>
            <a:off x="727020" y="718115"/>
            <a:ext cx="5689206" cy="55363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a:t>Η Σύμβαση υποχρεώνει τα συμβαλλόμενα κράτη στα συντάγματα ή τη νομοθεσία να λάβουν τα κατάλληλα μέτρα, για να εξασφαλίσουν ότι οι γυναίκες, στη βάση της ισότητας με τους άνδρες, έχουν το δικαίωμα να ψηφίζουν σε όλες τις εκλογές και τα δημοψηφίσματα, καθώς και να εκλέγονται. Αυτά τα δικαιώματα πρέπει να απολαμβάνονται τόσο νομοθετικά όσο και πρακτικά. Ωστόσο, ενώ σχεδόν όλα τα κράτη έχουν υιοθετήσει συνταγματικές ή άλλες νομικές διατάξεις που παρέχουν, τόσο στις γυναίκες, όσο και στους άνδρες το ίσο δικαίωμα ψήφου σε όλες τις εκλογές και τα δημόσια δημοψηφίσματα, σε πολλές χώρες οι γυναίκες εξακολουθούν να αντιμετωπίζουν δυσκολίες.</a:t>
            </a:r>
          </a:p>
        </p:txBody>
      </p:sp>
      <p:sp>
        <p:nvSpPr>
          <p:cNvPr id="11" name="Θέση κειμένου 10"/>
          <p:cNvSpPr>
            <a:spLocks noGrp="1"/>
          </p:cNvSpPr>
          <p:nvPr>
            <p:ph type="body" sz="quarter" idx="13"/>
          </p:nvPr>
        </p:nvSpPr>
        <p:spPr/>
        <p:txBody>
          <a:bodyPr/>
          <a:lstStyle/>
          <a:p>
            <a:r>
              <a:rPr lang="el-GR" sz="2000" b="1" dirty="0">
                <a:solidFill>
                  <a:srgbClr val="C00000"/>
                </a:solidFill>
              </a:rPr>
              <a:t>Μετατρέψτε το κείμενο σε πλάγιο λόγο </a:t>
            </a:r>
          </a:p>
        </p:txBody>
      </p:sp>
      <p:pic>
        <p:nvPicPr>
          <p:cNvPr id="13" name="Θέση εικόνας 12" descr="Ιράν: Η νομπελίστρια Σιρίν Εμπαντί υπέρ των διαδηλώσεων | in.gr"/>
          <p:cNvPicPr>
            <a:picLocks noGrp="1"/>
          </p:cNvPicPr>
          <p:nvPr>
            <p:ph type="pic" sz="quarter" idx="14"/>
          </p:nvPr>
        </p:nvPicPr>
        <p:blipFill>
          <a:blip r:embed="rId3">
            <a:extLst>
              <a:ext uri="{28A0092B-C50C-407E-A947-70E740481C1C}">
                <a14:useLocalDpi xmlns:a14="http://schemas.microsoft.com/office/drawing/2010/main" val="0"/>
              </a:ext>
            </a:extLst>
          </a:blip>
          <a:srcRect l="21237" r="21237"/>
          <a:stretch>
            <a:fillRect/>
          </a:stretch>
        </p:blipFill>
        <p:spPr bwMode="auto">
          <a:prstGeom prst="rect">
            <a:avLst/>
          </a:prstGeom>
          <a:noFill/>
          <a:ln>
            <a:noFill/>
          </a:ln>
        </p:spPr>
      </p:pic>
      <p:sp>
        <p:nvSpPr>
          <p:cNvPr id="14" name="Ορθογώνιο 13"/>
          <p:cNvSpPr/>
          <p:nvPr/>
        </p:nvSpPr>
        <p:spPr>
          <a:xfrm>
            <a:off x="7806519" y="5172501"/>
            <a:ext cx="5459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p:cNvSpPr/>
          <p:nvPr/>
        </p:nvSpPr>
        <p:spPr>
          <a:xfrm>
            <a:off x="7369791" y="4929629"/>
            <a:ext cx="4168634" cy="576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a:t>Γιατί οι γυναίκες αντιμετωπίζονται διαφορετικά </a:t>
            </a:r>
          </a:p>
        </p:txBody>
      </p:sp>
    </p:spTree>
    <p:extLst>
      <p:ext uri="{BB962C8B-B14F-4D97-AF65-F5344CB8AC3E}">
        <p14:creationId xmlns:p14="http://schemas.microsoft.com/office/powerpoint/2010/main" val="252204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2400" dirty="0" err="1"/>
              <a:t>Παραγοντες</a:t>
            </a:r>
            <a:r>
              <a:rPr lang="el-GR" sz="2400" dirty="0"/>
              <a:t> που </a:t>
            </a:r>
            <a:r>
              <a:rPr lang="el-GR" sz="2400" dirty="0" err="1"/>
              <a:t>επηρεαζουν</a:t>
            </a:r>
            <a:r>
              <a:rPr lang="el-GR" sz="2400" dirty="0"/>
              <a:t> τη </a:t>
            </a:r>
            <a:r>
              <a:rPr lang="el-GR" sz="2400" dirty="0" err="1"/>
              <a:t>συμμετοχη</a:t>
            </a:r>
            <a:r>
              <a:rPr lang="el-GR" sz="2400" dirty="0"/>
              <a:t> των </a:t>
            </a:r>
            <a:r>
              <a:rPr lang="el-GR" sz="2400" dirty="0" err="1"/>
              <a:t>γυναικων</a:t>
            </a:r>
            <a:r>
              <a:rPr lang="el-GR" sz="2400" dirty="0"/>
              <a:t> </a:t>
            </a:r>
            <a:br>
              <a:rPr lang="el-GR" sz="2400" dirty="0"/>
            </a:br>
            <a:r>
              <a:rPr lang="el-GR" sz="2400" dirty="0"/>
              <a:t>στην </a:t>
            </a:r>
            <a:r>
              <a:rPr lang="el-GR" sz="2400" dirty="0" err="1"/>
              <a:t>πολιτικη</a:t>
            </a:r>
            <a:r>
              <a:rPr lang="el-GR" sz="2400" dirty="0"/>
              <a:t> </a:t>
            </a:r>
            <a:r>
              <a:rPr lang="el-GR" sz="2400" dirty="0" err="1"/>
              <a:t>ζωη</a:t>
            </a:r>
            <a:endParaRPr lang="el-GR" sz="2400" dirty="0"/>
          </a:p>
        </p:txBody>
      </p:sp>
      <p:sp>
        <p:nvSpPr>
          <p:cNvPr id="3" name="Υπότιτλος 2"/>
          <p:cNvSpPr>
            <a:spLocks noGrp="1"/>
          </p:cNvSpPr>
          <p:nvPr>
            <p:ph type="subTitle" idx="1"/>
          </p:nvPr>
        </p:nvSpPr>
        <p:spPr/>
        <p:txBody>
          <a:bodyPr/>
          <a:lstStyle/>
          <a:p>
            <a:r>
              <a:rPr lang="el-GR" b="1" dirty="0" err="1">
                <a:latin typeface="+mn-lt"/>
              </a:rPr>
              <a:t>Μετατροπη</a:t>
            </a:r>
            <a:r>
              <a:rPr lang="el-GR" b="1" dirty="0">
                <a:latin typeface="+mn-lt"/>
              </a:rPr>
              <a:t> σε </a:t>
            </a:r>
            <a:r>
              <a:rPr lang="el-GR" b="1" dirty="0" err="1">
                <a:latin typeface="+mn-lt"/>
              </a:rPr>
              <a:t>πλαγιο</a:t>
            </a:r>
            <a:r>
              <a:rPr lang="el-GR" b="1" dirty="0">
                <a:latin typeface="+mn-lt"/>
              </a:rPr>
              <a:t> </a:t>
            </a:r>
            <a:r>
              <a:rPr lang="el-GR" b="1" dirty="0" err="1">
                <a:latin typeface="+mn-lt"/>
              </a:rPr>
              <a:t>λογο</a:t>
            </a:r>
            <a:endParaRPr lang="el-GR" b="1" dirty="0">
              <a:latin typeface="+mn-lt"/>
            </a:endParaRPr>
          </a:p>
        </p:txBody>
      </p:sp>
      <p:sp>
        <p:nvSpPr>
          <p:cNvPr id="4" name="Θέση εικόνας 3"/>
          <p:cNvSpPr>
            <a:spLocks noGrp="1"/>
          </p:cNvSpPr>
          <p:nvPr>
            <p:ph type="pic" sz="quarter" idx="10"/>
          </p:nvPr>
        </p:nvSpPr>
        <p:spPr/>
      </p:sp>
      <p:sp>
        <p:nvSpPr>
          <p:cNvPr id="5" name="Ορθογώνιο 4"/>
          <p:cNvSpPr/>
          <p:nvPr/>
        </p:nvSpPr>
        <p:spPr>
          <a:xfrm>
            <a:off x="4654379" y="641681"/>
            <a:ext cx="6837036" cy="561281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lgn="just">
              <a:buAutoNum type="arabicPeriod"/>
            </a:pPr>
            <a:r>
              <a:rPr lang="el-GR" sz="1600" dirty="0">
                <a:latin typeface="ArialMT"/>
              </a:rPr>
              <a:t>Οι γυναίκες συχνά έχουν μικρότερη πρόσβαση από τους άνδρες σε πληροφορίες σχετικά με τους κομματικούς υποψηφίους, τις πολιτικές πλατφόρμες των κομμάτων και τις διαδικασίες ψηφοφορίας, πληροφορίες που οι κυβερνήσεις και τα πολιτικά κόμματα έχουν αποτύχει να παράσχουν.</a:t>
            </a:r>
          </a:p>
          <a:p>
            <a:pPr marL="342900" indent="-342900" algn="just">
              <a:buAutoNum type="arabicPeriod"/>
            </a:pPr>
            <a:r>
              <a:rPr lang="el-GR" sz="1600" dirty="0">
                <a:latin typeface="ArialMT"/>
              </a:rPr>
              <a:t>Ο αναλφαβητισμός, η έλλειψη γνώσεων και η μη κατανόηση    των πολιτικών συστημάτων και των επιπτώσεων που οι πολιτικές πρωτοβουλίες και οι πολιτικές πρακτικές θα έχουν στη ζωή τους. </a:t>
            </a:r>
          </a:p>
          <a:p>
            <a:pPr marL="342900" indent="-342900" algn="just">
              <a:buAutoNum type="arabicPeriod"/>
            </a:pPr>
            <a:r>
              <a:rPr lang="el-GR" sz="1600" dirty="0">
                <a:latin typeface="ArialMT"/>
              </a:rPr>
              <a:t>Η διπλή επιβάρυνση των γυναικών, που περιλαμβάνει την εργασία σε συνδυασμό με οικονομικούς περιορισμούς, περιορίζει τον χρόνο και την ευκαιρία να ακολουθήσουν προεκλογικές εκστρατείες και να έχουν την πλήρη ελευθερία να ασκήσουν την ψήφο τους.</a:t>
            </a:r>
          </a:p>
          <a:p>
            <a:pPr marL="342900" indent="-342900" algn="just">
              <a:buAutoNum type="arabicPeriod"/>
            </a:pPr>
            <a:r>
              <a:rPr lang="el-GR" sz="1600" dirty="0">
                <a:latin typeface="ArialMT"/>
              </a:rPr>
              <a:t>Σε πολλές χώρες, οι παραδόσεις και τα κοινωνικά και πολιτιστικά στερεότυπα αποθαρρύνουν τις γυναίκες από την άσκηση του δικαιώματός τους να ψηφίζουν. </a:t>
            </a:r>
          </a:p>
          <a:p>
            <a:pPr marL="342900" indent="-342900" algn="just">
              <a:buAutoNum type="arabicPeriod"/>
            </a:pPr>
            <a:r>
              <a:rPr lang="el-GR" sz="1600" dirty="0">
                <a:latin typeface="ArialMT"/>
              </a:rPr>
              <a:t>Οι περιορισμοί στην ελεύθερη κυκλοφορία τους ή στο δικαίωμα συμμετοχής, η αρνητική στάση προς την πολιτική συμμετοχή των γυναικών, καθώς και η έλλειψη εμπιστοσύνης και στήριξης των γυναικών υποψηφίων από το εκλογικό σώμα είναι μερικοί ακόμα παράγοντες που σε ορισμένες χώρες αναστέλλουν τη συμμετοχή των</a:t>
            </a:r>
          </a:p>
          <a:p>
            <a:r>
              <a:rPr lang="el-GR" sz="1600" dirty="0">
                <a:latin typeface="ArialMT"/>
              </a:rPr>
              <a:t>       γυναικών στη δημόσια ή την πολιτική ζωή των κοινοτήτων τους.</a:t>
            </a:r>
          </a:p>
          <a:p>
            <a:pPr marL="342900" indent="-342900" algn="just">
              <a:buAutoNum type="arabicPeriod"/>
            </a:pPr>
            <a:endParaRPr lang="el-GR" sz="1600" dirty="0"/>
          </a:p>
        </p:txBody>
      </p:sp>
    </p:spTree>
    <p:extLst>
      <p:ext uri="{BB962C8B-B14F-4D97-AF65-F5344CB8AC3E}">
        <p14:creationId xmlns:p14="http://schemas.microsoft.com/office/powerpoint/2010/main" val="244242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Υπότιτλος 7"/>
          <p:cNvSpPr>
            <a:spLocks noGrp="1"/>
          </p:cNvSpPr>
          <p:nvPr>
            <p:ph type="subTitle" idx="4294967295"/>
          </p:nvPr>
        </p:nvSpPr>
        <p:spPr>
          <a:xfrm>
            <a:off x="1856096" y="752475"/>
            <a:ext cx="8420668" cy="680540"/>
          </a:xfrm>
        </p:spPr>
        <p:txBody>
          <a:bodyPr>
            <a:normAutofit/>
          </a:bodyPr>
          <a:lstStyle/>
          <a:p>
            <a:pPr marL="0" indent="0">
              <a:buNone/>
            </a:pPr>
            <a:r>
              <a:rPr lang="el-GR" sz="3200" b="1" dirty="0">
                <a:solidFill>
                  <a:schemeClr val="accent5">
                    <a:lumMod val="75000"/>
                  </a:schemeClr>
                </a:solidFill>
                <a:latin typeface="+mn-lt"/>
              </a:rPr>
              <a:t>Μετατρέψτε το κείμενο σε πλάγιο λόγο</a:t>
            </a:r>
          </a:p>
        </p:txBody>
      </p:sp>
      <p:sp>
        <p:nvSpPr>
          <p:cNvPr id="10" name="Ορθογώνιο 9"/>
          <p:cNvSpPr/>
          <p:nvPr/>
        </p:nvSpPr>
        <p:spPr>
          <a:xfrm>
            <a:off x="1752600" y="1583140"/>
            <a:ext cx="8686800" cy="479036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l-GR"/>
          </a:p>
        </p:txBody>
      </p:sp>
      <p:sp>
        <p:nvSpPr>
          <p:cNvPr id="12" name="Ορθογώνιο 11"/>
          <p:cNvSpPr/>
          <p:nvPr/>
        </p:nvSpPr>
        <p:spPr>
          <a:xfrm>
            <a:off x="2027261" y="1951630"/>
            <a:ext cx="8078337" cy="4093428"/>
          </a:xfrm>
          <a:prstGeom prst="rect">
            <a:avLst/>
          </a:prstGeom>
        </p:spPr>
        <p:txBody>
          <a:bodyPr wrap="square">
            <a:spAutoFit/>
          </a:bodyPr>
          <a:lstStyle/>
          <a:p>
            <a:pPr algn="just">
              <a:spcAft>
                <a:spcPts val="0"/>
              </a:spcAft>
            </a:pPr>
            <a:r>
              <a:rPr lang="el-GR" sz="2000" dirty="0">
                <a:ea typeface="Times New Roman" panose="02020603050405020304" pitchFamily="18" charset="0"/>
              </a:rPr>
              <a:t>Προκατάληψη σημαίνει γνώση που προηγείται της λογικής και υιοθετείται αβασάνιστα και αστόχαστα. Οι προκαταλήψεις μπορεί να είναι γνώμες, αρχές, ιδέες, δοξασίες, δυσμενείς κοινωνικές τοποθετήσεις απέναντι σε ορισμένα φαινόμενα ή πρόσωπα, χωρίς βέβαια να βασίζονται σε κριτική ελεγμένη εμπειρία. Οι προκαταλήψεις δεν πηγάζουν από πεποιθήσεις που είναι σωστές ή λανθασμένες υποθέσεις, αλλά από πεποιθήσεις που έχουν γίνει στερεότυπα. Επομένως είναι προπαρασκευασμένες κρίσεις για άτομα, ομάδες και κοινωνικά συστήματα, οι οποίες μάλιστα σχεδόν πάντα είναι δυσμενείς και υπαγορεύουν αρνητική στάση σε άλλα άτομα ή κοινωνίες.</a:t>
            </a:r>
          </a:p>
          <a:p>
            <a:pPr algn="just">
              <a:spcAft>
                <a:spcPts val="0"/>
              </a:spcAft>
            </a:pPr>
            <a:r>
              <a:rPr lang="el-GR" sz="2000" dirty="0">
                <a:ea typeface="Times New Roman" panose="02020603050405020304" pitchFamily="18" charset="0"/>
              </a:rPr>
              <a:t> </a:t>
            </a:r>
            <a:endParaRPr lang="el-GR" sz="2000" dirty="0">
              <a:effectLst/>
              <a:ea typeface="Times New Roman" panose="02020603050405020304" pitchFamily="18" charset="0"/>
            </a:endParaRPr>
          </a:p>
        </p:txBody>
      </p:sp>
    </p:spTree>
    <p:extLst>
      <p:ext uri="{BB962C8B-B14F-4D97-AF65-F5344CB8AC3E}">
        <p14:creationId xmlns:p14="http://schemas.microsoft.com/office/powerpoint/2010/main" val="398629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17D17B-0E57-4730-B091-F45CA8440A73}"/>
              </a:ext>
            </a:extLst>
          </p:cNvPr>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l-GR" sz="2000" dirty="0" err="1"/>
              <a:t>Μετατρεψτε</a:t>
            </a:r>
            <a:r>
              <a:rPr lang="el-GR" sz="2000" dirty="0"/>
              <a:t> σε </a:t>
            </a:r>
            <a:r>
              <a:rPr lang="el-GR" sz="2000" dirty="0" err="1"/>
              <a:t>πλαγιο</a:t>
            </a:r>
            <a:r>
              <a:rPr lang="el-GR" sz="2000" dirty="0"/>
              <a:t> </a:t>
            </a:r>
            <a:r>
              <a:rPr lang="el-GR" sz="2000" dirty="0" err="1"/>
              <a:t>λογο</a:t>
            </a:r>
            <a:r>
              <a:rPr lang="el-GR" sz="2000" dirty="0"/>
              <a:t> τις </a:t>
            </a:r>
            <a:r>
              <a:rPr lang="el-GR" sz="2000" dirty="0" err="1"/>
              <a:t>προτασεισ</a:t>
            </a:r>
            <a:r>
              <a:rPr lang="el-GR" sz="2000" dirty="0"/>
              <a:t> στη β </a:t>
            </a:r>
            <a:r>
              <a:rPr lang="el-GR" sz="2000" dirty="0" err="1"/>
              <a:t>στηλη</a:t>
            </a:r>
            <a:r>
              <a:rPr lang="el-GR" sz="2000" dirty="0"/>
              <a:t> </a:t>
            </a:r>
            <a:r>
              <a:rPr lang="el-GR" sz="2000" dirty="0" err="1"/>
              <a:t>αφου</a:t>
            </a:r>
            <a:r>
              <a:rPr lang="el-GR" sz="2000" dirty="0"/>
              <a:t> τις </a:t>
            </a:r>
            <a:r>
              <a:rPr lang="el-GR" sz="2000" dirty="0" err="1"/>
              <a:t>συνδυασετε</a:t>
            </a:r>
            <a:r>
              <a:rPr lang="el-GR" sz="2000" dirty="0"/>
              <a:t> με το </a:t>
            </a:r>
            <a:r>
              <a:rPr lang="el-GR" sz="2000" dirty="0" err="1"/>
              <a:t>καταλληλο</a:t>
            </a:r>
            <a:r>
              <a:rPr lang="el-GR" sz="2000" dirty="0"/>
              <a:t> </a:t>
            </a:r>
            <a:r>
              <a:rPr lang="el-GR" sz="2000" dirty="0" err="1"/>
              <a:t>ρημα</a:t>
            </a:r>
            <a:endParaRPr lang="el-GR" sz="2000" dirty="0"/>
          </a:p>
        </p:txBody>
      </p:sp>
      <p:sp>
        <p:nvSpPr>
          <p:cNvPr id="3" name="Θέση εικόνας 2">
            <a:extLst>
              <a:ext uri="{FF2B5EF4-FFF2-40B4-BE49-F238E27FC236}">
                <a16:creationId xmlns:a16="http://schemas.microsoft.com/office/drawing/2014/main" id="{DB2AC4E5-F9DF-4234-9081-BFE080FC4B69}"/>
              </a:ext>
            </a:extLst>
          </p:cNvPr>
          <p:cNvSpPr>
            <a:spLocks noGrp="1"/>
          </p:cNvSpPr>
          <p:nvPr>
            <p:ph type="pic" sz="quarter" idx="11"/>
          </p:nvPr>
        </p:nvSpPr>
        <p:spPr/>
      </p:sp>
      <p:sp>
        <p:nvSpPr>
          <p:cNvPr id="4" name="Θέση κειμένου 3">
            <a:extLst>
              <a:ext uri="{FF2B5EF4-FFF2-40B4-BE49-F238E27FC236}">
                <a16:creationId xmlns:a16="http://schemas.microsoft.com/office/drawing/2014/main" id="{7C3572DA-117E-425D-9B63-220E3E5752BE}"/>
              </a:ext>
            </a:extLst>
          </p:cNvPr>
          <p:cNvSpPr>
            <a:spLocks noGrp="1"/>
          </p:cNvSpPr>
          <p:nvPr>
            <p:ph type="body" sz="quarter" idx="13"/>
          </p:nvPr>
        </p:nvSpPr>
        <p:spPr>
          <a:xfrm>
            <a:off x="6724050" y="991412"/>
            <a:ext cx="4406900" cy="94337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l-GR" sz="1400" b="1" dirty="0">
                <a:solidFill>
                  <a:srgbClr val="FF0000"/>
                </a:solidFill>
              </a:rPr>
              <a:t>Να θυμιάστε τις αλλαγές στις εγκλίσεις, τους χρόνους των ρημάτων, τα πρόσωπα (</a:t>
            </a:r>
            <a:r>
              <a:rPr lang="el-GR" sz="1400" b="1" dirty="0" err="1">
                <a:solidFill>
                  <a:srgbClr val="FF0000"/>
                </a:solidFill>
              </a:rPr>
              <a:t>ασκ</a:t>
            </a:r>
            <a:r>
              <a:rPr lang="el-GR" sz="1400" b="1" dirty="0">
                <a:solidFill>
                  <a:srgbClr val="FF0000"/>
                </a:solidFill>
              </a:rPr>
              <a:t>. Στο βοήθημα της </a:t>
            </a:r>
            <a:r>
              <a:rPr lang="el-GR" sz="1400" b="1" dirty="0" err="1">
                <a:solidFill>
                  <a:srgbClr val="FF0000"/>
                </a:solidFill>
              </a:rPr>
              <a:t>Νεοελ</a:t>
            </a:r>
            <a:r>
              <a:rPr lang="el-GR" sz="1400" b="1" dirty="0">
                <a:solidFill>
                  <a:srgbClr val="FF0000"/>
                </a:solidFill>
              </a:rPr>
              <a:t>. Γλ. </a:t>
            </a:r>
            <a:r>
              <a:rPr lang="el-GR" sz="1400" b="1" dirty="0" err="1">
                <a:solidFill>
                  <a:srgbClr val="FF0000"/>
                </a:solidFill>
              </a:rPr>
              <a:t>Θεόνη</a:t>
            </a:r>
            <a:r>
              <a:rPr lang="el-GR" sz="1400" b="1" dirty="0">
                <a:solidFill>
                  <a:srgbClr val="FF0000"/>
                </a:solidFill>
              </a:rPr>
              <a:t> </a:t>
            </a:r>
            <a:r>
              <a:rPr lang="el-GR" sz="1400" b="1" dirty="0" err="1">
                <a:solidFill>
                  <a:srgbClr val="FF0000"/>
                </a:solidFill>
              </a:rPr>
              <a:t>Ντρίνια</a:t>
            </a:r>
            <a:r>
              <a:rPr lang="el-GR" sz="1400" b="1" dirty="0">
                <a:solidFill>
                  <a:srgbClr val="FF0000"/>
                </a:solidFill>
              </a:rPr>
              <a:t>)</a:t>
            </a:r>
          </a:p>
        </p:txBody>
      </p:sp>
      <p:sp>
        <p:nvSpPr>
          <p:cNvPr id="6" name="Ορθογώνιο 5">
            <a:extLst>
              <a:ext uri="{FF2B5EF4-FFF2-40B4-BE49-F238E27FC236}">
                <a16:creationId xmlns:a16="http://schemas.microsoft.com/office/drawing/2014/main" id="{A5A7EA7E-7B78-4165-AEB3-124F0BF5EBB9}"/>
              </a:ext>
            </a:extLst>
          </p:cNvPr>
          <p:cNvSpPr/>
          <p:nvPr/>
        </p:nvSpPr>
        <p:spPr>
          <a:xfrm rot="21322807">
            <a:off x="551991" y="2097978"/>
            <a:ext cx="5666083" cy="379605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buAutoNum type="arabicPeriod"/>
            </a:pPr>
            <a:r>
              <a:rPr lang="el-GR" dirty="0"/>
              <a:t>Του ζήτησε </a:t>
            </a:r>
          </a:p>
          <a:p>
            <a:pPr marL="342900" indent="-342900" algn="ctr">
              <a:buAutoNum type="arabicPeriod"/>
            </a:pPr>
            <a:r>
              <a:rPr lang="el-GR" dirty="0"/>
              <a:t>Με παρότρυνε</a:t>
            </a:r>
          </a:p>
          <a:p>
            <a:pPr marL="342900" indent="-342900" algn="ctr">
              <a:buAutoNum type="arabicPeriod"/>
            </a:pPr>
            <a:r>
              <a:rPr lang="el-GR" dirty="0"/>
              <a:t>Κατέληξε στο συμπέρασμα</a:t>
            </a:r>
          </a:p>
          <a:p>
            <a:pPr marL="342900" indent="-342900" algn="ctr">
              <a:buAutoNum type="arabicPeriod"/>
            </a:pPr>
            <a:r>
              <a:rPr lang="el-GR" dirty="0"/>
              <a:t>Παρατήρησε</a:t>
            </a:r>
          </a:p>
          <a:p>
            <a:pPr marL="342900" indent="-342900" algn="ctr">
              <a:buAutoNum type="arabicPeriod"/>
            </a:pPr>
            <a:r>
              <a:rPr lang="el-GR" dirty="0"/>
              <a:t>Με συμβούλεψε</a:t>
            </a:r>
          </a:p>
          <a:p>
            <a:pPr marL="342900" indent="-342900" algn="ctr">
              <a:buAutoNum type="arabicPeriod"/>
            </a:pPr>
            <a:r>
              <a:rPr lang="el-GR" dirty="0"/>
              <a:t>Ακούγεται</a:t>
            </a:r>
          </a:p>
          <a:p>
            <a:pPr marL="342900" indent="-342900" algn="ctr">
              <a:buAutoNum type="arabicPeriod"/>
            </a:pPr>
            <a:r>
              <a:rPr lang="el-GR" dirty="0"/>
              <a:t>Κατήγγειλε</a:t>
            </a:r>
          </a:p>
        </p:txBody>
      </p:sp>
      <p:sp>
        <p:nvSpPr>
          <p:cNvPr id="5" name="Θέση εικόνας 4">
            <a:extLst>
              <a:ext uri="{FF2B5EF4-FFF2-40B4-BE49-F238E27FC236}">
                <a16:creationId xmlns:a16="http://schemas.microsoft.com/office/drawing/2014/main" id="{053ECFE8-140B-4A94-BC1A-E90CF86C33A7}"/>
              </a:ext>
            </a:extLst>
          </p:cNvPr>
          <p:cNvSpPr>
            <a:spLocks noGrp="1"/>
          </p:cNvSpPr>
          <p:nvPr>
            <p:ph type="pic" sz="quarter" idx="14"/>
          </p:nvPr>
        </p:nvSpPr>
        <p:spPr/>
      </p:sp>
      <p:sp>
        <p:nvSpPr>
          <p:cNvPr id="7" name="Ορθογώνιο 6">
            <a:extLst>
              <a:ext uri="{FF2B5EF4-FFF2-40B4-BE49-F238E27FC236}">
                <a16:creationId xmlns:a16="http://schemas.microsoft.com/office/drawing/2014/main" id="{50F63751-E31E-4783-8DD5-2F7B02E8CC43}"/>
              </a:ext>
            </a:extLst>
          </p:cNvPr>
          <p:cNvSpPr/>
          <p:nvPr/>
        </p:nvSpPr>
        <p:spPr>
          <a:xfrm rot="261377">
            <a:off x="5906447" y="2570190"/>
            <a:ext cx="5664846" cy="365479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l-GR" dirty="0"/>
              <a:t>α. Διάλεξε αυτό που πραγματικά θέλεις</a:t>
            </a:r>
          </a:p>
          <a:p>
            <a:pPr algn="ctr"/>
            <a:r>
              <a:rPr lang="el-GR" dirty="0"/>
              <a:t>β. Αύριο θα γράψουμε διαγώνισμα</a:t>
            </a:r>
          </a:p>
          <a:p>
            <a:pPr algn="ctr"/>
            <a:r>
              <a:rPr lang="el-GR" dirty="0"/>
              <a:t>γ. Να προσέχεις με ποιους κάνει παρέα</a:t>
            </a:r>
          </a:p>
          <a:p>
            <a:pPr algn="ctr"/>
            <a:r>
              <a:rPr lang="el-GR" dirty="0"/>
              <a:t>Δ. Έλα εδώ όσο πιο γρήγορα μπορείς</a:t>
            </a:r>
          </a:p>
          <a:p>
            <a:pPr algn="ctr"/>
            <a:r>
              <a:rPr lang="el-GR" dirty="0"/>
              <a:t>ε. Προσπάθησαν να με δωροδοκήσουν, για να πω ψέματα</a:t>
            </a:r>
          </a:p>
          <a:p>
            <a:pPr algn="ctr"/>
            <a:r>
              <a:rPr lang="el-GR" dirty="0" err="1"/>
              <a:t>στ</a:t>
            </a:r>
            <a:r>
              <a:rPr lang="el-GR" dirty="0"/>
              <a:t>. Οι άνθρωποι σε αυτό το χωριό είναι εξαιρετικά φιλόξενοι</a:t>
            </a:r>
          </a:p>
          <a:p>
            <a:pPr algn="ctr"/>
            <a:r>
              <a:rPr lang="el-GR" dirty="0"/>
              <a:t>ζ. Ήταν όλα προκαθορισμένα</a:t>
            </a:r>
          </a:p>
          <a:p>
            <a:pPr algn="ctr"/>
            <a:endParaRPr lang="el-GR" dirty="0"/>
          </a:p>
          <a:p>
            <a:pPr algn="ctr"/>
            <a:endParaRPr lang="el-GR" dirty="0"/>
          </a:p>
        </p:txBody>
      </p:sp>
    </p:spTree>
    <p:extLst>
      <p:ext uri="{BB962C8B-B14F-4D97-AF65-F5344CB8AC3E}">
        <p14:creationId xmlns:p14="http://schemas.microsoft.com/office/powerpoint/2010/main" val="366500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38DB3798-9126-4AB8-AA90-5F4D57C5EBE0}"/>
              </a:ext>
            </a:extLst>
          </p:cNvPr>
          <p:cNvSpPr>
            <a:spLocks noGrp="1"/>
          </p:cNvSpPr>
          <p:nvPr>
            <p:ph type="title"/>
          </p:nvPr>
        </p:nvSpPr>
        <p:spPr>
          <a:xfrm>
            <a:off x="457200" y="241541"/>
            <a:ext cx="7562088" cy="92889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a:normAutofit fontScale="90000"/>
          </a:bodyPr>
          <a:lstStyle/>
          <a:p>
            <a:r>
              <a:rPr lang="el-GR" dirty="0" err="1"/>
              <a:t>Στοχοι</a:t>
            </a:r>
            <a:r>
              <a:rPr lang="el-GR" dirty="0"/>
              <a:t> της </a:t>
            </a:r>
            <a:r>
              <a:rPr lang="el-GR" dirty="0" err="1"/>
              <a:t>ενοτητας</a:t>
            </a:r>
            <a:r>
              <a:rPr lang="el-GR" dirty="0"/>
              <a:t> </a:t>
            </a:r>
          </a:p>
        </p:txBody>
      </p:sp>
      <p:graphicFrame>
        <p:nvGraphicFramePr>
          <p:cNvPr id="9" name="Θέση περιεχομένου 8">
            <a:extLst>
              <a:ext uri="{FF2B5EF4-FFF2-40B4-BE49-F238E27FC236}">
                <a16:creationId xmlns:a16="http://schemas.microsoft.com/office/drawing/2014/main" id="{1A7BFD66-7D49-477B-A602-AC1C48F84F5F}"/>
              </a:ext>
            </a:extLst>
          </p:cNvPr>
          <p:cNvGraphicFramePr>
            <a:graphicFrameLocks noGrp="1"/>
          </p:cNvGraphicFramePr>
          <p:nvPr>
            <p:ph idx="1"/>
            <p:extLst>
              <p:ext uri="{D42A27DB-BD31-4B8C-83A1-F6EECF244321}">
                <p14:modId xmlns:p14="http://schemas.microsoft.com/office/powerpoint/2010/main" val="2522326993"/>
              </p:ext>
            </p:extLst>
          </p:nvPr>
        </p:nvGraphicFramePr>
        <p:xfrm>
          <a:off x="539496" y="1499616"/>
          <a:ext cx="11155680" cy="4882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Οβάλ 9">
            <a:extLst>
              <a:ext uri="{FF2B5EF4-FFF2-40B4-BE49-F238E27FC236}">
                <a16:creationId xmlns:a16="http://schemas.microsoft.com/office/drawing/2014/main" id="{27D6D589-1C5F-44CE-A5F9-A22CC6CA6D32}"/>
              </a:ext>
            </a:extLst>
          </p:cNvPr>
          <p:cNvSpPr/>
          <p:nvPr/>
        </p:nvSpPr>
        <p:spPr>
          <a:xfrm>
            <a:off x="9720072" y="3483864"/>
            <a:ext cx="1932432"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να υιοθετούν θετική στάση σε</a:t>
            </a:r>
          </a:p>
        </p:txBody>
      </p:sp>
      <p:cxnSp>
        <p:nvCxnSpPr>
          <p:cNvPr id="12" name="Ευθύγραμμο βέλος σύνδεσης 11">
            <a:extLst>
              <a:ext uri="{FF2B5EF4-FFF2-40B4-BE49-F238E27FC236}">
                <a16:creationId xmlns:a16="http://schemas.microsoft.com/office/drawing/2014/main" id="{79267D6B-0BB6-45FC-A5E1-2797C935FCCC}"/>
              </a:ext>
            </a:extLst>
          </p:cNvPr>
          <p:cNvCxnSpPr>
            <a:cxnSpLocks/>
          </p:cNvCxnSpPr>
          <p:nvPr/>
        </p:nvCxnSpPr>
        <p:spPr>
          <a:xfrm flipV="1">
            <a:off x="3145536" y="3483864"/>
            <a:ext cx="429768" cy="12252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98D802E2-3244-48E5-95A5-ADA982CB1772}"/>
              </a:ext>
            </a:extLst>
          </p:cNvPr>
          <p:cNvCxnSpPr>
            <a:cxnSpLocks/>
          </p:cNvCxnSpPr>
          <p:nvPr/>
        </p:nvCxnSpPr>
        <p:spPr>
          <a:xfrm flipV="1">
            <a:off x="4023360" y="3255264"/>
            <a:ext cx="1408176" cy="1357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a:extLst>
              <a:ext uri="{FF2B5EF4-FFF2-40B4-BE49-F238E27FC236}">
                <a16:creationId xmlns:a16="http://schemas.microsoft.com/office/drawing/2014/main" id="{88559CD8-A488-4B1A-9547-827DE9BCB2F9}"/>
              </a:ext>
            </a:extLst>
          </p:cNvPr>
          <p:cNvCxnSpPr>
            <a:cxnSpLocks/>
          </p:cNvCxnSpPr>
          <p:nvPr/>
        </p:nvCxnSpPr>
        <p:spPr>
          <a:xfrm flipV="1">
            <a:off x="4133088" y="3429000"/>
            <a:ext cx="3593592" cy="1335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a:extLst>
              <a:ext uri="{FF2B5EF4-FFF2-40B4-BE49-F238E27FC236}">
                <a16:creationId xmlns:a16="http://schemas.microsoft.com/office/drawing/2014/main" id="{4DD99FE4-BAB3-43F5-8BB1-D3849748C14B}"/>
              </a:ext>
            </a:extLst>
          </p:cNvPr>
          <p:cNvCxnSpPr>
            <a:cxnSpLocks/>
          </p:cNvCxnSpPr>
          <p:nvPr/>
        </p:nvCxnSpPr>
        <p:spPr>
          <a:xfrm flipV="1">
            <a:off x="4133088" y="4764024"/>
            <a:ext cx="1586484" cy="2560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a:extLst>
              <a:ext uri="{FF2B5EF4-FFF2-40B4-BE49-F238E27FC236}">
                <a16:creationId xmlns:a16="http://schemas.microsoft.com/office/drawing/2014/main" id="{D7F76BD0-019F-4083-906F-58D73EBE2855}"/>
              </a:ext>
            </a:extLst>
          </p:cNvPr>
          <p:cNvCxnSpPr>
            <a:cxnSpLocks/>
          </p:cNvCxnSpPr>
          <p:nvPr/>
        </p:nvCxnSpPr>
        <p:spPr>
          <a:xfrm>
            <a:off x="4023360" y="5257800"/>
            <a:ext cx="3392424" cy="36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a:extLst>
              <a:ext uri="{FF2B5EF4-FFF2-40B4-BE49-F238E27FC236}">
                <a16:creationId xmlns:a16="http://schemas.microsoft.com/office/drawing/2014/main" id="{905BFF45-150D-4FB7-B088-52FEB3ABBDCE}"/>
              </a:ext>
            </a:extLst>
          </p:cNvPr>
          <p:cNvCxnSpPr>
            <a:cxnSpLocks/>
          </p:cNvCxnSpPr>
          <p:nvPr/>
        </p:nvCxnSpPr>
        <p:spPr>
          <a:xfrm>
            <a:off x="8476488" y="2916936"/>
            <a:ext cx="1490472" cy="896112"/>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a:extLst>
              <a:ext uri="{FF2B5EF4-FFF2-40B4-BE49-F238E27FC236}">
                <a16:creationId xmlns:a16="http://schemas.microsoft.com/office/drawing/2014/main" id="{C2B75DC6-8CED-41DB-9167-4FAE0CD14803}"/>
              </a:ext>
            </a:extLst>
          </p:cNvPr>
          <p:cNvCxnSpPr>
            <a:cxnSpLocks/>
          </p:cNvCxnSpPr>
          <p:nvPr/>
        </p:nvCxnSpPr>
        <p:spPr>
          <a:xfrm flipV="1">
            <a:off x="6096000" y="4142232"/>
            <a:ext cx="3779520" cy="667512"/>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 name="Ευθύγραμμο βέλος σύνδεσης 2">
            <a:extLst>
              <a:ext uri="{FF2B5EF4-FFF2-40B4-BE49-F238E27FC236}">
                <a16:creationId xmlns:a16="http://schemas.microsoft.com/office/drawing/2014/main" id="{673354B9-3DDE-4053-8740-AD4F39EDFFB5}"/>
              </a:ext>
            </a:extLst>
          </p:cNvPr>
          <p:cNvCxnSpPr>
            <a:cxnSpLocks/>
          </p:cNvCxnSpPr>
          <p:nvPr/>
        </p:nvCxnSpPr>
        <p:spPr>
          <a:xfrm flipH="1">
            <a:off x="5794132" y="3483864"/>
            <a:ext cx="2136530" cy="1325880"/>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2" name="Οβάλ 1"/>
          <p:cNvSpPr/>
          <p:nvPr/>
        </p:nvSpPr>
        <p:spPr>
          <a:xfrm>
            <a:off x="7100793" y="1522476"/>
            <a:ext cx="2751389" cy="1046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Ρατσισμός</a:t>
            </a:r>
          </a:p>
          <a:p>
            <a:pPr algn="ctr"/>
            <a:r>
              <a:rPr lang="el-GR" dirty="0"/>
              <a:t>προκατάληψη</a:t>
            </a:r>
          </a:p>
        </p:txBody>
      </p:sp>
    </p:spTree>
    <p:extLst>
      <p:ext uri="{BB962C8B-B14F-4D97-AF65-F5344CB8AC3E}">
        <p14:creationId xmlns:p14="http://schemas.microsoft.com/office/powerpoint/2010/main" val="261141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41540"/>
            <a:ext cx="11277600" cy="74215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dirty="0" err="1"/>
              <a:t>Πλαγιες</a:t>
            </a:r>
            <a:r>
              <a:rPr lang="el-GR" dirty="0"/>
              <a:t> </a:t>
            </a:r>
            <a:r>
              <a:rPr lang="el-GR" dirty="0" err="1"/>
              <a:t>ερωτηματικεσ</a:t>
            </a:r>
            <a:r>
              <a:rPr lang="el-GR" dirty="0"/>
              <a:t> </a:t>
            </a:r>
            <a:r>
              <a:rPr lang="el-GR" dirty="0" err="1"/>
              <a:t>προτασεισ</a:t>
            </a:r>
            <a:endParaRPr lang="el-GR" dirty="0"/>
          </a:p>
        </p:txBody>
      </p:sp>
      <p:sp>
        <p:nvSpPr>
          <p:cNvPr id="3" name="Θέση εικόνας 2"/>
          <p:cNvSpPr>
            <a:spLocks noGrp="1"/>
          </p:cNvSpPr>
          <p:nvPr>
            <p:ph type="pic" sz="quarter" idx="10"/>
          </p:nvPr>
        </p:nvSpPr>
        <p:spPr>
          <a:xfrm>
            <a:off x="5050823" y="1857080"/>
            <a:ext cx="6515100" cy="3657600"/>
          </a:xfrm>
        </p:spPr>
      </p:sp>
      <p:sp>
        <p:nvSpPr>
          <p:cNvPr id="9" name="Θέση εικόνας 8"/>
          <p:cNvSpPr>
            <a:spLocks noGrp="1"/>
          </p:cNvSpPr>
          <p:nvPr>
            <p:ph type="pic" sz="quarter" idx="11"/>
          </p:nvPr>
        </p:nvSpPr>
        <p:spPr/>
      </p:sp>
      <p:sp>
        <p:nvSpPr>
          <p:cNvPr id="10" name="Θέση κειμένου 9"/>
          <p:cNvSpPr>
            <a:spLocks noGrp="1"/>
          </p:cNvSpPr>
          <p:nvPr>
            <p:ph type="body" sz="quarter" idx="12"/>
          </p:nvPr>
        </p:nvSpPr>
        <p:spPr/>
        <p:txBody>
          <a:bodyPr/>
          <a:lstStyle/>
          <a:p>
            <a:r>
              <a:rPr lang="el-GR" sz="1400" b="1" dirty="0">
                <a:solidFill>
                  <a:schemeClr val="tx1">
                    <a:lumMod val="50000"/>
                  </a:schemeClr>
                </a:solidFill>
              </a:rPr>
              <a:t>Είναι ολικής άγνοιας (εισάγονται με το ερωτηματικό μόριο αν, μη, μήπως</a:t>
            </a:r>
            <a:r>
              <a:rPr lang="el-GR" sz="1400" b="1" dirty="0"/>
              <a:t>)</a:t>
            </a:r>
          </a:p>
          <a:p>
            <a:endParaRPr lang="el-GR" dirty="0"/>
          </a:p>
        </p:txBody>
      </p:sp>
      <p:sp>
        <p:nvSpPr>
          <p:cNvPr id="11" name="Θέση κειμένου 10"/>
          <p:cNvSpPr>
            <a:spLocks noGrp="1"/>
          </p:cNvSpPr>
          <p:nvPr>
            <p:ph type="body" sz="quarter" idx="13"/>
          </p:nvPr>
        </p:nvSpPr>
        <p:spPr/>
        <p:txBody>
          <a:bodyPr/>
          <a:lstStyle/>
          <a:p>
            <a:r>
              <a:rPr lang="el-GR" b="1" dirty="0">
                <a:solidFill>
                  <a:schemeClr val="tx1">
                    <a:lumMod val="50000"/>
                  </a:schemeClr>
                </a:solidFill>
              </a:rPr>
              <a:t>Είναι μερικής άγνοιας (εισάγονται με ερωτηματικές αντωνυμίες ή επιρρήματα)</a:t>
            </a:r>
          </a:p>
          <a:p>
            <a:endParaRPr lang="el-GR" b="1" dirty="0">
              <a:solidFill>
                <a:schemeClr val="tx1">
                  <a:lumMod val="50000"/>
                </a:schemeClr>
              </a:solidFill>
            </a:endParaRPr>
          </a:p>
          <a:p>
            <a:pPr lvl="0"/>
            <a:r>
              <a:rPr lang="el-GR" b="1" dirty="0">
                <a:solidFill>
                  <a:schemeClr val="tx1">
                    <a:lumMod val="50000"/>
                  </a:schemeClr>
                </a:solidFill>
              </a:rPr>
              <a:t>Είναι απλές ή διμελείς (</a:t>
            </a:r>
            <a:r>
              <a:rPr lang="el-GR" b="1" dirty="0" err="1">
                <a:solidFill>
                  <a:schemeClr val="tx1">
                    <a:lumMod val="50000"/>
                  </a:schemeClr>
                </a:solidFill>
              </a:rPr>
              <a:t>αν..ή</a:t>
            </a:r>
            <a:r>
              <a:rPr lang="el-GR" b="1" dirty="0">
                <a:solidFill>
                  <a:schemeClr val="tx1">
                    <a:lumMod val="50000"/>
                  </a:schemeClr>
                </a:solidFill>
              </a:rPr>
              <a:t>)</a:t>
            </a:r>
          </a:p>
          <a:p>
            <a:r>
              <a:rPr lang="el-GR" dirty="0"/>
              <a:t> </a:t>
            </a:r>
          </a:p>
          <a:p>
            <a:endParaRPr lang="el-GR" b="1" dirty="0">
              <a:solidFill>
                <a:schemeClr val="tx1">
                  <a:lumMod val="50000"/>
                </a:schemeClr>
              </a:solidFill>
            </a:endParaRPr>
          </a:p>
          <a:p>
            <a:endParaRPr lang="el-GR" dirty="0"/>
          </a:p>
        </p:txBody>
      </p:sp>
      <p:sp>
        <p:nvSpPr>
          <p:cNvPr id="4" name="Ορθογώνιο 3">
            <a:extLst>
              <a:ext uri="{FF2B5EF4-FFF2-40B4-BE49-F238E27FC236}">
                <a16:creationId xmlns:a16="http://schemas.microsoft.com/office/drawing/2014/main" id="{C4F8B123-6AD5-4432-A342-C68DEFD8208A}"/>
              </a:ext>
            </a:extLst>
          </p:cNvPr>
          <p:cNvSpPr/>
          <p:nvPr/>
        </p:nvSpPr>
        <p:spPr>
          <a:xfrm>
            <a:off x="707010" y="1857080"/>
            <a:ext cx="3535051" cy="35658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ctr">
              <a:buFont typeface="Wingdings" panose="05000000000000000000" pitchFamily="2" charset="2"/>
              <a:buChar char="ü"/>
            </a:pPr>
            <a:endParaRPr lang="el-GR" sz="1600" dirty="0"/>
          </a:p>
          <a:p>
            <a:pPr marL="285750" indent="-285750" algn="ctr">
              <a:buFont typeface="Wingdings" panose="05000000000000000000" pitchFamily="2" charset="2"/>
              <a:buChar char="ü"/>
            </a:pPr>
            <a:endParaRPr lang="el-GR" sz="1600" dirty="0"/>
          </a:p>
          <a:p>
            <a:pPr marL="285750" indent="-285750" algn="ctr">
              <a:buFont typeface="Wingdings" panose="05000000000000000000" pitchFamily="2" charset="2"/>
              <a:buChar char="ü"/>
            </a:pPr>
            <a:endParaRPr lang="el-GR" sz="1600" dirty="0"/>
          </a:p>
          <a:p>
            <a:pPr marL="285750" indent="-285750" algn="ctr">
              <a:buFont typeface="Wingdings" panose="05000000000000000000" pitchFamily="2" charset="2"/>
              <a:buChar char="ü"/>
            </a:pPr>
            <a:r>
              <a:rPr lang="el-GR" sz="1600" dirty="0"/>
              <a:t>Είναι ονοματικές προτάσεις</a:t>
            </a:r>
          </a:p>
          <a:p>
            <a:pPr marL="285750" indent="-285750" algn="ctr">
              <a:buFont typeface="Wingdings" panose="05000000000000000000" pitchFamily="2" charset="2"/>
              <a:buChar char="ü"/>
            </a:pPr>
            <a:endParaRPr lang="el-GR" sz="1600" dirty="0"/>
          </a:p>
          <a:p>
            <a:pPr marL="285750" indent="-285750" algn="ctr">
              <a:buFont typeface="Wingdings" panose="05000000000000000000" pitchFamily="2" charset="2"/>
              <a:buChar char="ü"/>
            </a:pPr>
            <a:r>
              <a:rPr lang="el-GR" sz="1600" dirty="0"/>
              <a:t>Εξαρτώνται από ρήματα που δηλώνουν έκφραση, γνώση, απορία και συναφείς σημασίες</a:t>
            </a:r>
          </a:p>
          <a:p>
            <a:pPr algn="ctr"/>
            <a:endParaRPr lang="el-GR" sz="1600" b="1" i="1" dirty="0"/>
          </a:p>
          <a:p>
            <a:pPr algn="ctr"/>
            <a:r>
              <a:rPr lang="el-GR" sz="1600" b="1" i="1" dirty="0"/>
              <a:t>Χρησιμοποιούνται:</a:t>
            </a:r>
          </a:p>
          <a:p>
            <a:pPr marL="285750" indent="-285750" algn="ctr">
              <a:buFont typeface="Wingdings" panose="05000000000000000000" pitchFamily="2" charset="2"/>
              <a:buChar char="ü"/>
            </a:pPr>
            <a:r>
              <a:rPr lang="el-GR" sz="1600" dirty="0"/>
              <a:t>ως υποκείμενο σε απρόσωπα ρήματα και απρόσωπες εκφράσεις (είναι ζήτημα, δεν είναι βέβαιο, είναι παράξενο…)</a:t>
            </a:r>
          </a:p>
          <a:p>
            <a:pPr marL="285750" indent="-285750" algn="ctr">
              <a:buFont typeface="Wingdings" panose="05000000000000000000" pitchFamily="2" charset="2"/>
              <a:buChar char="ü"/>
            </a:pPr>
            <a:endParaRPr lang="el-GR" sz="1600" dirty="0"/>
          </a:p>
          <a:p>
            <a:pPr algn="ctr"/>
            <a:endParaRPr lang="el-GR" dirty="0"/>
          </a:p>
          <a:p>
            <a:pPr algn="ctr"/>
            <a:endParaRPr lang="el-GR" dirty="0"/>
          </a:p>
        </p:txBody>
      </p:sp>
      <p:sp>
        <p:nvSpPr>
          <p:cNvPr id="7" name="Ορθογώνιο 6">
            <a:extLst>
              <a:ext uri="{FF2B5EF4-FFF2-40B4-BE49-F238E27FC236}">
                <a16:creationId xmlns:a16="http://schemas.microsoft.com/office/drawing/2014/main" id="{D33962FC-3BF6-41C0-A8A0-5B3119B4FC86}"/>
              </a:ext>
            </a:extLst>
          </p:cNvPr>
          <p:cNvSpPr/>
          <p:nvPr/>
        </p:nvSpPr>
        <p:spPr>
          <a:xfrm>
            <a:off x="5158340" y="1951348"/>
            <a:ext cx="6326649" cy="34715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endParaRPr lang="el-GR" dirty="0"/>
          </a:p>
          <a:p>
            <a:pPr lvl="0"/>
            <a:r>
              <a:rPr lang="el-GR" b="1" i="1" dirty="0"/>
              <a:t>Χρησιμοποιούνται:</a:t>
            </a:r>
          </a:p>
          <a:p>
            <a:pPr lvl="0"/>
            <a:endParaRPr lang="el-GR" dirty="0"/>
          </a:p>
          <a:p>
            <a:pPr marL="285750" lvl="0" indent="-285750">
              <a:buFont typeface="Wingdings" panose="05000000000000000000" pitchFamily="2" charset="2"/>
              <a:buChar char="ü"/>
            </a:pPr>
            <a:r>
              <a:rPr lang="el-GR" dirty="0"/>
              <a:t>ως αντικείμενο σε ρήματα που δηλώνουν έκφραση, γνώση, απορία και συναφείς σημασίες (ρωτώ, εξετάζω, απορώ, σκέφτομαι, βλέπω, γράφω, θυμάμαι, λογαριάζω, γράφω, αμφιβάλλω, είμαι βέβαιος, έχω την απορία)</a:t>
            </a:r>
          </a:p>
          <a:p>
            <a:pPr lvl="0"/>
            <a:endParaRPr lang="el-GR" dirty="0"/>
          </a:p>
          <a:p>
            <a:pPr marL="285750" indent="-285750">
              <a:buFont typeface="Wingdings" panose="05000000000000000000" pitchFamily="2" charset="2"/>
              <a:buChar char="ü"/>
            </a:pPr>
            <a:r>
              <a:rPr lang="el-GR" dirty="0"/>
              <a:t>ως επεξήγηση σε αντωνυμίες αυτό, εκείνο, κάτι, ένα ή σε ουσιαστικά που εκφράζουν ερώτηση, απορία, αμφιβολία, σκέψη…)</a:t>
            </a:r>
          </a:p>
          <a:p>
            <a:pPr lvl="0"/>
            <a:endParaRPr lang="el-GR" dirty="0"/>
          </a:p>
          <a:p>
            <a:pPr marL="285750" lvl="0" indent="-285750">
              <a:buFont typeface="Wingdings" panose="05000000000000000000" pitchFamily="2" charset="2"/>
              <a:buChar char="ü"/>
            </a:pPr>
            <a:endParaRPr lang="el-GR" dirty="0"/>
          </a:p>
        </p:txBody>
      </p:sp>
    </p:spTree>
    <p:extLst>
      <p:ext uri="{BB962C8B-B14F-4D97-AF65-F5344CB8AC3E}">
        <p14:creationId xmlns:p14="http://schemas.microsoft.com/office/powerpoint/2010/main" val="153085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a:t>ΑΝΑΓΝΩΡΙΣΤΕ ΤΙΣ </a:t>
            </a:r>
            <a:r>
              <a:rPr lang="el-GR" dirty="0" err="1"/>
              <a:t>ΠΛΑΓΙΕς</a:t>
            </a:r>
            <a:r>
              <a:rPr lang="el-GR" dirty="0"/>
              <a:t> ΕΡΩΤΗΜΑΤΙΚΕΣ ΠΡΟΤΑΣΕΙΣ</a:t>
            </a:r>
          </a:p>
        </p:txBody>
      </p:sp>
      <p:sp>
        <p:nvSpPr>
          <p:cNvPr id="8" name="Θέση εικόνας 7"/>
          <p:cNvSpPr>
            <a:spLocks noGrp="1"/>
          </p:cNvSpPr>
          <p:nvPr>
            <p:ph type="pic" sz="quarter" idx="11"/>
          </p:nvPr>
        </p:nvSpPr>
        <p:spPr>
          <a:xfrm rot="21300000">
            <a:off x="384314" y="1746063"/>
            <a:ext cx="5803278" cy="4249473"/>
          </a:xfrm>
        </p:spPr>
      </p:sp>
      <p:sp>
        <p:nvSpPr>
          <p:cNvPr id="9" name="Θέση κειμένου 8"/>
          <p:cNvSpPr>
            <a:spLocks noGrp="1"/>
          </p:cNvSpPr>
          <p:nvPr>
            <p:ph type="body" sz="quarter" idx="13"/>
          </p:nvPr>
        </p:nvSpPr>
        <p:spPr>
          <a:xfrm>
            <a:off x="6619163" y="709685"/>
            <a:ext cx="4640239" cy="1125426"/>
          </a:xfrm>
        </p:spPr>
        <p:txBody>
          <a:bodyPr/>
          <a:lstStyle/>
          <a:p>
            <a:pPr lvl="0">
              <a:spcBef>
                <a:spcPts val="2400"/>
              </a:spcBef>
              <a:spcAft>
                <a:spcPts val="0"/>
              </a:spcAft>
              <a:buClr>
                <a:srgbClr val="C0504D"/>
              </a:buClr>
            </a:pPr>
            <a:r>
              <a:rPr lang="el-GR" sz="1600" b="1" kern="0" dirty="0">
                <a:solidFill>
                  <a:srgbClr val="C0504D"/>
                </a:solidFill>
                <a:latin typeface="Times New Roman" panose="02020603050405020304" pitchFamily="18" charset="0"/>
              </a:rPr>
              <a:t>Βρέστε το ρήμα εξάρτησης, το συντακτικό τους ρόλο, το είδος τους, αν είναι δηλ. (ολικής, μερικής άγνοιας, μονομελείς, διμελείς)</a:t>
            </a:r>
            <a:endParaRPr lang="el-GR" sz="1600" b="1" kern="0" dirty="0">
              <a:solidFill>
                <a:srgbClr val="365F91"/>
              </a:solidFill>
              <a:latin typeface="Cambria" panose="02040503050406030204" pitchFamily="18" charset="0"/>
            </a:endParaRPr>
          </a:p>
          <a:p>
            <a:r>
              <a:rPr lang="el-GR" dirty="0"/>
              <a:t> </a:t>
            </a:r>
          </a:p>
        </p:txBody>
      </p:sp>
      <p:sp>
        <p:nvSpPr>
          <p:cNvPr id="10" name="Θέση εικόνας 9"/>
          <p:cNvSpPr>
            <a:spLocks noGrp="1"/>
          </p:cNvSpPr>
          <p:nvPr>
            <p:ph type="pic" sz="quarter" idx="14"/>
          </p:nvPr>
        </p:nvSpPr>
        <p:spPr>
          <a:xfrm rot="240000">
            <a:off x="6714434" y="2151762"/>
            <a:ext cx="5189947" cy="3739320"/>
          </a:xfrm>
        </p:spPr>
      </p:sp>
      <p:sp>
        <p:nvSpPr>
          <p:cNvPr id="12" name="Ορθογώνιο 11"/>
          <p:cNvSpPr/>
          <p:nvPr/>
        </p:nvSpPr>
        <p:spPr>
          <a:xfrm rot="21296601">
            <a:off x="325169" y="1828768"/>
            <a:ext cx="5789766" cy="41338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endParaRPr lang="el-GR" dirty="0"/>
          </a:p>
          <a:p>
            <a:pPr lvl="0"/>
            <a:endParaRPr lang="el-GR" dirty="0"/>
          </a:p>
          <a:p>
            <a:pPr lvl="0"/>
            <a:endParaRPr lang="el-GR" dirty="0"/>
          </a:p>
          <a:p>
            <a:pPr lvl="0"/>
            <a:endParaRPr lang="el-GR" dirty="0"/>
          </a:p>
          <a:p>
            <a:pPr marL="342900" lvl="0" indent="-342900">
              <a:buAutoNum type="arabicPeriod"/>
            </a:pPr>
            <a:r>
              <a:rPr lang="el-GR" dirty="0"/>
              <a:t>Με ρώτησε </a:t>
            </a:r>
            <a:r>
              <a:rPr lang="en-US" dirty="0">
                <a:solidFill>
                  <a:srgbClr val="FF0000"/>
                </a:solidFill>
              </a:rPr>
              <a:t>{</a:t>
            </a:r>
            <a:r>
              <a:rPr lang="el-GR" dirty="0">
                <a:solidFill>
                  <a:srgbClr val="FF0000"/>
                </a:solidFill>
              </a:rPr>
              <a:t>αν γνώριζα</a:t>
            </a:r>
            <a:r>
              <a:rPr lang="en-US" dirty="0"/>
              <a:t>}</a:t>
            </a:r>
            <a:r>
              <a:rPr lang="el-GR" dirty="0"/>
              <a:t> </a:t>
            </a:r>
            <a:r>
              <a:rPr lang="en-US" dirty="0"/>
              <a:t>A[</a:t>
            </a:r>
            <a:r>
              <a:rPr lang="el-GR" b="1" dirty="0">
                <a:solidFill>
                  <a:schemeClr val="accent4"/>
                </a:solidFill>
              </a:rPr>
              <a:t>τι σημαίνει </a:t>
            </a:r>
            <a:r>
              <a:rPr lang="el-GR" dirty="0"/>
              <a:t>προκατάληψη</a:t>
            </a:r>
            <a:r>
              <a:rPr lang="en-US" dirty="0"/>
              <a:t>] A</a:t>
            </a:r>
            <a:endParaRPr lang="el-GR" dirty="0"/>
          </a:p>
          <a:p>
            <a:pPr lvl="0"/>
            <a:r>
              <a:rPr lang="el-GR" dirty="0">
                <a:latin typeface="Cambria" panose="02040503050406030204" pitchFamily="18" charset="0"/>
                <a:ea typeface="Times New Roman" panose="02020603050405020304" pitchFamily="18" charset="0"/>
              </a:rPr>
              <a:t>2. </a:t>
            </a:r>
            <a:r>
              <a:rPr lang="el-GR" dirty="0">
                <a:ea typeface="Times New Roman" panose="02020603050405020304" pitchFamily="18" charset="0"/>
              </a:rPr>
              <a:t>Δεν ήταν βέβαιος </a:t>
            </a:r>
            <a:r>
              <a:rPr lang="en-US" dirty="0">
                <a:ea typeface="Times New Roman" panose="02020603050405020304" pitchFamily="18" charset="0"/>
              </a:rPr>
              <a:t>[</a:t>
            </a:r>
            <a:r>
              <a:rPr lang="el-GR" dirty="0">
                <a:solidFill>
                  <a:srgbClr val="C00000"/>
                </a:solidFill>
                <a:ea typeface="Times New Roman" panose="02020603050405020304" pitchFamily="18" charset="0"/>
              </a:rPr>
              <a:t>ποια</a:t>
            </a:r>
            <a:r>
              <a:rPr lang="el-GR" dirty="0">
                <a:ea typeface="Times New Roman" panose="02020603050405020304" pitchFamily="18" charset="0"/>
              </a:rPr>
              <a:t> η διαφορά η εννοιολογική ανάμεσα στο ρατσισμό και την προκατάληψη</a:t>
            </a:r>
            <a:r>
              <a:rPr lang="en-US" dirty="0">
                <a:ea typeface="Times New Roman" panose="02020603050405020304" pitchFamily="18" charset="0"/>
              </a:rPr>
              <a:t>] A </a:t>
            </a:r>
            <a:r>
              <a:rPr lang="el-GR" dirty="0" err="1">
                <a:ea typeface="Times New Roman" panose="02020603050405020304" pitchFamily="18" charset="0"/>
              </a:rPr>
              <a:t>μερ</a:t>
            </a:r>
            <a:r>
              <a:rPr lang="el-GR" dirty="0">
                <a:ea typeface="Times New Roman" panose="02020603050405020304" pitchFamily="18" charset="0"/>
              </a:rPr>
              <a:t>.</a:t>
            </a:r>
          </a:p>
          <a:p>
            <a:r>
              <a:rPr lang="el-GR" dirty="0"/>
              <a:t>3. Εξέφρασα στο δάσκαλο </a:t>
            </a:r>
            <a:r>
              <a:rPr lang="el-GR" u="sng" dirty="0"/>
              <a:t>την εξής απορία</a:t>
            </a:r>
            <a:r>
              <a:rPr lang="el-GR" dirty="0"/>
              <a:t>, [</a:t>
            </a:r>
            <a:r>
              <a:rPr lang="el-GR" dirty="0">
                <a:solidFill>
                  <a:srgbClr val="C00000"/>
                </a:solidFill>
              </a:rPr>
              <a:t>αν</a:t>
            </a:r>
            <a:r>
              <a:rPr lang="el-GR" dirty="0"/>
              <a:t> δηλαδή οι εθνικές προκαταλήψεις δημιουργούνται από εθνικά στερεότυπα και υπερτονίζουν τα χαρακτηριστικά μιας ομάδας ή ενός λαού ] </a:t>
            </a:r>
            <a:r>
              <a:rPr lang="el-GR" dirty="0" err="1"/>
              <a:t>Επ</a:t>
            </a:r>
            <a:r>
              <a:rPr lang="el-GR" dirty="0"/>
              <a:t>. </a:t>
            </a:r>
            <a:r>
              <a:rPr lang="el-GR" dirty="0" err="1"/>
              <a:t>ολ</a:t>
            </a:r>
            <a:r>
              <a:rPr lang="el-GR" dirty="0"/>
              <a:t>. </a:t>
            </a:r>
            <a:r>
              <a:rPr lang="el-GR" dirty="0">
                <a:solidFill>
                  <a:srgbClr val="C00000"/>
                </a:solidFill>
              </a:rPr>
              <a:t>ή αν </a:t>
            </a:r>
            <a:r>
              <a:rPr lang="el-GR" dirty="0"/>
              <a:t>παραμορφώνουν την πραγματικότητα; </a:t>
            </a:r>
            <a:r>
              <a:rPr lang="el-GR" b="1" u="sng" dirty="0"/>
              <a:t>διμελείς</a:t>
            </a:r>
          </a:p>
          <a:p>
            <a:pPr lvl="0"/>
            <a:r>
              <a:rPr lang="el-GR" dirty="0"/>
              <a:t>4. Θυμάσαι [</a:t>
            </a:r>
            <a:r>
              <a:rPr lang="el-GR" dirty="0">
                <a:solidFill>
                  <a:srgbClr val="C00000"/>
                </a:solidFill>
              </a:rPr>
              <a:t>από πού </a:t>
            </a:r>
            <a:r>
              <a:rPr lang="el-GR" dirty="0"/>
              <a:t>πηγάζουν οι φυλετικές διακρίσεις]; Α, </a:t>
            </a:r>
            <a:r>
              <a:rPr lang="el-GR" dirty="0" err="1"/>
              <a:t>μερ</a:t>
            </a:r>
            <a:r>
              <a:rPr lang="el-GR" dirty="0"/>
              <a:t>. </a:t>
            </a:r>
            <a:r>
              <a:rPr lang="el-GR" dirty="0" err="1"/>
              <a:t>άγν</a:t>
            </a:r>
            <a:endParaRPr lang="el-GR" dirty="0"/>
          </a:p>
          <a:p>
            <a:pPr lvl="0"/>
            <a:endParaRPr lang="el-GR" dirty="0"/>
          </a:p>
          <a:p>
            <a:pPr lvl="0"/>
            <a:endParaRPr lang="el-GR" dirty="0">
              <a:latin typeface="Times New Roman" panose="02020603050405020304" pitchFamily="18" charset="0"/>
              <a:ea typeface="Times New Roman" panose="02020603050405020304" pitchFamily="18" charset="0"/>
            </a:endParaRPr>
          </a:p>
          <a:p>
            <a:pPr lvl="0"/>
            <a:endParaRPr lang="el-GR" dirty="0"/>
          </a:p>
        </p:txBody>
      </p:sp>
      <p:sp>
        <p:nvSpPr>
          <p:cNvPr id="13" name="Ορθογώνιο 12"/>
          <p:cNvSpPr/>
          <p:nvPr/>
        </p:nvSpPr>
        <p:spPr>
          <a:xfrm rot="261435">
            <a:off x="6721891" y="2164795"/>
            <a:ext cx="5127534" cy="365822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el-GR" dirty="0"/>
              <a:t>5. Ο δάσκαλος μας </a:t>
            </a:r>
            <a:r>
              <a:rPr lang="el-GR" u="sng" dirty="0"/>
              <a:t>ρώτησε</a:t>
            </a:r>
            <a:r>
              <a:rPr lang="el-GR" dirty="0"/>
              <a:t>, [αν γνωρίζαμε τις κατηγορίες των προκαταλήψεων] πλ. </a:t>
            </a:r>
            <a:r>
              <a:rPr lang="el-GR" dirty="0" err="1"/>
              <a:t>Μερ</a:t>
            </a:r>
            <a:r>
              <a:rPr lang="el-GR" dirty="0"/>
              <a:t>. </a:t>
            </a:r>
            <a:r>
              <a:rPr lang="el-GR" dirty="0" err="1"/>
              <a:t>Αγν</a:t>
            </a:r>
            <a:r>
              <a:rPr lang="el-GR" dirty="0"/>
              <a:t>. Α</a:t>
            </a:r>
          </a:p>
          <a:p>
            <a:pPr lvl="0"/>
            <a:endParaRPr lang="el-GR" dirty="0"/>
          </a:p>
          <a:p>
            <a:pPr lvl="0"/>
            <a:r>
              <a:rPr lang="el-GR" dirty="0"/>
              <a:t>6.</a:t>
            </a:r>
            <a:r>
              <a:rPr lang="el-GR" u="sng" dirty="0"/>
              <a:t>Ρωτήσαμε</a:t>
            </a:r>
            <a:r>
              <a:rPr lang="el-GR" dirty="0"/>
              <a:t> [</a:t>
            </a:r>
            <a:r>
              <a:rPr lang="el-GR" dirty="0">
                <a:solidFill>
                  <a:srgbClr val="C00000"/>
                </a:solidFill>
              </a:rPr>
              <a:t>ποια</a:t>
            </a:r>
            <a:r>
              <a:rPr lang="el-GR" dirty="0"/>
              <a:t> διαφορά υπάρχει ανάμεσα στις θρησκευτικές και τις ηθικές προκαταλήψεις, τις ταξικές και πολιτικές] (Α) </a:t>
            </a:r>
            <a:r>
              <a:rPr lang="el-GR" dirty="0" err="1"/>
              <a:t>μερ</a:t>
            </a:r>
            <a:r>
              <a:rPr lang="el-GR" dirty="0"/>
              <a:t>. και [</a:t>
            </a:r>
            <a:r>
              <a:rPr lang="el-GR" dirty="0">
                <a:solidFill>
                  <a:srgbClr val="C00000"/>
                </a:solidFill>
              </a:rPr>
              <a:t>ποιος</a:t>
            </a:r>
            <a:r>
              <a:rPr lang="el-GR" dirty="0"/>
              <a:t> κίνδυνος ελλοχεύει με τις κοινωνικές προκαταλήψεις] Α </a:t>
            </a:r>
            <a:r>
              <a:rPr lang="el-GR" dirty="0" err="1"/>
              <a:t>μερ</a:t>
            </a:r>
            <a:r>
              <a:rPr lang="el-GR" dirty="0"/>
              <a:t>. </a:t>
            </a:r>
            <a:r>
              <a:rPr lang="el-GR" dirty="0" err="1"/>
              <a:t>Αγν</a:t>
            </a:r>
            <a:r>
              <a:rPr lang="el-GR" dirty="0"/>
              <a:t>.</a:t>
            </a:r>
          </a:p>
        </p:txBody>
      </p:sp>
    </p:spTree>
    <p:extLst>
      <p:ext uri="{BB962C8B-B14F-4D97-AF65-F5344CB8AC3E}">
        <p14:creationId xmlns:p14="http://schemas.microsoft.com/office/powerpoint/2010/main" val="368542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457200" y="241540"/>
            <a:ext cx="11277600" cy="1095941"/>
          </a:xfrm>
        </p:spPr>
        <p:txBody>
          <a:bodyPr>
            <a:normAutofit/>
          </a:bodyPr>
          <a:lstStyle/>
          <a:p>
            <a:r>
              <a:rPr lang="el-GR" sz="3600" dirty="0" err="1"/>
              <a:t>Αναγνωριστε</a:t>
            </a:r>
            <a:r>
              <a:rPr lang="el-GR" sz="3600" dirty="0"/>
              <a:t> τις </a:t>
            </a:r>
            <a:r>
              <a:rPr lang="el-GR" sz="3600" dirty="0" err="1"/>
              <a:t>ερωτησεισ</a:t>
            </a:r>
            <a:r>
              <a:rPr lang="el-GR" sz="3600" dirty="0"/>
              <a:t> που </a:t>
            </a:r>
            <a:r>
              <a:rPr lang="el-GR" sz="3600" dirty="0" err="1"/>
              <a:t>ακολυθουν</a:t>
            </a:r>
            <a:endParaRPr lang="el-GR" sz="3600" dirty="0"/>
          </a:p>
        </p:txBody>
      </p:sp>
      <p:sp>
        <p:nvSpPr>
          <p:cNvPr id="8" name="Θέση περιεχομένου 7"/>
          <p:cNvSpPr>
            <a:spLocks noGrp="1"/>
          </p:cNvSpPr>
          <p:nvPr>
            <p:ph idx="1"/>
          </p:nvPr>
        </p:nvSpPr>
        <p:spPr>
          <a:xfrm>
            <a:off x="457200" y="1337481"/>
            <a:ext cx="11277600" cy="5063319"/>
          </a:xfrm>
        </p:spPr>
        <p:txBody>
          <a:bodyPr>
            <a:normAutofit lnSpcReduction="10000"/>
          </a:bodyPr>
          <a:lstStyle/>
          <a:p>
            <a:r>
              <a:rPr lang="el-GR" dirty="0"/>
              <a:t>Αναρωτιέμαι, αν η ρητορική μίσους είναι μια μορφή έκφρασης η οποία είναι επιθετική, απειλητική και προσβάλλει ένα άτομο ή ομάδα σχετικά με την προέλευση, την εθνικότητα, το χρώμα, τη θρησκεία και το φύλο. </a:t>
            </a:r>
          </a:p>
          <a:p>
            <a:r>
              <a:rPr lang="el-GR" dirty="0"/>
              <a:t>Μπορεί να δημιουργήσει κλίμα </a:t>
            </a:r>
            <a:r>
              <a:rPr lang="el-GR" dirty="0" err="1"/>
              <a:t>ρατσιτικού</a:t>
            </a:r>
            <a:r>
              <a:rPr lang="el-GR" dirty="0"/>
              <a:t> μίσους και διακρίσεων;</a:t>
            </a:r>
          </a:p>
          <a:p>
            <a:r>
              <a:rPr lang="el-GR" dirty="0"/>
              <a:t>Ποιος ο ρόλος της ρητορικής μίσους σε αθρόες καταπατήσεις δικαιωμάτων, σε γενοκτονίες και ανθρωπιστικές κρίσεις;</a:t>
            </a:r>
          </a:p>
          <a:p>
            <a:r>
              <a:rPr lang="el-GR" dirty="0"/>
              <a:t> Εξετάστε, αν αιτία της ρητορικής του μίσους είναι μεταξύ άλλων, προϊόν ανεπαρκούς εκπαίδευσης και παιδείας </a:t>
            </a:r>
          </a:p>
          <a:p>
            <a:r>
              <a:rPr lang="el-GR" dirty="0"/>
              <a:t>Ρώτησε και αυτό, αν τα μέσα κοινωνικής δικτύωσης και του διαδικτύου ευθύνονται για την διάδοσή της.</a:t>
            </a:r>
          </a:p>
          <a:p>
            <a:pPr marL="0" indent="0">
              <a:buNone/>
            </a:pPr>
            <a:endParaRPr lang="el-GR" dirty="0"/>
          </a:p>
          <a:p>
            <a:endParaRPr lang="el-GR" dirty="0"/>
          </a:p>
        </p:txBody>
      </p:sp>
    </p:spTree>
    <p:extLst>
      <p:ext uri="{BB962C8B-B14F-4D97-AF65-F5344CB8AC3E}">
        <p14:creationId xmlns:p14="http://schemas.microsoft.com/office/powerpoint/2010/main" val="206029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457200" y="2511188"/>
            <a:ext cx="3931920" cy="4175109"/>
          </a:xfrm>
        </p:spPr>
        <p:txBody>
          <a:bodyPr/>
          <a:lstStyle/>
          <a:p>
            <a:r>
              <a:rPr lang="el-GR" sz="2800" dirty="0" err="1">
                <a:latin typeface="+mn-lt"/>
              </a:rPr>
              <a:t>Θεμα</a:t>
            </a:r>
            <a:r>
              <a:rPr lang="el-GR" sz="2800" dirty="0">
                <a:latin typeface="+mn-lt"/>
              </a:rPr>
              <a:t>:</a:t>
            </a:r>
            <a:br>
              <a:rPr lang="el-GR" dirty="0">
                <a:latin typeface="+mn-lt"/>
              </a:rPr>
            </a:br>
            <a:r>
              <a:rPr lang="el-GR" sz="2800" dirty="0" err="1">
                <a:latin typeface="+mn-lt"/>
              </a:rPr>
              <a:t>χαρακτηριστικα</a:t>
            </a:r>
            <a:r>
              <a:rPr lang="el-GR" sz="2800" dirty="0">
                <a:latin typeface="+mn-lt"/>
              </a:rPr>
              <a:t> </a:t>
            </a:r>
            <a:r>
              <a:rPr lang="el-GR" sz="2800" dirty="0" err="1">
                <a:latin typeface="+mn-lt"/>
              </a:rPr>
              <a:t>προκαταληψεων</a:t>
            </a:r>
            <a:endParaRPr lang="el-GR" sz="2800" dirty="0">
              <a:latin typeface="+mn-lt"/>
            </a:endParaRPr>
          </a:p>
        </p:txBody>
      </p:sp>
      <p:sp>
        <p:nvSpPr>
          <p:cNvPr id="7" name="Υπότιτλος 6"/>
          <p:cNvSpPr>
            <a:spLocks noGrp="1"/>
          </p:cNvSpPr>
          <p:nvPr>
            <p:ph type="subTitle" idx="1"/>
          </p:nvPr>
        </p:nvSpPr>
        <p:spPr>
          <a:xfrm>
            <a:off x="457200" y="145035"/>
            <a:ext cx="3931920" cy="2052255"/>
          </a:xfrm>
        </p:spPr>
        <p:txBody>
          <a:bodyPr/>
          <a:lstStyle/>
          <a:p>
            <a:r>
              <a:rPr lang="el-GR" sz="2800" b="1" dirty="0" err="1">
                <a:solidFill>
                  <a:schemeClr val="accent5">
                    <a:lumMod val="75000"/>
                  </a:schemeClr>
                </a:solidFill>
                <a:latin typeface="+mn-lt"/>
              </a:rPr>
              <a:t>Δημιουργηστε</a:t>
            </a:r>
            <a:endParaRPr lang="el-GR" sz="2800" b="1" dirty="0">
              <a:solidFill>
                <a:schemeClr val="accent5">
                  <a:lumMod val="75000"/>
                </a:schemeClr>
              </a:solidFill>
              <a:latin typeface="+mn-lt"/>
            </a:endParaRPr>
          </a:p>
          <a:p>
            <a:r>
              <a:rPr lang="el-GR" sz="2800" b="1" dirty="0" err="1">
                <a:solidFill>
                  <a:schemeClr val="accent5">
                    <a:lumMod val="75000"/>
                  </a:schemeClr>
                </a:solidFill>
                <a:latin typeface="+mn-lt"/>
              </a:rPr>
              <a:t>Πλαγιεσ</a:t>
            </a:r>
            <a:r>
              <a:rPr lang="el-GR" sz="2800" b="1" dirty="0">
                <a:solidFill>
                  <a:schemeClr val="accent5">
                    <a:lumMod val="75000"/>
                  </a:schemeClr>
                </a:solidFill>
                <a:latin typeface="+mn-lt"/>
              </a:rPr>
              <a:t> </a:t>
            </a:r>
            <a:r>
              <a:rPr lang="el-GR" sz="2800" b="1" dirty="0" err="1">
                <a:solidFill>
                  <a:schemeClr val="accent5">
                    <a:lumMod val="75000"/>
                  </a:schemeClr>
                </a:solidFill>
                <a:latin typeface="+mn-lt"/>
              </a:rPr>
              <a:t>ερωτηματικεσ</a:t>
            </a:r>
            <a:r>
              <a:rPr lang="el-GR" sz="2800" b="1" dirty="0">
                <a:solidFill>
                  <a:schemeClr val="accent5">
                    <a:lumMod val="75000"/>
                  </a:schemeClr>
                </a:solidFill>
                <a:latin typeface="+mn-lt"/>
              </a:rPr>
              <a:t> </a:t>
            </a:r>
            <a:r>
              <a:rPr lang="el-GR" sz="2800" b="1" dirty="0" err="1">
                <a:solidFill>
                  <a:schemeClr val="accent5">
                    <a:lumMod val="75000"/>
                  </a:schemeClr>
                </a:solidFill>
                <a:latin typeface="+mn-lt"/>
              </a:rPr>
              <a:t>προτασεισ</a:t>
            </a:r>
            <a:endParaRPr lang="el-GR" sz="2800" b="1" dirty="0">
              <a:solidFill>
                <a:schemeClr val="accent5">
                  <a:lumMod val="75000"/>
                </a:schemeClr>
              </a:solidFill>
              <a:latin typeface="+mn-lt"/>
            </a:endParaRPr>
          </a:p>
        </p:txBody>
      </p:sp>
      <p:sp>
        <p:nvSpPr>
          <p:cNvPr id="8" name="Θέση εικόνας 7"/>
          <p:cNvSpPr>
            <a:spLocks noGrp="1"/>
          </p:cNvSpPr>
          <p:nvPr>
            <p:ph type="pic" sz="quarter" idx="10"/>
          </p:nvPr>
        </p:nvSpPr>
        <p:spPr/>
      </p:sp>
      <p:sp>
        <p:nvSpPr>
          <p:cNvPr id="9" name="Ορθογώνιο 8"/>
          <p:cNvSpPr/>
          <p:nvPr/>
        </p:nvSpPr>
        <p:spPr>
          <a:xfrm>
            <a:off x="4756717" y="603504"/>
            <a:ext cx="6728346" cy="56509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l-GR" dirty="0"/>
              <a:t>α. Στα χαρακτηριστικά γνωρίσματα των προκαταλήψεων περιλαμβάνεται η ανθεκτικότητα</a:t>
            </a:r>
          </a:p>
          <a:p>
            <a:r>
              <a:rPr lang="el-GR" dirty="0"/>
              <a:t>β. Προκαλούν έντονη αρνητική διάθεση που ξεκινάει από την επιφύλαξη και καταλήγει στην αντιπάθεια και την εχθρότητα</a:t>
            </a:r>
          </a:p>
          <a:p>
            <a:r>
              <a:rPr lang="el-GR" dirty="0"/>
              <a:t>γ. Απλοποιούν την πραγματικότητα</a:t>
            </a:r>
          </a:p>
          <a:p>
            <a:r>
              <a:rPr lang="el-GR" dirty="0"/>
              <a:t>δ. Οδηγούν σε αυθαίρετη γενίκευση</a:t>
            </a:r>
          </a:p>
          <a:p>
            <a:r>
              <a:rPr lang="el-GR" dirty="0"/>
              <a:t>ε. Υιοθετούνται από το λαό, χωρίς έλεγχο</a:t>
            </a:r>
          </a:p>
          <a:p>
            <a:r>
              <a:rPr lang="el-GR" dirty="0"/>
              <a:t> </a:t>
            </a:r>
          </a:p>
        </p:txBody>
      </p:sp>
    </p:spTree>
    <p:extLst>
      <p:ext uri="{BB962C8B-B14F-4D97-AF65-F5344CB8AC3E}">
        <p14:creationId xmlns:p14="http://schemas.microsoft.com/office/powerpoint/2010/main" val="142128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lstStyle/>
          <a:p>
            <a:r>
              <a:rPr lang="el-GR" dirty="0" err="1"/>
              <a:t>Πλαγιοσ</a:t>
            </a:r>
            <a:r>
              <a:rPr lang="el-GR" dirty="0"/>
              <a:t> </a:t>
            </a:r>
            <a:r>
              <a:rPr lang="el-GR" dirty="0" err="1"/>
              <a:t>λογοσ</a:t>
            </a:r>
            <a:endParaRPr lang="el-GR" dirty="0"/>
          </a:p>
        </p:txBody>
      </p:sp>
      <p:sp>
        <p:nvSpPr>
          <p:cNvPr id="3" name="Θέση εικόνας 2"/>
          <p:cNvSpPr>
            <a:spLocks noGrp="1"/>
          </p:cNvSpPr>
          <p:nvPr>
            <p:ph type="pic" sz="quarter" idx="10"/>
          </p:nvPr>
        </p:nvSpPr>
        <p:spPr>
          <a:xfrm rot="300000">
            <a:off x="8729789" y="839486"/>
            <a:ext cx="2743200" cy="2441448"/>
          </a:xfrm>
        </p:spPr>
      </p:sp>
      <p:sp>
        <p:nvSpPr>
          <p:cNvPr id="4" name="Θέση εικόνας 3"/>
          <p:cNvSpPr>
            <a:spLocks noGrp="1"/>
          </p:cNvSpPr>
          <p:nvPr>
            <p:ph type="pic" sz="quarter" idx="11"/>
          </p:nvPr>
        </p:nvSpPr>
        <p:spPr/>
      </p:sp>
      <p:sp>
        <p:nvSpPr>
          <p:cNvPr id="5" name="Θέση κειμένου 4"/>
          <p:cNvSpPr>
            <a:spLocks noGrp="1"/>
          </p:cNvSpPr>
          <p:nvPr>
            <p:ph type="body" sz="quarter" idx="13"/>
          </p:nvPr>
        </p:nvSpPr>
        <p:spPr>
          <a:xfrm>
            <a:off x="7327900" y="5526881"/>
            <a:ext cx="4406900" cy="94337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lstStyle/>
          <a:p>
            <a:r>
              <a:rPr lang="el-GR" sz="1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Θεωρητικό μέρος</a:t>
            </a:r>
          </a:p>
        </p:txBody>
      </p:sp>
      <p:sp>
        <p:nvSpPr>
          <p:cNvPr id="6" name="Θέση εικόνας 5"/>
          <p:cNvSpPr>
            <a:spLocks noGrp="1"/>
          </p:cNvSpPr>
          <p:nvPr>
            <p:ph type="pic" sz="quarter" idx="14"/>
          </p:nvPr>
        </p:nvSpPr>
        <p:spPr>
          <a:xfrm rot="21360000">
            <a:off x="7113055" y="1242106"/>
            <a:ext cx="1682496" cy="2194560"/>
          </a:xfrm>
        </p:spPr>
      </p:sp>
      <p:sp>
        <p:nvSpPr>
          <p:cNvPr id="7" name="Ορθογώνιο 6">
            <a:extLst>
              <a:ext uri="{FF2B5EF4-FFF2-40B4-BE49-F238E27FC236}">
                <a16:creationId xmlns:a16="http://schemas.microsoft.com/office/drawing/2014/main" id="{3A6EE76F-98EC-4D2E-805B-37A293DEAAC2}"/>
              </a:ext>
            </a:extLst>
          </p:cNvPr>
          <p:cNvSpPr/>
          <p:nvPr/>
        </p:nvSpPr>
        <p:spPr>
          <a:xfrm>
            <a:off x="617838" y="663922"/>
            <a:ext cx="5694241" cy="559057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marL="285750" lvl="0" indent="-285750">
              <a:buFont typeface="Arial" panose="020B0604020202020204" pitchFamily="34" charset="0"/>
              <a:buChar char="•"/>
            </a:pPr>
            <a:r>
              <a:rPr lang="el-GR" dirty="0"/>
              <a:t>Χρησιμοποιείται, όταν παραθέτουμε απόψεις άλλων, γραπτά ή προφορικά, όχι αυτούσιες, αλλά μετασχηματισμένες από εμάς.</a:t>
            </a:r>
          </a:p>
          <a:p>
            <a:pPr marL="285750" lvl="0" indent="-285750">
              <a:buFont typeface="Arial" panose="020B0604020202020204" pitchFamily="34" charset="0"/>
              <a:buChar char="•"/>
            </a:pPr>
            <a:r>
              <a:rPr lang="el-GR" dirty="0"/>
              <a:t>Για να </a:t>
            </a:r>
            <a:r>
              <a:rPr lang="el-GR" dirty="0">
                <a:solidFill>
                  <a:srgbClr val="FF0000"/>
                </a:solidFill>
              </a:rPr>
              <a:t>μετασχηματίσουμε τον ευθύ σε πλάγιο</a:t>
            </a:r>
            <a:r>
              <a:rPr lang="el-GR" dirty="0"/>
              <a:t> λόγο χρησιμοποιούμε ένα ρήμα και στη συνέχεια την άποψη του ομιλητή.</a:t>
            </a:r>
          </a:p>
          <a:p>
            <a:pPr marL="285750" lvl="0" indent="-285750">
              <a:buFont typeface="Arial" panose="020B0604020202020204" pitchFamily="34" charset="0"/>
              <a:buChar char="•"/>
            </a:pPr>
            <a:r>
              <a:rPr lang="el-GR" dirty="0"/>
              <a:t>Το ρήμα μπορεί να είναι ουδέτερο(π.χ. είπε, δήλωσε…)</a:t>
            </a:r>
          </a:p>
          <a:p>
            <a:pPr marL="285750" lvl="0" indent="-285750">
              <a:buFont typeface="Arial" panose="020B0604020202020204" pitchFamily="34" charset="0"/>
              <a:buChar char="•"/>
            </a:pPr>
            <a:r>
              <a:rPr lang="el-GR" dirty="0"/>
              <a:t>Το ρήμα μπορεί να δηλώνει την οπτική του προσώπου που μεταφέρει τα λόγια (έκρινε, φαντάστηκε, υπέθεσε, απαίτησε, υπέθεσε….)</a:t>
            </a:r>
          </a:p>
          <a:p>
            <a:pPr marL="285750" lvl="0" indent="-285750">
              <a:buFont typeface="Arial" panose="020B0604020202020204" pitchFamily="34" charset="0"/>
              <a:buChar char="•"/>
            </a:pPr>
            <a:r>
              <a:rPr lang="el-GR" dirty="0"/>
              <a:t>Η κύρια πρόταση κρίσης γίνεται δευτερεύουσα ειδική</a:t>
            </a:r>
          </a:p>
          <a:p>
            <a:pPr marL="285750" lvl="0" indent="-285750">
              <a:buFont typeface="Arial" panose="020B0604020202020204" pitchFamily="34" charset="0"/>
              <a:buChar char="•"/>
            </a:pPr>
            <a:r>
              <a:rPr lang="el-GR" dirty="0"/>
              <a:t>Η κύρια πρόταση επιθυμίας γίνεται δευτερεύουσα βουλητική</a:t>
            </a:r>
          </a:p>
          <a:p>
            <a:pPr marL="285750" lvl="0" indent="-285750">
              <a:buFont typeface="Arial" panose="020B0604020202020204" pitchFamily="34" charset="0"/>
              <a:buChar char="•"/>
            </a:pPr>
            <a:r>
              <a:rPr lang="el-GR" dirty="0"/>
              <a:t>Η ευθεία ερώτηση γίνεται πλάγια</a:t>
            </a:r>
          </a:p>
          <a:p>
            <a:pPr marL="285750" lvl="0" indent="-285750">
              <a:buFont typeface="Arial" panose="020B0604020202020204" pitchFamily="34" charset="0"/>
              <a:buChar char="•"/>
            </a:pPr>
            <a:r>
              <a:rPr lang="el-GR" dirty="0"/>
              <a:t>Η δευτερεύουσα πρόταση παραμένει δευτερεύουσα</a:t>
            </a:r>
          </a:p>
          <a:p>
            <a:pPr lvl="0"/>
            <a:endParaRPr lang="el-GR" dirty="0"/>
          </a:p>
        </p:txBody>
      </p:sp>
      <p:sp>
        <p:nvSpPr>
          <p:cNvPr id="9" name="Ορθογώνιο 8">
            <a:extLst>
              <a:ext uri="{FF2B5EF4-FFF2-40B4-BE49-F238E27FC236}">
                <a16:creationId xmlns:a16="http://schemas.microsoft.com/office/drawing/2014/main" id="{001DE87E-610B-49E3-B3D9-ECBA0B883DA9}"/>
              </a:ext>
            </a:extLst>
          </p:cNvPr>
          <p:cNvSpPr/>
          <p:nvPr/>
        </p:nvSpPr>
        <p:spPr>
          <a:xfrm rot="334288">
            <a:off x="8800866" y="928886"/>
            <a:ext cx="2597764" cy="22718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lvl="0"/>
            <a:r>
              <a:rPr lang="el-GR" sz="1400" dirty="0"/>
              <a:t> (π.χ. η </a:t>
            </a:r>
            <a:r>
              <a:rPr lang="el-GR" sz="1400" b="1" dirty="0"/>
              <a:t>προστακτική       </a:t>
            </a:r>
            <a:r>
              <a:rPr lang="el-GR" sz="1400" dirty="0"/>
              <a:t>γίνεται </a:t>
            </a:r>
            <a:r>
              <a:rPr lang="el-GR" sz="1400" b="1" dirty="0"/>
              <a:t>υποτακτική</a:t>
            </a:r>
            <a:r>
              <a:rPr lang="el-GR" sz="1400" dirty="0"/>
              <a:t>, ο </a:t>
            </a:r>
            <a:r>
              <a:rPr lang="el-GR" sz="1400" b="1" dirty="0"/>
              <a:t>μέλλοντας</a:t>
            </a:r>
            <a:r>
              <a:rPr lang="el-GR" sz="1400" dirty="0"/>
              <a:t> γίνεται </a:t>
            </a:r>
            <a:r>
              <a:rPr lang="el-GR" sz="1400" b="1" dirty="0"/>
              <a:t>παρατατικός</a:t>
            </a:r>
            <a:r>
              <a:rPr lang="el-GR" sz="1400" dirty="0"/>
              <a:t>, το </a:t>
            </a:r>
            <a:r>
              <a:rPr lang="el-GR" sz="1400" b="1" dirty="0"/>
              <a:t>α, β</a:t>
            </a:r>
            <a:r>
              <a:rPr lang="el-GR" sz="1400" dirty="0"/>
              <a:t> πρόσωπο της προσωπικής αντωνυμίας γίνεται </a:t>
            </a:r>
            <a:r>
              <a:rPr lang="el-GR" sz="1400" b="1" dirty="0"/>
              <a:t>γ</a:t>
            </a:r>
            <a:r>
              <a:rPr lang="el-GR" sz="1400" dirty="0"/>
              <a:t>, το </a:t>
            </a:r>
            <a:r>
              <a:rPr lang="el-GR" sz="1400" b="1" dirty="0"/>
              <a:t>αύριο</a:t>
            </a:r>
            <a:r>
              <a:rPr lang="el-GR" sz="1400" dirty="0"/>
              <a:t> γίνεται </a:t>
            </a:r>
            <a:r>
              <a:rPr lang="el-GR" sz="1400" b="1" dirty="0"/>
              <a:t>την επομένη</a:t>
            </a:r>
            <a:r>
              <a:rPr lang="el-GR" sz="1400" dirty="0"/>
              <a:t>, το </a:t>
            </a:r>
            <a:r>
              <a:rPr lang="el-GR" sz="1400" b="1" dirty="0"/>
              <a:t>εδώ</a:t>
            </a:r>
            <a:r>
              <a:rPr lang="el-GR" sz="1400" dirty="0"/>
              <a:t> γίνεται </a:t>
            </a:r>
            <a:r>
              <a:rPr lang="el-GR" sz="1400" b="1" dirty="0"/>
              <a:t>εκεί</a:t>
            </a:r>
            <a:r>
              <a:rPr lang="el-GR" sz="1400" dirty="0"/>
              <a:t>…)</a:t>
            </a:r>
          </a:p>
          <a:p>
            <a:r>
              <a:rPr lang="el-GR" dirty="0"/>
              <a:t> </a:t>
            </a:r>
          </a:p>
        </p:txBody>
      </p:sp>
      <p:sp>
        <p:nvSpPr>
          <p:cNvPr id="8" name="Ορθογώνιο 7">
            <a:extLst>
              <a:ext uri="{FF2B5EF4-FFF2-40B4-BE49-F238E27FC236}">
                <a16:creationId xmlns:a16="http://schemas.microsoft.com/office/drawing/2014/main" id="{B8494D2F-BB7F-4D13-BE0C-2C463D54536B}"/>
              </a:ext>
            </a:extLst>
          </p:cNvPr>
          <p:cNvSpPr/>
          <p:nvPr/>
        </p:nvSpPr>
        <p:spPr>
          <a:xfrm rot="21325752">
            <a:off x="7150584" y="1313535"/>
            <a:ext cx="1641579" cy="20200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a:t>Οι εγκλίσεις, οι χρόνοι, τα πρόσωπα, οι αντωνυμίες, τα επιρρήματα μπορεί να αλλάζουν</a:t>
            </a:r>
            <a:r>
              <a:rPr lang="el-GR" dirty="0"/>
              <a:t> </a:t>
            </a:r>
          </a:p>
        </p:txBody>
      </p:sp>
      <p:pic>
        <p:nvPicPr>
          <p:cNvPr id="10" name="Εικόνα 9">
            <a:extLst>
              <a:ext uri="{FF2B5EF4-FFF2-40B4-BE49-F238E27FC236}">
                <a16:creationId xmlns:a16="http://schemas.microsoft.com/office/drawing/2014/main" id="{404F633F-F7D5-4644-AD61-56BDABBB5C4C}"/>
              </a:ext>
            </a:extLst>
          </p:cNvPr>
          <p:cNvPicPr>
            <a:picLocks noChangeAspect="1"/>
          </p:cNvPicPr>
          <p:nvPr/>
        </p:nvPicPr>
        <p:blipFill>
          <a:blip r:embed="rId2"/>
          <a:stretch>
            <a:fillRect/>
          </a:stretch>
        </p:blipFill>
        <p:spPr>
          <a:xfrm>
            <a:off x="10460232" y="4969485"/>
            <a:ext cx="1396105" cy="13609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8131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AC399555-E6E7-4A63-9BCD-19EDD4D1DA69}"/>
              </a:ext>
            </a:extLst>
          </p:cNvPr>
          <p:cNvSpPr>
            <a:spLocks noGrp="1"/>
          </p:cNvSpPr>
          <p:nvPr>
            <p:ph type="title"/>
          </p:nvPr>
        </p:nvSpPr>
        <p:spPr>
          <a:xfrm>
            <a:off x="457200" y="241540"/>
            <a:ext cx="11277600" cy="1002469"/>
          </a:xfrm>
        </p:spPr>
        <p:txBody>
          <a:bodyPr/>
          <a:lstStyle/>
          <a:p>
            <a:r>
              <a:rPr lang="el-GR" dirty="0" err="1"/>
              <a:t>Παραδειγματα</a:t>
            </a:r>
            <a:r>
              <a:rPr lang="el-GR" dirty="0"/>
              <a:t> με </a:t>
            </a:r>
            <a:r>
              <a:rPr lang="el-GR" dirty="0" err="1"/>
              <a:t>πλαγιο</a:t>
            </a:r>
            <a:r>
              <a:rPr lang="el-GR" dirty="0"/>
              <a:t> </a:t>
            </a:r>
            <a:r>
              <a:rPr lang="el-GR" dirty="0" err="1"/>
              <a:t>λογο</a:t>
            </a:r>
            <a:endParaRPr lang="el-GR" dirty="0"/>
          </a:p>
        </p:txBody>
      </p:sp>
      <p:sp>
        <p:nvSpPr>
          <p:cNvPr id="12" name="Θέση εικόνας 11">
            <a:extLst>
              <a:ext uri="{FF2B5EF4-FFF2-40B4-BE49-F238E27FC236}">
                <a16:creationId xmlns:a16="http://schemas.microsoft.com/office/drawing/2014/main" id="{5BFDE3C5-296A-4D14-B8CF-A1F4179EBAFA}"/>
              </a:ext>
            </a:extLst>
          </p:cNvPr>
          <p:cNvSpPr>
            <a:spLocks noGrp="1"/>
          </p:cNvSpPr>
          <p:nvPr>
            <p:ph type="pic" sz="quarter" idx="10"/>
          </p:nvPr>
        </p:nvSpPr>
        <p:spPr/>
      </p:sp>
      <p:sp>
        <p:nvSpPr>
          <p:cNvPr id="13" name="Θέση εικόνας 12">
            <a:extLst>
              <a:ext uri="{FF2B5EF4-FFF2-40B4-BE49-F238E27FC236}">
                <a16:creationId xmlns:a16="http://schemas.microsoft.com/office/drawing/2014/main" id="{8CF76008-208A-4B80-AC0B-A05473ABAED6}"/>
              </a:ext>
            </a:extLst>
          </p:cNvPr>
          <p:cNvSpPr>
            <a:spLocks noGrp="1"/>
          </p:cNvSpPr>
          <p:nvPr>
            <p:ph type="pic" sz="quarter" idx="11"/>
          </p:nvPr>
        </p:nvSpPr>
        <p:spPr>
          <a:xfrm>
            <a:off x="536207" y="1456956"/>
            <a:ext cx="3778249" cy="3965944"/>
          </a:xfrm>
        </p:spPr>
      </p:sp>
      <p:sp>
        <p:nvSpPr>
          <p:cNvPr id="14" name="Θέση κειμένου 13">
            <a:extLst>
              <a:ext uri="{FF2B5EF4-FFF2-40B4-BE49-F238E27FC236}">
                <a16:creationId xmlns:a16="http://schemas.microsoft.com/office/drawing/2014/main" id="{3A4F6CEB-7EF0-4296-9E19-C93B2433B6DC}"/>
              </a:ext>
            </a:extLst>
          </p:cNvPr>
          <p:cNvSpPr>
            <a:spLocks noGrp="1"/>
          </p:cNvSpPr>
          <p:nvPr>
            <p:ph type="body" sz="quarter" idx="12"/>
          </p:nvPr>
        </p:nvSpPr>
        <p:spPr>
          <a:solidFill>
            <a:srgbClr val="92D050"/>
          </a:solidFill>
        </p:spPr>
        <p:txBody>
          <a:bodyPr/>
          <a:lstStyle/>
          <a:p>
            <a:r>
              <a:rPr lang="el-GR" sz="2400" b="1" dirty="0">
                <a:solidFill>
                  <a:srgbClr val="FF0000"/>
                </a:solidFill>
              </a:rPr>
              <a:t>Ευθύς Λόγος</a:t>
            </a:r>
          </a:p>
        </p:txBody>
      </p:sp>
      <p:sp>
        <p:nvSpPr>
          <p:cNvPr id="15" name="Θέση κειμένου 14">
            <a:extLst>
              <a:ext uri="{FF2B5EF4-FFF2-40B4-BE49-F238E27FC236}">
                <a16:creationId xmlns:a16="http://schemas.microsoft.com/office/drawing/2014/main" id="{8D49BB50-BF17-413D-A8F7-66277F99C9FD}"/>
              </a:ext>
            </a:extLst>
          </p:cNvPr>
          <p:cNvSpPr>
            <a:spLocks noGrp="1"/>
          </p:cNvSpPr>
          <p:nvPr>
            <p:ph type="body" sz="quarter" idx="13"/>
          </p:nvPr>
        </p:nvSpPr>
        <p:spPr>
          <a:xfrm>
            <a:off x="5067301" y="5736342"/>
            <a:ext cx="6515100" cy="880118"/>
          </a:xfrm>
          <a:solidFill>
            <a:srgbClr val="92D050"/>
          </a:solidFill>
        </p:spPr>
        <p:txBody>
          <a:bodyPr/>
          <a:lstStyle/>
          <a:p>
            <a:r>
              <a:rPr lang="el-GR" sz="2400" dirty="0">
                <a:solidFill>
                  <a:srgbClr val="FF0000"/>
                </a:solidFill>
              </a:rPr>
              <a:t>Πλάγιος Λόγος : </a:t>
            </a:r>
          </a:p>
          <a:p>
            <a:r>
              <a:rPr lang="el-GR" sz="2400" dirty="0">
                <a:solidFill>
                  <a:srgbClr val="FF0000"/>
                </a:solidFill>
              </a:rPr>
              <a:t>Παρακολουθήστε τις αλλαγές</a:t>
            </a:r>
          </a:p>
        </p:txBody>
      </p:sp>
      <p:sp>
        <p:nvSpPr>
          <p:cNvPr id="16" name="Ορθογώνιο 15">
            <a:extLst>
              <a:ext uri="{FF2B5EF4-FFF2-40B4-BE49-F238E27FC236}">
                <a16:creationId xmlns:a16="http://schemas.microsoft.com/office/drawing/2014/main" id="{3CD8FCFE-A005-44CE-B007-15A00C866444}"/>
              </a:ext>
            </a:extLst>
          </p:cNvPr>
          <p:cNvSpPr/>
          <p:nvPr/>
        </p:nvSpPr>
        <p:spPr>
          <a:xfrm>
            <a:off x="626077" y="1456955"/>
            <a:ext cx="3637578" cy="3907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l-GR" sz="1600" dirty="0">
                <a:solidFill>
                  <a:srgbClr val="FF0000"/>
                </a:solidFill>
              </a:rPr>
              <a:t>Θα ενημερωθώ για τα ανθρώπινα δικαιώματα</a:t>
            </a:r>
          </a:p>
          <a:p>
            <a:pPr marL="342900" indent="-342900" algn="ctr">
              <a:buAutoNum type="arabicPeriod"/>
            </a:pPr>
            <a:r>
              <a:rPr lang="el-GR" sz="1600" dirty="0">
                <a:solidFill>
                  <a:srgbClr val="FF0000"/>
                </a:solidFill>
              </a:rPr>
              <a:t>Ενημέρωσέ με σε παρακαλώ</a:t>
            </a:r>
          </a:p>
          <a:p>
            <a:pPr marL="342900" indent="-342900" algn="ctr">
              <a:buAutoNum type="arabicPeriod"/>
            </a:pPr>
            <a:r>
              <a:rPr lang="el-GR" sz="1600" dirty="0">
                <a:solidFill>
                  <a:srgbClr val="FF0000"/>
                </a:solidFill>
              </a:rPr>
              <a:t>Θα αναζητήσεις πληροφορίες για τα εικονιζόμενα πρόσωπα;</a:t>
            </a:r>
          </a:p>
          <a:p>
            <a:pPr marL="342900" indent="-342900" algn="ctr">
              <a:buAutoNum type="arabicPeriod"/>
            </a:pPr>
            <a:r>
              <a:rPr lang="el-GR" sz="1600" dirty="0">
                <a:solidFill>
                  <a:srgbClr val="FF0000"/>
                </a:solidFill>
              </a:rPr>
              <a:t>Όταν ολοκληρώσετε την εργασία σας στείλτε τη στο </a:t>
            </a:r>
            <a:r>
              <a:rPr lang="en-US" sz="1600" dirty="0">
                <a:solidFill>
                  <a:srgbClr val="FF0000"/>
                </a:solidFill>
              </a:rPr>
              <a:t>email </a:t>
            </a:r>
            <a:r>
              <a:rPr lang="el-GR" sz="1600" dirty="0">
                <a:solidFill>
                  <a:srgbClr val="FF0000"/>
                </a:solidFill>
              </a:rPr>
              <a:t>μου</a:t>
            </a:r>
          </a:p>
          <a:p>
            <a:pPr marL="342900" indent="-342900" algn="ctr">
              <a:buAutoNum type="arabicPeriod"/>
            </a:pPr>
            <a:r>
              <a:rPr lang="el-GR" sz="1600" dirty="0">
                <a:solidFill>
                  <a:srgbClr val="FF0000"/>
                </a:solidFill>
              </a:rPr>
              <a:t>Βιάζομαι να τελειώσω</a:t>
            </a:r>
          </a:p>
          <a:p>
            <a:pPr marL="342900" indent="-342900" algn="ctr">
              <a:buAutoNum type="arabicPeriod"/>
            </a:pPr>
            <a:r>
              <a:rPr lang="el-GR" sz="1600" dirty="0">
                <a:solidFill>
                  <a:srgbClr val="FF0000"/>
                </a:solidFill>
              </a:rPr>
              <a:t>Θα αναζητήσουμε πληροφορίες στο διαδίκτυο αύριο </a:t>
            </a:r>
          </a:p>
          <a:p>
            <a:pPr marL="342900" indent="-342900" algn="ctr">
              <a:buAutoNum type="arabicPeriod"/>
            </a:pPr>
            <a:r>
              <a:rPr lang="el-GR" sz="1600" dirty="0">
                <a:solidFill>
                  <a:srgbClr val="FF0000"/>
                </a:solidFill>
              </a:rPr>
              <a:t>Σήμερα δεν έχω εγώ πρόσβαση, στο </a:t>
            </a:r>
            <a:r>
              <a:rPr lang="en-US" sz="1600" dirty="0">
                <a:solidFill>
                  <a:srgbClr val="FF0000"/>
                </a:solidFill>
              </a:rPr>
              <a:t>internet, </a:t>
            </a:r>
            <a:r>
              <a:rPr lang="el-GR" sz="1600" dirty="0">
                <a:solidFill>
                  <a:srgbClr val="FF0000"/>
                </a:solidFill>
              </a:rPr>
              <a:t> χθες δεν είχε αυτός και έτσι….</a:t>
            </a:r>
          </a:p>
        </p:txBody>
      </p:sp>
      <p:sp>
        <p:nvSpPr>
          <p:cNvPr id="17" name="Ορθογώνιο 16">
            <a:extLst>
              <a:ext uri="{FF2B5EF4-FFF2-40B4-BE49-F238E27FC236}">
                <a16:creationId xmlns:a16="http://schemas.microsoft.com/office/drawing/2014/main" id="{FE57F3B5-5C7E-4BE0-B20F-E740DB636CAB}"/>
              </a:ext>
            </a:extLst>
          </p:cNvPr>
          <p:cNvSpPr/>
          <p:nvPr/>
        </p:nvSpPr>
        <p:spPr>
          <a:xfrm>
            <a:off x="5188687" y="1823927"/>
            <a:ext cx="6377235" cy="3540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l-GR" dirty="0">
                <a:solidFill>
                  <a:schemeClr val="tx1"/>
                </a:solidFill>
              </a:rPr>
              <a:t>Είπε ότι θα ενημερωθεί για τα ανθρώπινα δικαιώματα</a:t>
            </a:r>
          </a:p>
          <a:p>
            <a:pPr marL="342900" indent="-342900" algn="ctr">
              <a:buAutoNum type="arabicPeriod"/>
            </a:pPr>
            <a:r>
              <a:rPr lang="el-GR" dirty="0">
                <a:solidFill>
                  <a:schemeClr val="tx1"/>
                </a:solidFill>
              </a:rPr>
              <a:t>Τον/την παρακάλεσε να την ενημερώσει</a:t>
            </a:r>
          </a:p>
          <a:p>
            <a:pPr marL="342900" indent="-342900" algn="ctr">
              <a:buAutoNum type="arabicPeriod"/>
            </a:pPr>
            <a:r>
              <a:rPr lang="el-GR" dirty="0">
                <a:solidFill>
                  <a:schemeClr val="tx1"/>
                </a:solidFill>
              </a:rPr>
              <a:t>ρώτησε, αν θα αναζητήσω </a:t>
            </a:r>
            <a:r>
              <a:rPr kumimoji="0" lang="el-GR" sz="1800" b="0" i="0" u="none" strike="noStrike" kern="1200" cap="none" spc="0" normalizeH="0" baseline="0" noProof="0" dirty="0">
                <a:ln>
                  <a:noFill/>
                </a:ln>
                <a:solidFill>
                  <a:schemeClr val="tx1"/>
                </a:solidFill>
                <a:effectLst/>
                <a:uLnTx/>
                <a:uFillTx/>
                <a:latin typeface="Segoe Script"/>
                <a:ea typeface="+mn-ea"/>
                <a:cs typeface="+mn-cs"/>
              </a:rPr>
              <a:t>πληροφορίες για τα εικονιζόμενα πρόσωπα</a:t>
            </a:r>
          </a:p>
          <a:p>
            <a:pPr marL="342900" indent="-342900" algn="ctr">
              <a:buAutoNum type="arabicPeriod"/>
            </a:pPr>
            <a:r>
              <a:rPr lang="el-GR" dirty="0">
                <a:solidFill>
                  <a:schemeClr val="tx1"/>
                </a:solidFill>
                <a:latin typeface="Segoe Script"/>
              </a:rPr>
              <a:t>Τους ζήτησε, όταν ολοκληρώσουν την εργασία τους, να την στείλουν </a:t>
            </a:r>
            <a:r>
              <a:rPr lang="el-GR" dirty="0">
                <a:solidFill>
                  <a:schemeClr val="tx1"/>
                </a:solidFill>
              </a:rPr>
              <a:t>στο </a:t>
            </a:r>
            <a:r>
              <a:rPr lang="en-US" dirty="0">
                <a:solidFill>
                  <a:schemeClr val="tx1"/>
                </a:solidFill>
              </a:rPr>
              <a:t>email </a:t>
            </a:r>
            <a:r>
              <a:rPr lang="el-GR" dirty="0">
                <a:solidFill>
                  <a:schemeClr val="tx1"/>
                </a:solidFill>
              </a:rPr>
              <a:t>του</a:t>
            </a:r>
          </a:p>
          <a:p>
            <a:pPr marL="342900" indent="-342900" algn="ctr">
              <a:buAutoNum type="arabicPeriod"/>
            </a:pPr>
            <a:r>
              <a:rPr lang="el-GR" dirty="0">
                <a:solidFill>
                  <a:schemeClr val="tx1"/>
                </a:solidFill>
              </a:rPr>
              <a:t>Είπε ότι βιάζεται να τελειώσει</a:t>
            </a:r>
          </a:p>
          <a:p>
            <a:pPr marL="342900" indent="-342900" algn="ctr">
              <a:buAutoNum type="arabicPeriod"/>
            </a:pPr>
            <a:r>
              <a:rPr lang="el-GR" dirty="0">
                <a:solidFill>
                  <a:schemeClr val="tx1"/>
                </a:solidFill>
              </a:rPr>
              <a:t>Είπαν ότι θα αναζητήσουν (ή αναζητούσαν) πληροφορίες στο διαδίκτυο την επόμενη μέρα</a:t>
            </a:r>
          </a:p>
          <a:p>
            <a:pPr marL="342900" indent="-342900" algn="ctr">
              <a:buAutoNum type="arabicPeriod"/>
            </a:pPr>
            <a:r>
              <a:rPr lang="el-GR" dirty="0" err="1">
                <a:solidFill>
                  <a:schemeClr val="tx1"/>
                </a:solidFill>
              </a:rPr>
              <a:t>Δικαιο</a:t>
            </a:r>
            <a:r>
              <a:rPr lang="el-GR" dirty="0">
                <a:solidFill>
                  <a:schemeClr val="tx1"/>
                </a:solidFill>
              </a:rPr>
              <a:t> </a:t>
            </a:r>
            <a:r>
              <a:rPr lang="el-GR" dirty="0" err="1">
                <a:solidFill>
                  <a:schemeClr val="tx1"/>
                </a:solidFill>
              </a:rPr>
              <a:t>εγώλογήθηκε</a:t>
            </a:r>
            <a:r>
              <a:rPr lang="el-GR" dirty="0">
                <a:solidFill>
                  <a:schemeClr val="tx1"/>
                </a:solidFill>
              </a:rPr>
              <a:t> ότι εκείνη την ημέρα δεν </a:t>
            </a:r>
            <a:r>
              <a:rPr lang="el-GR">
                <a:solidFill>
                  <a:schemeClr val="tx1"/>
                </a:solidFill>
              </a:rPr>
              <a:t>είχε πρόσβαση αυτός</a:t>
            </a:r>
            <a:r>
              <a:rPr lang="el-GR" dirty="0">
                <a:solidFill>
                  <a:schemeClr val="tx1"/>
                </a:solidFill>
              </a:rPr>
              <a:t>, την προηγούμενη δεν μπορούσε εκείνος…</a:t>
            </a:r>
          </a:p>
        </p:txBody>
      </p:sp>
    </p:spTree>
    <p:extLst>
      <p:ext uri="{BB962C8B-B14F-4D97-AF65-F5344CB8AC3E}">
        <p14:creationId xmlns:p14="http://schemas.microsoft.com/office/powerpoint/2010/main" val="27333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Παραδειγματα</a:t>
            </a:r>
            <a:r>
              <a:rPr lang="el-GR" dirty="0"/>
              <a:t> με </a:t>
            </a:r>
            <a:r>
              <a:rPr lang="el-GR" dirty="0" err="1"/>
              <a:t>πλαγιο</a:t>
            </a:r>
            <a:r>
              <a:rPr lang="el-GR" dirty="0"/>
              <a:t> </a:t>
            </a:r>
            <a:r>
              <a:rPr lang="el-GR" dirty="0" err="1"/>
              <a:t>λογο</a:t>
            </a:r>
            <a:r>
              <a:rPr lang="el-GR" dirty="0"/>
              <a:t> </a:t>
            </a:r>
          </a:p>
        </p:txBody>
      </p:sp>
      <p:sp>
        <p:nvSpPr>
          <p:cNvPr id="3" name="Θέση κειμένου 2"/>
          <p:cNvSpPr>
            <a:spLocks noGrp="1"/>
          </p:cNvSpPr>
          <p:nvPr>
            <p:ph type="body" sz="quarter" idx="13"/>
          </p:nvPr>
        </p:nvSpPr>
        <p:spPr>
          <a:xfrm>
            <a:off x="6046563" y="607932"/>
            <a:ext cx="5186150" cy="924635"/>
          </a:xfrm>
        </p:spPr>
        <p:txBody>
          <a:bodyPr/>
          <a:lstStyle/>
          <a:p>
            <a:r>
              <a:rPr lang="el-GR" sz="1800" b="1" dirty="0">
                <a:solidFill>
                  <a:schemeClr val="tx2"/>
                </a:solidFill>
              </a:rPr>
              <a:t>Προσέξτε τις αλλαγές- τα παραδείγματα σχετίζονται με τις διακρίσεις σε βάρος των γυναικών</a:t>
            </a:r>
          </a:p>
        </p:txBody>
      </p:sp>
      <p:sp>
        <p:nvSpPr>
          <p:cNvPr id="4" name="Θέση εικόνας 3"/>
          <p:cNvSpPr>
            <a:spLocks noGrp="1"/>
          </p:cNvSpPr>
          <p:nvPr>
            <p:ph type="pic" sz="quarter" idx="14"/>
          </p:nvPr>
        </p:nvSpPr>
        <p:spPr/>
      </p:sp>
      <p:sp>
        <p:nvSpPr>
          <p:cNvPr id="6" name="Ορθογώνιο 5"/>
          <p:cNvSpPr/>
          <p:nvPr/>
        </p:nvSpPr>
        <p:spPr>
          <a:xfrm>
            <a:off x="666465" y="685800"/>
            <a:ext cx="4631263" cy="34886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l-GR" sz="1600" dirty="0"/>
              <a:t>1. Άκουσα ότι </a:t>
            </a:r>
            <a:r>
              <a:rPr lang="el-GR" sz="1600" i="1" dirty="0"/>
              <a:t>τα Κράτη Μέλη λαμβάνουν όλα τα κατάλληλα μέτρα για να εξαλείψουν τις διακρίσεις κατά των γυναικών στην πολιτική και δημόσια ζωή της χώρας</a:t>
            </a:r>
          </a:p>
          <a:p>
            <a:r>
              <a:rPr lang="el-GR" sz="1600" i="1" dirty="0"/>
              <a:t>2. Αναρωτιέμαι, γιατί οι γυναίκες σε κάποιες κοινωνίες θεωρούνται κατώτερες</a:t>
            </a:r>
          </a:p>
          <a:p>
            <a:r>
              <a:rPr lang="el-GR" sz="1600" i="1" dirty="0"/>
              <a:t>3. </a:t>
            </a:r>
            <a:r>
              <a:rPr lang="el-GR" sz="1600" dirty="0"/>
              <a:t>Είπε πως θεωρεί βέβαιο ότι στον πόλεμο μπορούν να βρίσκουν θέση ο ρατσισμός, η προκατάληψη, ο φόβος για το ξένο και το διαφορετικό</a:t>
            </a:r>
          </a:p>
          <a:p>
            <a:r>
              <a:rPr lang="el-GR" sz="1600" dirty="0"/>
              <a:t>4. Μας εξήγησε πως οι λόγοι για τους οποίους οι γυναίκες έχουν αποκλειστεί από την πολιτική ζωή σχετίζονται με την κοινωνική της θέση</a:t>
            </a:r>
          </a:p>
        </p:txBody>
      </p:sp>
      <p:sp>
        <p:nvSpPr>
          <p:cNvPr id="5" name="Θέση εικόνας 4"/>
          <p:cNvSpPr>
            <a:spLocks noGrp="1"/>
          </p:cNvSpPr>
          <p:nvPr>
            <p:ph type="pic" sz="quarter" idx="15"/>
          </p:nvPr>
        </p:nvSpPr>
        <p:spPr>
          <a:xfrm rot="180000">
            <a:off x="5076840" y="2277088"/>
            <a:ext cx="6583680" cy="4099381"/>
          </a:xfrm>
        </p:spPr>
      </p:sp>
      <p:sp>
        <p:nvSpPr>
          <p:cNvPr id="7" name="Ορθογώνιο 6"/>
          <p:cNvSpPr/>
          <p:nvPr/>
        </p:nvSpPr>
        <p:spPr>
          <a:xfrm rot="154625">
            <a:off x="5206907" y="2351589"/>
            <a:ext cx="6343941" cy="389707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342900" indent="-342900" algn="ctr">
              <a:buAutoNum type="arabicPeriod"/>
            </a:pPr>
            <a:r>
              <a:rPr lang="el-GR" sz="1600" dirty="0">
                <a:solidFill>
                  <a:schemeClr val="tx1"/>
                </a:solidFill>
              </a:rPr>
              <a:t>Τα </a:t>
            </a:r>
            <a:r>
              <a:rPr lang="el-GR" sz="1600" i="1" dirty="0">
                <a:solidFill>
                  <a:schemeClr val="tx1"/>
                </a:solidFill>
              </a:rPr>
              <a:t>Κράτη Μέλη λαμβάνουν όλα τα κατάλληλα μέτρα για να εξαλείψουν τις διακρίσεις κατά των γυναικών στην πολιτική και δημόσια ζωή της </a:t>
            </a:r>
            <a:r>
              <a:rPr lang="el-GR" sz="1600" i="1" dirty="0"/>
              <a:t>χώρας</a:t>
            </a:r>
          </a:p>
          <a:p>
            <a:pPr marL="342900" indent="-342900" algn="ctr">
              <a:buAutoNum type="arabicPeriod"/>
            </a:pPr>
            <a:r>
              <a:rPr lang="el-GR" sz="1600" i="1" dirty="0"/>
              <a:t>Γιατί οι γυναίκες σε κάποιες κοινωνίες θεωρούνται κατώτερες;</a:t>
            </a:r>
          </a:p>
          <a:p>
            <a:pPr marL="342900" indent="-342900" algn="ctr">
              <a:buFontTx/>
              <a:buAutoNum type="arabicPeriod"/>
            </a:pPr>
            <a:r>
              <a:rPr lang="el-GR" sz="1600" dirty="0"/>
              <a:t>Στον πόλεμο μπορούν να βρίσκουν θέση ο ρατσισμός, η προκατάληψη, ο φόβος για το ξένο και το διαφορετικό</a:t>
            </a:r>
          </a:p>
          <a:p>
            <a:pPr marL="342900" indent="-342900" algn="ctr">
              <a:buFontTx/>
              <a:buAutoNum type="arabicPeriod"/>
            </a:pPr>
            <a:r>
              <a:rPr lang="el-GR" sz="1600" dirty="0"/>
              <a:t>Οι λόγοι για τους οποίους οι γυναίκες έχουν αποκλειστεί από την πολιτική ζωή σχετίζονται με την κοινωνική της θέση</a:t>
            </a:r>
          </a:p>
          <a:p>
            <a:pPr marL="342900" indent="-342900" algn="ctr">
              <a:buFontTx/>
              <a:buAutoNum type="arabicPeriod"/>
            </a:pPr>
            <a:endParaRPr lang="el-GR" sz="1600" dirty="0"/>
          </a:p>
          <a:p>
            <a:pPr marL="342900" indent="-342900" algn="ctr">
              <a:buFontTx/>
              <a:buAutoNum type="arabicPeriod"/>
            </a:pPr>
            <a:endParaRPr lang="el-GR" sz="1600" dirty="0"/>
          </a:p>
          <a:p>
            <a:pPr marL="342900" indent="-342900" algn="ctr">
              <a:buAutoNum type="arabicPeriod"/>
            </a:pPr>
            <a:endParaRPr lang="el-GR" sz="1600" dirty="0"/>
          </a:p>
        </p:txBody>
      </p:sp>
      <p:sp>
        <p:nvSpPr>
          <p:cNvPr id="8" name="Φυσαλίδα σκέψης: Σύννεφο 5">
            <a:extLst>
              <a:ext uri="{FF2B5EF4-FFF2-40B4-BE49-F238E27FC236}">
                <a16:creationId xmlns:a16="http://schemas.microsoft.com/office/drawing/2014/main" id="{66D974C2-A4A1-4052-BEFE-565613D270E7}"/>
              </a:ext>
            </a:extLst>
          </p:cNvPr>
          <p:cNvSpPr/>
          <p:nvPr/>
        </p:nvSpPr>
        <p:spPr>
          <a:xfrm rot="20304319">
            <a:off x="4694418" y="1794626"/>
            <a:ext cx="2510342" cy="747763"/>
          </a:xfrm>
          <a:prstGeom prst="cloud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l-GR" dirty="0"/>
              <a:t>Μετατροπή</a:t>
            </a:r>
          </a:p>
        </p:txBody>
      </p:sp>
    </p:spTree>
    <p:extLst>
      <p:ext uri="{BB962C8B-B14F-4D97-AF65-F5344CB8AC3E}">
        <p14:creationId xmlns:p14="http://schemas.microsoft.com/office/powerpoint/2010/main" val="303283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Άλμπουμ &quot;Ανοιξιάτικες διακοπές&quot;">
  <a:themeElements>
    <a:clrScheme name="Spring Break">
      <a:dk1>
        <a:srgbClr val="5C452E"/>
      </a:dk1>
      <a:lt1>
        <a:sysClr val="window" lastClr="FFFFFF"/>
      </a:lt1>
      <a:dk2>
        <a:srgbClr val="000000"/>
      </a:dk2>
      <a:lt2>
        <a:srgbClr val="F6F2DE"/>
      </a:lt2>
      <a:accent1>
        <a:srgbClr val="FDC348"/>
      </a:accent1>
      <a:accent2>
        <a:srgbClr val="F48D1C"/>
      </a:accent2>
      <a:accent3>
        <a:srgbClr val="CC471E"/>
      </a:accent3>
      <a:accent4>
        <a:srgbClr val="5496C6"/>
      </a:accent4>
      <a:accent5>
        <a:srgbClr val="418770"/>
      </a:accent5>
      <a:accent6>
        <a:srgbClr val="94C777"/>
      </a:accent6>
      <a:hlink>
        <a:srgbClr val="CC471E"/>
      </a:hlink>
      <a:folHlink>
        <a:srgbClr val="938853"/>
      </a:folHlink>
    </a:clrScheme>
    <a:fontScheme name="Juice ITC - Segoe Script">
      <a:majorFont>
        <a:latin typeface="Juice ITC"/>
        <a:ea typeface=""/>
        <a:cs typeface=""/>
      </a:majorFont>
      <a:minorFont>
        <a:latin typeface="Segoe Scri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in">
          <a:solidFill>
            <a:schemeClr val="phClr"/>
          </a:solidFill>
          <a:prstDash val="solid"/>
          <a:miter lim="800000"/>
        </a:ln>
        <a:ln w="12700" cap="flat" cmpd="sng" algn="in">
          <a:solidFill>
            <a:schemeClr val="phClr"/>
          </a:solidFill>
          <a:prstDash val="solid"/>
          <a:miter lim="800000"/>
        </a:ln>
        <a:ln w="19050" cap="flat" cmpd="sng" algn="in">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ingBreak_Album.potx" id="{ED072D2C-EA04-4CE0-8527-EC2299E53E8A}" vid="{FC50F543-12DA-4BDE-B8DE-CBF10AE35493}"/>
    </a:ext>
  </a:extLst>
</a:theme>
</file>

<file path=ppt/theme/theme2.xml><?xml version="1.0" encoding="utf-8"?>
<a:theme xmlns:a="http://schemas.openxmlformats.org/drawingml/2006/main" name="Office Theme">
  <a:themeElements>
    <a:clrScheme name="Spring Break">
      <a:dk1>
        <a:srgbClr val="5C452E"/>
      </a:dk1>
      <a:lt1>
        <a:sysClr val="window" lastClr="FFFFFF"/>
      </a:lt1>
      <a:dk2>
        <a:srgbClr val="000000"/>
      </a:dk2>
      <a:lt2>
        <a:srgbClr val="F6F2DE"/>
      </a:lt2>
      <a:accent1>
        <a:srgbClr val="FDC348"/>
      </a:accent1>
      <a:accent2>
        <a:srgbClr val="F48D1C"/>
      </a:accent2>
      <a:accent3>
        <a:srgbClr val="CC471E"/>
      </a:accent3>
      <a:accent4>
        <a:srgbClr val="5496C6"/>
      </a:accent4>
      <a:accent5>
        <a:srgbClr val="418770"/>
      </a:accent5>
      <a:accent6>
        <a:srgbClr val="94C777"/>
      </a:accent6>
      <a:hlink>
        <a:srgbClr val="CC471E"/>
      </a:hlink>
      <a:folHlink>
        <a:srgbClr val="938853"/>
      </a:folHlink>
    </a:clrScheme>
    <a:fontScheme name="Juice ITC - Segoe Script">
      <a:majorFont>
        <a:latin typeface="Juice ITC"/>
        <a:ea typeface=""/>
        <a:cs typeface=""/>
      </a:majorFont>
      <a:minorFont>
        <a:latin typeface="Segoe Scri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in">
          <a:solidFill>
            <a:schemeClr val="phClr"/>
          </a:solidFill>
          <a:prstDash val="solid"/>
          <a:miter lim="800000"/>
        </a:ln>
        <a:ln w="12700" cap="flat" cmpd="sng" algn="in">
          <a:solidFill>
            <a:schemeClr val="phClr"/>
          </a:solidFill>
          <a:prstDash val="solid"/>
          <a:miter lim="800000"/>
        </a:ln>
        <a:ln w="19050" cap="flat" cmpd="sng" algn="in">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pring Break">
      <a:dk1>
        <a:srgbClr val="5C452E"/>
      </a:dk1>
      <a:lt1>
        <a:sysClr val="window" lastClr="FFFFFF"/>
      </a:lt1>
      <a:dk2>
        <a:srgbClr val="000000"/>
      </a:dk2>
      <a:lt2>
        <a:srgbClr val="F6F2DE"/>
      </a:lt2>
      <a:accent1>
        <a:srgbClr val="FDC348"/>
      </a:accent1>
      <a:accent2>
        <a:srgbClr val="F48D1C"/>
      </a:accent2>
      <a:accent3>
        <a:srgbClr val="CC471E"/>
      </a:accent3>
      <a:accent4>
        <a:srgbClr val="5496C6"/>
      </a:accent4>
      <a:accent5>
        <a:srgbClr val="418770"/>
      </a:accent5>
      <a:accent6>
        <a:srgbClr val="94C777"/>
      </a:accent6>
      <a:hlink>
        <a:srgbClr val="CC471E"/>
      </a:hlink>
      <a:folHlink>
        <a:srgbClr val="938853"/>
      </a:folHlink>
    </a:clrScheme>
    <a:fontScheme name="Juice ITC - Segoe Script">
      <a:majorFont>
        <a:latin typeface="Juice ITC"/>
        <a:ea typeface=""/>
        <a:cs typeface=""/>
      </a:majorFont>
      <a:minorFont>
        <a:latin typeface="Segoe Scri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in">
          <a:solidFill>
            <a:schemeClr val="phClr"/>
          </a:solidFill>
          <a:prstDash val="solid"/>
          <a:miter lim="800000"/>
        </a:ln>
        <a:ln w="12700" cap="flat" cmpd="sng" algn="in">
          <a:solidFill>
            <a:schemeClr val="phClr"/>
          </a:solidFill>
          <a:prstDash val="solid"/>
          <a:miter lim="800000"/>
        </a:ln>
        <a:ln w="19050" cap="flat" cmpd="sng" algn="in">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Αυτή η τιμή υποδεικνύει τον αριθμό αποθηκεύσεων ή αναθεωρήσεων. Η εφαρμογή είναι υπεύθυνη για την ενημέρωση αυτής της τιμής έπειτα από κάθε αναθεώρηση.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Φόρμα_βιβλιοθήκης_εγγράφων</Display>
  <Edit>Φόρμα_βιβλιοθήκης_εγγράφων</Edit>
  <New>Φόρμα_βιβλιοθήκης_εγγράφων</New>
</FormTemplates>
</file>

<file path=customXml/itemProps1.xml><?xml version="1.0" encoding="utf-8"?>
<ds:datastoreItem xmlns:ds="http://schemas.openxmlformats.org/officeDocument/2006/customXml" ds:itemID="{0E569AFF-744C-4445-BB5A-39D1FE567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85EA129-DE3E-4BBF-885F-3F25E0E0DA2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7EAAB77-D29D-4A88-AB1A-0BF6150F83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1574</Words>
  <Application>Microsoft Office PowerPoint</Application>
  <PresentationFormat>Ευρεία οθόνη</PresentationFormat>
  <Paragraphs>144</Paragraphs>
  <Slides>13</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13</vt:i4>
      </vt:variant>
    </vt:vector>
  </HeadingPairs>
  <TitlesOfParts>
    <vt:vector size="21" baseType="lpstr">
      <vt:lpstr>Arial</vt:lpstr>
      <vt:lpstr>ArialMT</vt:lpstr>
      <vt:lpstr>Cambria</vt:lpstr>
      <vt:lpstr>Juice ITC</vt:lpstr>
      <vt:lpstr>Segoe Script</vt:lpstr>
      <vt:lpstr>Times New Roman</vt:lpstr>
      <vt:lpstr>Wingdings</vt:lpstr>
      <vt:lpstr>Άλμπουμ "Ανοιξιάτικες διακοπές"</vt:lpstr>
      <vt:lpstr>ΕΝοτητα 3 ειμαστε ολοι ιδιοι  ειμαστε διαφορετικοι</vt:lpstr>
      <vt:lpstr>Στοχοι της ενοτητας </vt:lpstr>
      <vt:lpstr>Πλαγιες ερωτηματικεσ προτασεισ</vt:lpstr>
      <vt:lpstr>ΑΝΑΓΝΩΡΙΣΤΕ ΤΙΣ ΠΛΑΓΙΕς ΕΡΩΤΗΜΑΤΙΚΕΣ ΠΡΟΤΑΣΕΙΣ</vt:lpstr>
      <vt:lpstr>Αναγνωριστε τις ερωτησεισ που ακολυθουν</vt:lpstr>
      <vt:lpstr>Θεμα: χαρακτηριστικα προκαταληψεων</vt:lpstr>
      <vt:lpstr>Πλαγιοσ λογοσ</vt:lpstr>
      <vt:lpstr>Παραδειγματα με πλαγιο λογο</vt:lpstr>
      <vt:lpstr>Παραδειγματα με πλαγιο λογο </vt:lpstr>
      <vt:lpstr> Αναζητηστε τις εικονιζομενεσ γυναικες Σιριν εμπαντι - μαλαλα γιουσαφζαι  </vt:lpstr>
      <vt:lpstr>Παραγοντες που επηρεαζουν τη συμμετοχη των γυναικων  στην πολιτικη ζωη</vt:lpstr>
      <vt:lpstr>Παρουσίαση του PowerPoint</vt:lpstr>
      <vt:lpstr>Μετατρεψτε σε πλαγιο λογο τις προτασεισ στη β στηλη αφου τις συνδυασετε με το καταλληλο ρημα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Ανοιξιάτικες διακοπές</dc:title>
  <dc:creator/>
  <cp:lastModifiedBy/>
  <cp:revision>2</cp:revision>
  <dcterms:created xsi:type="dcterms:W3CDTF">2013-05-10T13:06:48Z</dcterms:created>
  <dcterms:modified xsi:type="dcterms:W3CDTF">2021-01-20T08:03:06Z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