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4.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5.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handoutMasterIdLst>
    <p:handoutMasterId r:id="rId22"/>
  </p:handoutMasterIdLst>
  <p:sldIdLst>
    <p:sldId id="256" r:id="rId2"/>
    <p:sldId id="257" r:id="rId3"/>
    <p:sldId id="270" r:id="rId4"/>
    <p:sldId id="278" r:id="rId5"/>
    <p:sldId id="271" r:id="rId6"/>
    <p:sldId id="277" r:id="rId7"/>
    <p:sldId id="272" r:id="rId8"/>
    <p:sldId id="275" r:id="rId9"/>
    <p:sldId id="273" r:id="rId10"/>
    <p:sldId id="279" r:id="rId11"/>
    <p:sldId id="280" r:id="rId12"/>
    <p:sldId id="281" r:id="rId13"/>
    <p:sldId id="274" r:id="rId14"/>
    <p:sldId id="282" r:id="rId15"/>
    <p:sldId id="276" r:id="rId16"/>
    <p:sldId id="269" r:id="rId17"/>
    <p:sldId id="260" r:id="rId18"/>
    <p:sldId id="261" r:id="rId19"/>
    <p:sldId id="263" r:id="rId20"/>
  </p:sldIdLst>
  <p:sldSz cx="12192000" cy="6858000"/>
  <p:notesSz cx="6858000" cy="9947275"/>
  <p:defaultTextStyle>
    <a:defPPr rtl="0">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B3C1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B301B821-A1FF-4177-AEE7-76D212191A0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6489" autoAdjust="0"/>
  </p:normalViewPr>
  <p:slideViewPr>
    <p:cSldViewPr snapToGrid="0">
      <p:cViewPr varScale="1">
        <p:scale>
          <a:sx n="70" d="100"/>
          <a:sy n="70" d="100"/>
        </p:scale>
        <p:origin x="660" y="66"/>
      </p:cViewPr>
      <p:guideLst/>
    </p:cSldViewPr>
  </p:slideViewPr>
  <p:notesTextViewPr>
    <p:cViewPr>
      <p:scale>
        <a:sx n="1" d="1"/>
        <a:sy n="1" d="1"/>
      </p:scale>
      <p:origin x="0" y="0"/>
    </p:cViewPr>
  </p:notesTextViewPr>
  <p:notesViewPr>
    <p:cSldViewPr snapToGrid="0">
      <p:cViewPr varScale="1">
        <p:scale>
          <a:sx n="90" d="100"/>
          <a:sy n="90" d="100"/>
        </p:scale>
        <p:origin x="265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90D312A-F22B-4587-B938-949215D750F2}" type="doc">
      <dgm:prSet loTypeId="urn:microsoft.com/office/officeart/2009/3/layout/StepUpProcess" loCatId="process" qsTypeId="urn:microsoft.com/office/officeart/2005/8/quickstyle/3d3" qsCatId="3D" csTypeId="urn:microsoft.com/office/officeart/2005/8/colors/accent1_2" csCatId="accent1" phldr="1"/>
      <dgm:spPr/>
      <dgm:t>
        <a:bodyPr/>
        <a:lstStyle/>
        <a:p>
          <a:endParaRPr lang="el-GR"/>
        </a:p>
      </dgm:t>
    </dgm:pt>
    <dgm:pt modelId="{E4C8AD64-B421-41B6-BCC9-D5E7F87322F1}">
      <dgm:prSet phldrT="[Κείμενο]"/>
      <dgm:spPr/>
      <dgm:t>
        <a:bodyPr/>
        <a:lstStyle/>
        <a:p>
          <a:r>
            <a:rPr lang="el-GR" b="1" dirty="0"/>
            <a:t>Ονοματικές προτάσεις</a:t>
          </a:r>
        </a:p>
      </dgm:t>
    </dgm:pt>
    <dgm:pt modelId="{09D27981-81DD-482E-8610-5C9417C03967}" type="parTrans" cxnId="{10564604-808E-4962-B8D3-DC8377B03F19}">
      <dgm:prSet/>
      <dgm:spPr/>
      <dgm:t>
        <a:bodyPr/>
        <a:lstStyle/>
        <a:p>
          <a:endParaRPr lang="el-GR"/>
        </a:p>
      </dgm:t>
    </dgm:pt>
    <dgm:pt modelId="{55CB6CFE-B077-4353-91D2-D85D475CA4B1}" type="sibTrans" cxnId="{10564604-808E-4962-B8D3-DC8377B03F19}">
      <dgm:prSet/>
      <dgm:spPr/>
      <dgm:t>
        <a:bodyPr/>
        <a:lstStyle/>
        <a:p>
          <a:endParaRPr lang="el-GR"/>
        </a:p>
      </dgm:t>
    </dgm:pt>
    <dgm:pt modelId="{760302CE-DB6A-465E-B7F6-5DF7DE6FAF84}">
      <dgm:prSet phldrT="[Κείμενο]"/>
      <dgm:spPr/>
      <dgm:t>
        <a:bodyPr/>
        <a:lstStyle/>
        <a:p>
          <a:r>
            <a:rPr lang="el-GR" b="1" dirty="0"/>
            <a:t>Αντίθετα</a:t>
          </a:r>
        </a:p>
        <a:p>
          <a:r>
            <a:rPr lang="el-GR" b="1" dirty="0"/>
            <a:t>μεταφορές</a:t>
          </a:r>
        </a:p>
      </dgm:t>
    </dgm:pt>
    <dgm:pt modelId="{14696D0F-2E35-4155-B9D1-DEA9E5C446D0}" type="parTrans" cxnId="{89C126C9-E7D9-44D4-8E91-91408ABFA2C4}">
      <dgm:prSet/>
      <dgm:spPr/>
      <dgm:t>
        <a:bodyPr/>
        <a:lstStyle/>
        <a:p>
          <a:endParaRPr lang="el-GR"/>
        </a:p>
      </dgm:t>
    </dgm:pt>
    <dgm:pt modelId="{20D663A3-9251-4A12-A8ED-8BA61A9066A4}" type="sibTrans" cxnId="{89C126C9-E7D9-44D4-8E91-91408ABFA2C4}">
      <dgm:prSet/>
      <dgm:spPr/>
      <dgm:t>
        <a:bodyPr/>
        <a:lstStyle/>
        <a:p>
          <a:endParaRPr lang="el-GR"/>
        </a:p>
      </dgm:t>
    </dgm:pt>
    <dgm:pt modelId="{C06E297D-544C-445A-BC0E-A451ACF4D43A}">
      <dgm:prSet phldrT="[Κείμενο]"/>
      <dgm:spPr/>
      <dgm:t>
        <a:bodyPr/>
        <a:lstStyle/>
        <a:p>
          <a:r>
            <a:rPr lang="el-GR" dirty="0"/>
            <a:t>Παράγραφος</a:t>
          </a:r>
        </a:p>
        <a:p>
          <a:r>
            <a:rPr lang="el-GR" dirty="0"/>
            <a:t>Περίληψη</a:t>
          </a:r>
        </a:p>
        <a:p>
          <a:r>
            <a:rPr lang="el-GR" dirty="0"/>
            <a:t>Άρθρο</a:t>
          </a:r>
        </a:p>
      </dgm:t>
    </dgm:pt>
    <dgm:pt modelId="{5471CB9D-44D1-4006-92DC-6F9BE4AFD0C8}" type="parTrans" cxnId="{7BBC6349-C0B3-4B17-81C7-6EA58D9686D4}">
      <dgm:prSet/>
      <dgm:spPr/>
      <dgm:t>
        <a:bodyPr/>
        <a:lstStyle/>
        <a:p>
          <a:endParaRPr lang="el-GR"/>
        </a:p>
      </dgm:t>
    </dgm:pt>
    <dgm:pt modelId="{09BDF602-D246-4EC6-B906-134D0B1B9D2E}" type="sibTrans" cxnId="{7BBC6349-C0B3-4B17-81C7-6EA58D9686D4}">
      <dgm:prSet/>
      <dgm:spPr/>
      <dgm:t>
        <a:bodyPr/>
        <a:lstStyle/>
        <a:p>
          <a:endParaRPr lang="el-GR"/>
        </a:p>
      </dgm:t>
    </dgm:pt>
    <dgm:pt modelId="{71CC7ABF-64B5-480D-B44C-351B0BE9E7B0}" type="pres">
      <dgm:prSet presAssocID="{190D312A-F22B-4587-B938-949215D750F2}" presName="rootnode" presStyleCnt="0">
        <dgm:presLayoutVars>
          <dgm:chMax/>
          <dgm:chPref/>
          <dgm:dir/>
          <dgm:animLvl val="lvl"/>
        </dgm:presLayoutVars>
      </dgm:prSet>
      <dgm:spPr/>
      <dgm:t>
        <a:bodyPr/>
        <a:lstStyle/>
        <a:p>
          <a:endParaRPr lang="el-GR"/>
        </a:p>
      </dgm:t>
    </dgm:pt>
    <dgm:pt modelId="{81DE1B49-7E74-46B3-998B-BCAA9C4ED0A8}" type="pres">
      <dgm:prSet presAssocID="{E4C8AD64-B421-41B6-BCC9-D5E7F87322F1}" presName="composite" presStyleCnt="0"/>
      <dgm:spPr/>
    </dgm:pt>
    <dgm:pt modelId="{296AB48B-70E8-494B-B074-B891687FF1C5}" type="pres">
      <dgm:prSet presAssocID="{E4C8AD64-B421-41B6-BCC9-D5E7F87322F1}" presName="LShape" presStyleLbl="alignNode1" presStyleIdx="0" presStyleCnt="5"/>
      <dgm:spPr/>
    </dgm:pt>
    <dgm:pt modelId="{EE423B3D-9369-49CB-8CCD-2E971D6F8126}" type="pres">
      <dgm:prSet presAssocID="{E4C8AD64-B421-41B6-BCC9-D5E7F87322F1}" presName="ParentText" presStyleLbl="revTx" presStyleIdx="0" presStyleCnt="3">
        <dgm:presLayoutVars>
          <dgm:chMax val="0"/>
          <dgm:chPref val="0"/>
          <dgm:bulletEnabled val="1"/>
        </dgm:presLayoutVars>
      </dgm:prSet>
      <dgm:spPr/>
      <dgm:t>
        <a:bodyPr/>
        <a:lstStyle/>
        <a:p>
          <a:endParaRPr lang="el-GR"/>
        </a:p>
      </dgm:t>
    </dgm:pt>
    <dgm:pt modelId="{6A436ACF-A8BE-48DC-9A46-4CF7F7B3E76F}" type="pres">
      <dgm:prSet presAssocID="{E4C8AD64-B421-41B6-BCC9-D5E7F87322F1}" presName="Triangle" presStyleLbl="alignNode1" presStyleIdx="1" presStyleCnt="5"/>
      <dgm:spPr/>
    </dgm:pt>
    <dgm:pt modelId="{DA6053B5-8510-475E-83EC-15C5A389351E}" type="pres">
      <dgm:prSet presAssocID="{55CB6CFE-B077-4353-91D2-D85D475CA4B1}" presName="sibTrans" presStyleCnt="0"/>
      <dgm:spPr/>
    </dgm:pt>
    <dgm:pt modelId="{E56BEFE9-A694-4024-B420-48D53BA0248E}" type="pres">
      <dgm:prSet presAssocID="{55CB6CFE-B077-4353-91D2-D85D475CA4B1}" presName="space" presStyleCnt="0"/>
      <dgm:spPr/>
    </dgm:pt>
    <dgm:pt modelId="{53DB6ED6-39F5-47AA-A32E-4D6126BDAEAC}" type="pres">
      <dgm:prSet presAssocID="{760302CE-DB6A-465E-B7F6-5DF7DE6FAF84}" presName="composite" presStyleCnt="0"/>
      <dgm:spPr/>
    </dgm:pt>
    <dgm:pt modelId="{1376E1DA-4FBE-4545-BEF0-BF5F1EBB76F4}" type="pres">
      <dgm:prSet presAssocID="{760302CE-DB6A-465E-B7F6-5DF7DE6FAF84}" presName="LShape" presStyleLbl="alignNode1" presStyleIdx="2" presStyleCnt="5"/>
      <dgm:spPr/>
    </dgm:pt>
    <dgm:pt modelId="{B4EFD4E0-64D4-482E-94BE-BF551D65A54C}" type="pres">
      <dgm:prSet presAssocID="{760302CE-DB6A-465E-B7F6-5DF7DE6FAF84}" presName="ParentText" presStyleLbl="revTx" presStyleIdx="1" presStyleCnt="3">
        <dgm:presLayoutVars>
          <dgm:chMax val="0"/>
          <dgm:chPref val="0"/>
          <dgm:bulletEnabled val="1"/>
        </dgm:presLayoutVars>
      </dgm:prSet>
      <dgm:spPr/>
      <dgm:t>
        <a:bodyPr/>
        <a:lstStyle/>
        <a:p>
          <a:endParaRPr lang="el-GR"/>
        </a:p>
      </dgm:t>
    </dgm:pt>
    <dgm:pt modelId="{143070CF-7822-4D9A-8F14-65B392497F2F}" type="pres">
      <dgm:prSet presAssocID="{760302CE-DB6A-465E-B7F6-5DF7DE6FAF84}" presName="Triangle" presStyleLbl="alignNode1" presStyleIdx="3" presStyleCnt="5"/>
      <dgm:spPr/>
    </dgm:pt>
    <dgm:pt modelId="{8638FDA4-504C-4D19-A484-11DB9080670C}" type="pres">
      <dgm:prSet presAssocID="{20D663A3-9251-4A12-A8ED-8BA61A9066A4}" presName="sibTrans" presStyleCnt="0"/>
      <dgm:spPr/>
    </dgm:pt>
    <dgm:pt modelId="{B394B105-B3AD-406A-800D-F4833A6A3797}" type="pres">
      <dgm:prSet presAssocID="{20D663A3-9251-4A12-A8ED-8BA61A9066A4}" presName="space" presStyleCnt="0"/>
      <dgm:spPr/>
    </dgm:pt>
    <dgm:pt modelId="{B7CD2A59-3EF1-494F-9419-AB6EDFF9BB3D}" type="pres">
      <dgm:prSet presAssocID="{C06E297D-544C-445A-BC0E-A451ACF4D43A}" presName="composite" presStyleCnt="0"/>
      <dgm:spPr/>
    </dgm:pt>
    <dgm:pt modelId="{3575E988-7874-467A-BCD9-1F57B977E5B2}" type="pres">
      <dgm:prSet presAssocID="{C06E297D-544C-445A-BC0E-A451ACF4D43A}" presName="LShape" presStyleLbl="alignNode1" presStyleIdx="4" presStyleCnt="5"/>
      <dgm:spPr/>
    </dgm:pt>
    <dgm:pt modelId="{DCF95320-1DE6-482A-B57D-0B967F73BF6D}" type="pres">
      <dgm:prSet presAssocID="{C06E297D-544C-445A-BC0E-A451ACF4D43A}" presName="ParentText" presStyleLbl="revTx" presStyleIdx="2" presStyleCnt="3">
        <dgm:presLayoutVars>
          <dgm:chMax val="0"/>
          <dgm:chPref val="0"/>
          <dgm:bulletEnabled val="1"/>
        </dgm:presLayoutVars>
      </dgm:prSet>
      <dgm:spPr/>
      <dgm:t>
        <a:bodyPr/>
        <a:lstStyle/>
        <a:p>
          <a:endParaRPr lang="el-GR"/>
        </a:p>
      </dgm:t>
    </dgm:pt>
  </dgm:ptLst>
  <dgm:cxnLst>
    <dgm:cxn modelId="{89C126C9-E7D9-44D4-8E91-91408ABFA2C4}" srcId="{190D312A-F22B-4587-B938-949215D750F2}" destId="{760302CE-DB6A-465E-B7F6-5DF7DE6FAF84}" srcOrd="1" destOrd="0" parTransId="{14696D0F-2E35-4155-B9D1-DEA9E5C446D0}" sibTransId="{20D663A3-9251-4A12-A8ED-8BA61A9066A4}"/>
    <dgm:cxn modelId="{49FC1EB1-1E76-4F52-B0B4-1B78AF83782A}" type="presOf" srcId="{190D312A-F22B-4587-B938-949215D750F2}" destId="{71CC7ABF-64B5-480D-B44C-351B0BE9E7B0}" srcOrd="0" destOrd="0" presId="urn:microsoft.com/office/officeart/2009/3/layout/StepUpProcess"/>
    <dgm:cxn modelId="{B6EBBEC3-1874-4B1D-AF64-17D9ADC7C87B}" type="presOf" srcId="{C06E297D-544C-445A-BC0E-A451ACF4D43A}" destId="{DCF95320-1DE6-482A-B57D-0B967F73BF6D}" srcOrd="0" destOrd="0" presId="urn:microsoft.com/office/officeart/2009/3/layout/StepUpProcess"/>
    <dgm:cxn modelId="{7BBC6349-C0B3-4B17-81C7-6EA58D9686D4}" srcId="{190D312A-F22B-4587-B938-949215D750F2}" destId="{C06E297D-544C-445A-BC0E-A451ACF4D43A}" srcOrd="2" destOrd="0" parTransId="{5471CB9D-44D1-4006-92DC-6F9BE4AFD0C8}" sibTransId="{09BDF602-D246-4EC6-B906-134D0B1B9D2E}"/>
    <dgm:cxn modelId="{AE830C19-6750-4ECD-A5E1-F3F70ADCCDB6}" type="presOf" srcId="{760302CE-DB6A-465E-B7F6-5DF7DE6FAF84}" destId="{B4EFD4E0-64D4-482E-94BE-BF551D65A54C}" srcOrd="0" destOrd="0" presId="urn:microsoft.com/office/officeart/2009/3/layout/StepUpProcess"/>
    <dgm:cxn modelId="{5E3AA820-7966-4C88-AD90-658C15FA41CD}" type="presOf" srcId="{E4C8AD64-B421-41B6-BCC9-D5E7F87322F1}" destId="{EE423B3D-9369-49CB-8CCD-2E971D6F8126}" srcOrd="0" destOrd="0" presId="urn:microsoft.com/office/officeart/2009/3/layout/StepUpProcess"/>
    <dgm:cxn modelId="{10564604-808E-4962-B8D3-DC8377B03F19}" srcId="{190D312A-F22B-4587-B938-949215D750F2}" destId="{E4C8AD64-B421-41B6-BCC9-D5E7F87322F1}" srcOrd="0" destOrd="0" parTransId="{09D27981-81DD-482E-8610-5C9417C03967}" sibTransId="{55CB6CFE-B077-4353-91D2-D85D475CA4B1}"/>
    <dgm:cxn modelId="{9020E27B-FC3E-4BBA-B860-094B2F2985F2}" type="presParOf" srcId="{71CC7ABF-64B5-480D-B44C-351B0BE9E7B0}" destId="{81DE1B49-7E74-46B3-998B-BCAA9C4ED0A8}" srcOrd="0" destOrd="0" presId="urn:microsoft.com/office/officeart/2009/3/layout/StepUpProcess"/>
    <dgm:cxn modelId="{E3085848-97CE-4722-BD99-67EE7366FBA6}" type="presParOf" srcId="{81DE1B49-7E74-46B3-998B-BCAA9C4ED0A8}" destId="{296AB48B-70E8-494B-B074-B891687FF1C5}" srcOrd="0" destOrd="0" presId="urn:microsoft.com/office/officeart/2009/3/layout/StepUpProcess"/>
    <dgm:cxn modelId="{A7693815-3610-4C20-AD2A-9532B6080BFE}" type="presParOf" srcId="{81DE1B49-7E74-46B3-998B-BCAA9C4ED0A8}" destId="{EE423B3D-9369-49CB-8CCD-2E971D6F8126}" srcOrd="1" destOrd="0" presId="urn:microsoft.com/office/officeart/2009/3/layout/StepUpProcess"/>
    <dgm:cxn modelId="{3D9F2ED3-DC4D-4D1F-A678-AA6B91401E6A}" type="presParOf" srcId="{81DE1B49-7E74-46B3-998B-BCAA9C4ED0A8}" destId="{6A436ACF-A8BE-48DC-9A46-4CF7F7B3E76F}" srcOrd="2" destOrd="0" presId="urn:microsoft.com/office/officeart/2009/3/layout/StepUpProcess"/>
    <dgm:cxn modelId="{C3D514EA-E7F2-4FFB-8B44-8118DF7B5DA2}" type="presParOf" srcId="{71CC7ABF-64B5-480D-B44C-351B0BE9E7B0}" destId="{DA6053B5-8510-475E-83EC-15C5A389351E}" srcOrd="1" destOrd="0" presId="urn:microsoft.com/office/officeart/2009/3/layout/StepUpProcess"/>
    <dgm:cxn modelId="{721961BB-451C-4CDC-BFFC-05D8A62C8BB0}" type="presParOf" srcId="{DA6053B5-8510-475E-83EC-15C5A389351E}" destId="{E56BEFE9-A694-4024-B420-48D53BA0248E}" srcOrd="0" destOrd="0" presId="urn:microsoft.com/office/officeart/2009/3/layout/StepUpProcess"/>
    <dgm:cxn modelId="{83D0C7E4-56FB-450C-817E-B89A63DD7E6F}" type="presParOf" srcId="{71CC7ABF-64B5-480D-B44C-351B0BE9E7B0}" destId="{53DB6ED6-39F5-47AA-A32E-4D6126BDAEAC}" srcOrd="2" destOrd="0" presId="urn:microsoft.com/office/officeart/2009/3/layout/StepUpProcess"/>
    <dgm:cxn modelId="{793B97BC-CE89-4578-8B8E-9F812DFAE5ED}" type="presParOf" srcId="{53DB6ED6-39F5-47AA-A32E-4D6126BDAEAC}" destId="{1376E1DA-4FBE-4545-BEF0-BF5F1EBB76F4}" srcOrd="0" destOrd="0" presId="urn:microsoft.com/office/officeart/2009/3/layout/StepUpProcess"/>
    <dgm:cxn modelId="{386440C6-511B-44DC-B616-393786C52CDA}" type="presParOf" srcId="{53DB6ED6-39F5-47AA-A32E-4D6126BDAEAC}" destId="{B4EFD4E0-64D4-482E-94BE-BF551D65A54C}" srcOrd="1" destOrd="0" presId="urn:microsoft.com/office/officeart/2009/3/layout/StepUpProcess"/>
    <dgm:cxn modelId="{2EB94BF4-E576-4D62-9358-BB33F599CC58}" type="presParOf" srcId="{53DB6ED6-39F5-47AA-A32E-4D6126BDAEAC}" destId="{143070CF-7822-4D9A-8F14-65B392497F2F}" srcOrd="2" destOrd="0" presId="urn:microsoft.com/office/officeart/2009/3/layout/StepUpProcess"/>
    <dgm:cxn modelId="{A54B85EE-1321-436C-BA4B-35D1F7557B3C}" type="presParOf" srcId="{71CC7ABF-64B5-480D-B44C-351B0BE9E7B0}" destId="{8638FDA4-504C-4D19-A484-11DB9080670C}" srcOrd="3" destOrd="0" presId="urn:microsoft.com/office/officeart/2009/3/layout/StepUpProcess"/>
    <dgm:cxn modelId="{4C0C41DA-317E-47F6-9AB5-17EE92C5217C}" type="presParOf" srcId="{8638FDA4-504C-4D19-A484-11DB9080670C}" destId="{B394B105-B3AD-406A-800D-F4833A6A3797}" srcOrd="0" destOrd="0" presId="urn:microsoft.com/office/officeart/2009/3/layout/StepUpProcess"/>
    <dgm:cxn modelId="{9B8C3074-00EC-4003-8A75-EFDDDAEE9C81}" type="presParOf" srcId="{71CC7ABF-64B5-480D-B44C-351B0BE9E7B0}" destId="{B7CD2A59-3EF1-494F-9419-AB6EDFF9BB3D}" srcOrd="4" destOrd="0" presId="urn:microsoft.com/office/officeart/2009/3/layout/StepUpProcess"/>
    <dgm:cxn modelId="{52D6DA03-10CE-4C93-8338-445B44315AB9}" type="presParOf" srcId="{B7CD2A59-3EF1-494F-9419-AB6EDFF9BB3D}" destId="{3575E988-7874-467A-BCD9-1F57B977E5B2}" srcOrd="0" destOrd="0" presId="urn:microsoft.com/office/officeart/2009/3/layout/StepUpProcess"/>
    <dgm:cxn modelId="{BF667CF9-B833-4AA8-A881-8DF45B5C1D24}" type="presParOf" srcId="{B7CD2A59-3EF1-494F-9419-AB6EDFF9BB3D}" destId="{DCF95320-1DE6-482A-B57D-0B967F73BF6D}" srcOrd="1" destOrd="0" presId="urn:microsoft.com/office/officeart/2009/3/layout/StepUp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A6B68AF-B6F1-4283-BCAB-EE9954FCFC2D}" type="doc">
      <dgm:prSet loTypeId="urn:microsoft.com/office/officeart/2005/8/layout/StepDownProcess" loCatId="process" qsTypeId="urn:microsoft.com/office/officeart/2005/8/quickstyle/3d3" qsCatId="3D" csTypeId="urn:microsoft.com/office/officeart/2005/8/colors/colorful5" csCatId="colorful" phldr="1"/>
      <dgm:spPr/>
      <dgm:t>
        <a:bodyPr/>
        <a:lstStyle/>
        <a:p>
          <a:endParaRPr lang="el-GR"/>
        </a:p>
      </dgm:t>
    </dgm:pt>
    <dgm:pt modelId="{9F72CA9C-2272-472C-BFE1-748A00473C8D}">
      <dgm:prSet phldrT="[Κείμενο]" custT="1"/>
      <dgm:spPr/>
      <dgm:t>
        <a:bodyPr/>
        <a:lstStyle/>
        <a:p>
          <a:r>
            <a:rPr lang="el-GR" sz="2800" b="1" dirty="0"/>
            <a:t>Ειδικές </a:t>
          </a:r>
        </a:p>
      </dgm:t>
    </dgm:pt>
    <dgm:pt modelId="{861B8B61-93D6-41D2-89A7-05E45625BB7C}" type="parTrans" cxnId="{C66C5BF1-0590-4B64-8512-67B1821D59D8}">
      <dgm:prSet/>
      <dgm:spPr/>
      <dgm:t>
        <a:bodyPr/>
        <a:lstStyle/>
        <a:p>
          <a:endParaRPr lang="el-GR"/>
        </a:p>
      </dgm:t>
    </dgm:pt>
    <dgm:pt modelId="{4D943E06-6488-4D82-8C29-FD65E3C9B4AC}" type="sibTrans" cxnId="{C66C5BF1-0590-4B64-8512-67B1821D59D8}">
      <dgm:prSet/>
      <dgm:spPr/>
      <dgm:t>
        <a:bodyPr/>
        <a:lstStyle/>
        <a:p>
          <a:endParaRPr lang="el-GR"/>
        </a:p>
      </dgm:t>
    </dgm:pt>
    <dgm:pt modelId="{0FA8327C-E9C8-42BE-84E3-A73DFB8FD74B}">
      <dgm:prSet phldrT="[Κείμενο]" custT="1"/>
      <dgm:spPr/>
      <dgm:t>
        <a:bodyPr/>
        <a:lstStyle/>
        <a:p>
          <a:r>
            <a:rPr lang="el-GR" sz="2000" b="1" dirty="0"/>
            <a:t>ότι</a:t>
          </a:r>
        </a:p>
      </dgm:t>
    </dgm:pt>
    <dgm:pt modelId="{3EDAEF5D-CE85-49DE-9F0C-79A20B2CA5D0}" type="parTrans" cxnId="{AE7E6DCD-81FE-43F6-9F6A-D9B25FF6D05B}">
      <dgm:prSet/>
      <dgm:spPr/>
      <dgm:t>
        <a:bodyPr/>
        <a:lstStyle/>
        <a:p>
          <a:endParaRPr lang="el-GR"/>
        </a:p>
      </dgm:t>
    </dgm:pt>
    <dgm:pt modelId="{096C49E8-053E-451A-8DF9-07971891260B}" type="sibTrans" cxnId="{AE7E6DCD-81FE-43F6-9F6A-D9B25FF6D05B}">
      <dgm:prSet/>
      <dgm:spPr/>
      <dgm:t>
        <a:bodyPr/>
        <a:lstStyle/>
        <a:p>
          <a:endParaRPr lang="el-GR"/>
        </a:p>
      </dgm:t>
    </dgm:pt>
    <dgm:pt modelId="{7C97CA32-48C4-4C2C-9975-ECCB147DF2C0}">
      <dgm:prSet phldrT="[Κείμενο]" custT="1"/>
      <dgm:spPr/>
      <dgm:t>
        <a:bodyPr/>
        <a:lstStyle/>
        <a:p>
          <a:r>
            <a:rPr lang="el-GR" sz="2800" dirty="0"/>
            <a:t>Βουλητικές </a:t>
          </a:r>
        </a:p>
      </dgm:t>
    </dgm:pt>
    <dgm:pt modelId="{02552965-0341-4D52-9FFB-0E2FD5AC7566}" type="parTrans" cxnId="{B16CFC36-4C22-4675-BAED-27700A882D69}">
      <dgm:prSet/>
      <dgm:spPr/>
      <dgm:t>
        <a:bodyPr/>
        <a:lstStyle/>
        <a:p>
          <a:endParaRPr lang="el-GR"/>
        </a:p>
      </dgm:t>
    </dgm:pt>
    <dgm:pt modelId="{B2BA28C0-0380-4E4C-8FFD-D5A29F5B51F5}" type="sibTrans" cxnId="{B16CFC36-4C22-4675-BAED-27700A882D69}">
      <dgm:prSet/>
      <dgm:spPr/>
      <dgm:t>
        <a:bodyPr/>
        <a:lstStyle/>
        <a:p>
          <a:endParaRPr lang="el-GR"/>
        </a:p>
      </dgm:t>
    </dgm:pt>
    <dgm:pt modelId="{5FBFFCAF-D180-422F-92F5-6A63A0D48222}">
      <dgm:prSet phldrT="[Κείμενο]" custT="1"/>
      <dgm:spPr/>
      <dgm:t>
        <a:bodyPr/>
        <a:lstStyle/>
        <a:p>
          <a:r>
            <a:rPr lang="el-GR" sz="2000" b="1" dirty="0"/>
            <a:t>Να</a:t>
          </a:r>
        </a:p>
      </dgm:t>
    </dgm:pt>
    <dgm:pt modelId="{B58B8879-19ED-4E03-8CE3-6EA1E25CC5EE}" type="parTrans" cxnId="{5D93E1A6-0737-43DF-A0D6-7078B18C4054}">
      <dgm:prSet/>
      <dgm:spPr/>
      <dgm:t>
        <a:bodyPr/>
        <a:lstStyle/>
        <a:p>
          <a:endParaRPr lang="el-GR"/>
        </a:p>
      </dgm:t>
    </dgm:pt>
    <dgm:pt modelId="{91A42676-C885-4131-8053-F075D711CA8C}" type="sibTrans" cxnId="{5D93E1A6-0737-43DF-A0D6-7078B18C4054}">
      <dgm:prSet/>
      <dgm:spPr/>
      <dgm:t>
        <a:bodyPr/>
        <a:lstStyle/>
        <a:p>
          <a:endParaRPr lang="el-GR"/>
        </a:p>
      </dgm:t>
    </dgm:pt>
    <dgm:pt modelId="{A7B3E338-0FB9-4AA2-B314-970E6E844C4D}">
      <dgm:prSet phldrT="[Κείμενο]" custT="1"/>
      <dgm:spPr/>
      <dgm:t>
        <a:bodyPr/>
        <a:lstStyle/>
        <a:p>
          <a:r>
            <a:rPr lang="el-GR" sz="1600" b="1" dirty="0"/>
            <a:t>Ενδοιαστικές</a:t>
          </a:r>
          <a:endParaRPr lang="el-GR" sz="1600" dirty="0"/>
        </a:p>
      </dgm:t>
    </dgm:pt>
    <dgm:pt modelId="{FBB6E2D8-31FC-4500-8695-D06730C7A200}" type="parTrans" cxnId="{6F91A623-291D-432B-B443-BDDE2396B182}">
      <dgm:prSet/>
      <dgm:spPr/>
      <dgm:t>
        <a:bodyPr/>
        <a:lstStyle/>
        <a:p>
          <a:endParaRPr lang="el-GR"/>
        </a:p>
      </dgm:t>
    </dgm:pt>
    <dgm:pt modelId="{7F3BC934-802E-48AB-9867-FE440B143A0B}" type="sibTrans" cxnId="{6F91A623-291D-432B-B443-BDDE2396B182}">
      <dgm:prSet/>
      <dgm:spPr/>
      <dgm:t>
        <a:bodyPr/>
        <a:lstStyle/>
        <a:p>
          <a:endParaRPr lang="el-GR"/>
        </a:p>
      </dgm:t>
    </dgm:pt>
    <dgm:pt modelId="{81228045-08E8-4545-BAD4-A966BC707A35}">
      <dgm:prSet phldrT="[Κείμενο]" custT="1"/>
      <dgm:spPr/>
      <dgm:t>
        <a:bodyPr/>
        <a:lstStyle/>
        <a:p>
          <a:r>
            <a:rPr lang="el-GR" sz="2000" b="1" dirty="0"/>
            <a:t>Μήπως</a:t>
          </a:r>
        </a:p>
      </dgm:t>
    </dgm:pt>
    <dgm:pt modelId="{E013DBD4-95D4-45B4-97A9-D049F370F64C}" type="parTrans" cxnId="{1A478086-2305-42E0-945D-5A83281FCB3B}">
      <dgm:prSet/>
      <dgm:spPr/>
      <dgm:t>
        <a:bodyPr/>
        <a:lstStyle/>
        <a:p>
          <a:endParaRPr lang="el-GR"/>
        </a:p>
      </dgm:t>
    </dgm:pt>
    <dgm:pt modelId="{E612657B-4A2C-4E2D-9933-D3023591B041}" type="sibTrans" cxnId="{1A478086-2305-42E0-945D-5A83281FCB3B}">
      <dgm:prSet/>
      <dgm:spPr/>
      <dgm:t>
        <a:bodyPr/>
        <a:lstStyle/>
        <a:p>
          <a:endParaRPr lang="el-GR"/>
        </a:p>
      </dgm:t>
    </dgm:pt>
    <dgm:pt modelId="{A0C2A151-09D0-4209-8F16-2C5D87682282}">
      <dgm:prSet custT="1"/>
      <dgm:spPr/>
      <dgm:t>
        <a:bodyPr/>
        <a:lstStyle/>
        <a:p>
          <a:r>
            <a:rPr lang="el-GR" sz="1800" b="1" dirty="0"/>
            <a:t>Πλάγιες ερωτηματικές </a:t>
          </a:r>
        </a:p>
      </dgm:t>
    </dgm:pt>
    <dgm:pt modelId="{0210F3E9-D300-4A62-85E0-8DD27986C069}" type="parTrans" cxnId="{B1853EF7-94E6-4633-A5D5-C9CC8F47A516}">
      <dgm:prSet/>
      <dgm:spPr/>
      <dgm:t>
        <a:bodyPr/>
        <a:lstStyle/>
        <a:p>
          <a:endParaRPr lang="el-GR"/>
        </a:p>
      </dgm:t>
    </dgm:pt>
    <dgm:pt modelId="{C8BBFADE-0A0F-440E-BDF0-4FD55414683F}" type="sibTrans" cxnId="{B1853EF7-94E6-4633-A5D5-C9CC8F47A516}">
      <dgm:prSet/>
      <dgm:spPr/>
      <dgm:t>
        <a:bodyPr/>
        <a:lstStyle/>
        <a:p>
          <a:endParaRPr lang="el-GR"/>
        </a:p>
      </dgm:t>
    </dgm:pt>
    <dgm:pt modelId="{B488E0F8-23AB-4F3D-A886-C750625E7DAA}">
      <dgm:prSet/>
      <dgm:spPr/>
      <dgm:t>
        <a:bodyPr/>
        <a:lstStyle/>
        <a:p>
          <a:r>
            <a:rPr lang="el-GR" b="1" dirty="0"/>
            <a:t>Αναφορικές ονοματικές</a:t>
          </a:r>
        </a:p>
      </dgm:t>
    </dgm:pt>
    <dgm:pt modelId="{07598F51-AD5A-432E-B0DF-15B779F8546C}" type="parTrans" cxnId="{1E964E24-4BC8-4DC5-9522-8D67214A81D6}">
      <dgm:prSet/>
      <dgm:spPr/>
      <dgm:t>
        <a:bodyPr/>
        <a:lstStyle/>
        <a:p>
          <a:endParaRPr lang="el-GR"/>
        </a:p>
      </dgm:t>
    </dgm:pt>
    <dgm:pt modelId="{BA93726B-25FA-4656-892E-F8517A5853D0}" type="sibTrans" cxnId="{1E964E24-4BC8-4DC5-9522-8D67214A81D6}">
      <dgm:prSet/>
      <dgm:spPr/>
      <dgm:t>
        <a:bodyPr/>
        <a:lstStyle/>
        <a:p>
          <a:endParaRPr lang="el-GR"/>
        </a:p>
      </dgm:t>
    </dgm:pt>
    <dgm:pt modelId="{A33D4621-5239-4154-AEA4-32EB684B3D54}">
      <dgm:prSet phldrT="[Κείμενο]" custT="1"/>
      <dgm:spPr/>
      <dgm:t>
        <a:bodyPr/>
        <a:lstStyle/>
        <a:p>
          <a:r>
            <a:rPr lang="el-GR" sz="2000" b="1" dirty="0"/>
            <a:t>πως</a:t>
          </a:r>
        </a:p>
      </dgm:t>
    </dgm:pt>
    <dgm:pt modelId="{B7DC54D8-F1BC-4203-8341-000BA0613CA5}" type="parTrans" cxnId="{B18BC3D1-7212-452C-8C4C-936B96740824}">
      <dgm:prSet/>
      <dgm:spPr/>
      <dgm:t>
        <a:bodyPr/>
        <a:lstStyle/>
        <a:p>
          <a:endParaRPr lang="el-GR"/>
        </a:p>
      </dgm:t>
    </dgm:pt>
    <dgm:pt modelId="{D9A08461-01DB-40D9-A92F-7E1C9450FA9B}" type="sibTrans" cxnId="{B18BC3D1-7212-452C-8C4C-936B96740824}">
      <dgm:prSet/>
      <dgm:spPr/>
      <dgm:t>
        <a:bodyPr/>
        <a:lstStyle/>
        <a:p>
          <a:endParaRPr lang="el-GR"/>
        </a:p>
      </dgm:t>
    </dgm:pt>
    <dgm:pt modelId="{1B655BB4-F7FA-44D0-ACC0-DE21EDF30355}">
      <dgm:prSet phldrT="[Κείμενο]" custT="1"/>
      <dgm:spPr/>
      <dgm:t>
        <a:bodyPr/>
        <a:lstStyle/>
        <a:p>
          <a:r>
            <a:rPr lang="el-GR" sz="2000" b="1" dirty="0"/>
            <a:t>που</a:t>
          </a:r>
        </a:p>
      </dgm:t>
    </dgm:pt>
    <dgm:pt modelId="{77B5C2E1-9493-4A53-A00C-961B0E2C1CA9}" type="parTrans" cxnId="{43609B89-6CE7-47D1-A2D8-0811FAB35D35}">
      <dgm:prSet/>
      <dgm:spPr/>
      <dgm:t>
        <a:bodyPr/>
        <a:lstStyle/>
        <a:p>
          <a:endParaRPr lang="el-GR"/>
        </a:p>
      </dgm:t>
    </dgm:pt>
    <dgm:pt modelId="{C91A82D7-B4CE-4828-A774-06AF86D0AD49}" type="sibTrans" cxnId="{43609B89-6CE7-47D1-A2D8-0811FAB35D35}">
      <dgm:prSet/>
      <dgm:spPr/>
      <dgm:t>
        <a:bodyPr/>
        <a:lstStyle/>
        <a:p>
          <a:endParaRPr lang="el-GR"/>
        </a:p>
      </dgm:t>
    </dgm:pt>
    <dgm:pt modelId="{538BB501-73D2-4F4F-B208-C57DEFB154E6}">
      <dgm:prSet phldrT="[Κείμενο]" custT="1"/>
      <dgm:spPr/>
      <dgm:t>
        <a:bodyPr/>
        <a:lstStyle/>
        <a:p>
          <a:r>
            <a:rPr lang="el-GR" sz="2000" b="1" dirty="0"/>
            <a:t>μην </a:t>
          </a:r>
        </a:p>
      </dgm:t>
    </dgm:pt>
    <dgm:pt modelId="{B86B2494-FC70-499E-9C36-F7C6A63285B8}" type="parTrans" cxnId="{C996D7A1-4EFE-4BD2-B9CA-C2031F7A8638}">
      <dgm:prSet/>
      <dgm:spPr/>
      <dgm:t>
        <a:bodyPr/>
        <a:lstStyle/>
        <a:p>
          <a:endParaRPr lang="el-GR"/>
        </a:p>
      </dgm:t>
    </dgm:pt>
    <dgm:pt modelId="{F32DEE10-DF51-4CC3-9B71-507380042782}" type="sibTrans" cxnId="{C996D7A1-4EFE-4BD2-B9CA-C2031F7A8638}">
      <dgm:prSet/>
      <dgm:spPr/>
      <dgm:t>
        <a:bodyPr/>
        <a:lstStyle/>
        <a:p>
          <a:endParaRPr lang="el-GR"/>
        </a:p>
      </dgm:t>
    </dgm:pt>
    <dgm:pt modelId="{878E489E-A7A0-4BD3-A668-1B8E038EDE04}" type="pres">
      <dgm:prSet presAssocID="{0A6B68AF-B6F1-4283-BCAB-EE9954FCFC2D}" presName="rootnode" presStyleCnt="0">
        <dgm:presLayoutVars>
          <dgm:chMax/>
          <dgm:chPref/>
          <dgm:dir/>
          <dgm:animLvl val="lvl"/>
        </dgm:presLayoutVars>
      </dgm:prSet>
      <dgm:spPr/>
      <dgm:t>
        <a:bodyPr/>
        <a:lstStyle/>
        <a:p>
          <a:endParaRPr lang="el-GR"/>
        </a:p>
      </dgm:t>
    </dgm:pt>
    <dgm:pt modelId="{C77D7590-4CF3-4E01-9BDF-3ECA0CB7D02B}" type="pres">
      <dgm:prSet presAssocID="{9F72CA9C-2272-472C-BFE1-748A00473C8D}" presName="composite" presStyleCnt="0"/>
      <dgm:spPr/>
    </dgm:pt>
    <dgm:pt modelId="{1B3DE76D-D690-4738-B07D-6B482E43AE97}" type="pres">
      <dgm:prSet presAssocID="{9F72CA9C-2272-472C-BFE1-748A00473C8D}" presName="bentUpArrow1" presStyleLbl="alignImgPlace1" presStyleIdx="0" presStyleCnt="4"/>
      <dgm:spPr/>
    </dgm:pt>
    <dgm:pt modelId="{26493B1D-43FC-4E8A-B3CF-302579542888}" type="pres">
      <dgm:prSet presAssocID="{9F72CA9C-2272-472C-BFE1-748A00473C8D}" presName="ParentText" presStyleLbl="node1" presStyleIdx="0" presStyleCnt="5">
        <dgm:presLayoutVars>
          <dgm:chMax val="1"/>
          <dgm:chPref val="1"/>
          <dgm:bulletEnabled val="1"/>
        </dgm:presLayoutVars>
      </dgm:prSet>
      <dgm:spPr/>
      <dgm:t>
        <a:bodyPr/>
        <a:lstStyle/>
        <a:p>
          <a:endParaRPr lang="el-GR"/>
        </a:p>
      </dgm:t>
    </dgm:pt>
    <dgm:pt modelId="{14DF9574-09EF-457E-9771-7DA6CC5D4700}" type="pres">
      <dgm:prSet presAssocID="{9F72CA9C-2272-472C-BFE1-748A00473C8D}" presName="ChildText" presStyleLbl="revTx" presStyleIdx="0" presStyleCnt="4" custScaleY="132534">
        <dgm:presLayoutVars>
          <dgm:chMax val="0"/>
          <dgm:chPref val="0"/>
          <dgm:bulletEnabled val="1"/>
        </dgm:presLayoutVars>
      </dgm:prSet>
      <dgm:spPr/>
      <dgm:t>
        <a:bodyPr/>
        <a:lstStyle/>
        <a:p>
          <a:endParaRPr lang="el-GR"/>
        </a:p>
      </dgm:t>
    </dgm:pt>
    <dgm:pt modelId="{B6419A65-F34E-4DB7-942E-7850935A216A}" type="pres">
      <dgm:prSet presAssocID="{4D943E06-6488-4D82-8C29-FD65E3C9B4AC}" presName="sibTrans" presStyleCnt="0"/>
      <dgm:spPr/>
    </dgm:pt>
    <dgm:pt modelId="{03AEC107-D28E-4ECC-B9D5-CA2BE2749D09}" type="pres">
      <dgm:prSet presAssocID="{7C97CA32-48C4-4C2C-9975-ECCB147DF2C0}" presName="composite" presStyleCnt="0"/>
      <dgm:spPr/>
    </dgm:pt>
    <dgm:pt modelId="{0D68C4D8-89DD-4218-81BA-A2BEE13801C2}" type="pres">
      <dgm:prSet presAssocID="{7C97CA32-48C4-4C2C-9975-ECCB147DF2C0}" presName="bentUpArrow1" presStyleLbl="alignImgPlace1" presStyleIdx="1" presStyleCnt="4"/>
      <dgm:spPr/>
    </dgm:pt>
    <dgm:pt modelId="{D0F8712E-E146-4DCD-8952-54E9796F28D9}" type="pres">
      <dgm:prSet presAssocID="{7C97CA32-48C4-4C2C-9975-ECCB147DF2C0}" presName="ParentText" presStyleLbl="node1" presStyleIdx="1" presStyleCnt="5" custScaleX="144973" custLinFactNeighborX="3036">
        <dgm:presLayoutVars>
          <dgm:chMax val="1"/>
          <dgm:chPref val="1"/>
          <dgm:bulletEnabled val="1"/>
        </dgm:presLayoutVars>
      </dgm:prSet>
      <dgm:spPr/>
      <dgm:t>
        <a:bodyPr/>
        <a:lstStyle/>
        <a:p>
          <a:endParaRPr lang="el-GR"/>
        </a:p>
      </dgm:t>
    </dgm:pt>
    <dgm:pt modelId="{FCC4A701-B6A2-4821-8BBD-952ED8A19D46}" type="pres">
      <dgm:prSet presAssocID="{7C97CA32-48C4-4C2C-9975-ECCB147DF2C0}" presName="ChildText" presStyleLbl="revTx" presStyleIdx="1" presStyleCnt="4" custScaleX="131551" custScaleY="106215" custLinFactNeighborX="45085" custLinFactNeighborY="-1664">
        <dgm:presLayoutVars>
          <dgm:chMax val="0"/>
          <dgm:chPref val="0"/>
          <dgm:bulletEnabled val="1"/>
        </dgm:presLayoutVars>
      </dgm:prSet>
      <dgm:spPr/>
      <dgm:t>
        <a:bodyPr/>
        <a:lstStyle/>
        <a:p>
          <a:endParaRPr lang="el-GR"/>
        </a:p>
      </dgm:t>
    </dgm:pt>
    <dgm:pt modelId="{CE4664D0-56D1-4D8B-9AC3-A15FA4880AA7}" type="pres">
      <dgm:prSet presAssocID="{B2BA28C0-0380-4E4C-8FFD-D5A29F5B51F5}" presName="sibTrans" presStyleCnt="0"/>
      <dgm:spPr/>
    </dgm:pt>
    <dgm:pt modelId="{5E913188-67EC-41DF-8ED6-59ED444ADC4D}" type="pres">
      <dgm:prSet presAssocID="{A7B3E338-0FB9-4AA2-B314-970E6E844C4D}" presName="composite" presStyleCnt="0"/>
      <dgm:spPr/>
    </dgm:pt>
    <dgm:pt modelId="{FCCC73E8-4AFC-46E3-940E-1A66DF1E550C}" type="pres">
      <dgm:prSet presAssocID="{A7B3E338-0FB9-4AA2-B314-970E6E844C4D}" presName="bentUpArrow1" presStyleLbl="alignImgPlace1" presStyleIdx="2" presStyleCnt="4"/>
      <dgm:spPr/>
    </dgm:pt>
    <dgm:pt modelId="{59B7B051-03CA-446F-98CE-FD7B65930E5E}" type="pres">
      <dgm:prSet presAssocID="{A7B3E338-0FB9-4AA2-B314-970E6E844C4D}" presName="ParentText" presStyleLbl="node1" presStyleIdx="2" presStyleCnt="5" custLinFactNeighborX="16484" custLinFactNeighborY="-1744">
        <dgm:presLayoutVars>
          <dgm:chMax val="1"/>
          <dgm:chPref val="1"/>
          <dgm:bulletEnabled val="1"/>
        </dgm:presLayoutVars>
      </dgm:prSet>
      <dgm:spPr/>
      <dgm:t>
        <a:bodyPr/>
        <a:lstStyle/>
        <a:p>
          <a:endParaRPr lang="el-GR"/>
        </a:p>
      </dgm:t>
    </dgm:pt>
    <dgm:pt modelId="{552315E4-491A-4B80-91BF-B81ABC586EEF}" type="pres">
      <dgm:prSet presAssocID="{A7B3E338-0FB9-4AA2-B314-970E6E844C4D}" presName="ChildText" presStyleLbl="revTx" presStyleIdx="2" presStyleCnt="4" custScaleX="141089" custLinFactNeighborX="26862" custLinFactNeighborY="11238">
        <dgm:presLayoutVars>
          <dgm:chMax val="0"/>
          <dgm:chPref val="0"/>
          <dgm:bulletEnabled val="1"/>
        </dgm:presLayoutVars>
      </dgm:prSet>
      <dgm:spPr/>
      <dgm:t>
        <a:bodyPr/>
        <a:lstStyle/>
        <a:p>
          <a:endParaRPr lang="el-GR"/>
        </a:p>
      </dgm:t>
    </dgm:pt>
    <dgm:pt modelId="{FB01DB55-9760-4FE5-999A-4B18C086965A}" type="pres">
      <dgm:prSet presAssocID="{7F3BC934-802E-48AB-9867-FE440B143A0B}" presName="sibTrans" presStyleCnt="0"/>
      <dgm:spPr/>
    </dgm:pt>
    <dgm:pt modelId="{E6D36502-5C4E-4D77-A43A-21468DE45F95}" type="pres">
      <dgm:prSet presAssocID="{A0C2A151-09D0-4209-8F16-2C5D87682282}" presName="composite" presStyleCnt="0"/>
      <dgm:spPr/>
    </dgm:pt>
    <dgm:pt modelId="{E767F261-8281-4AD4-A66E-92533C6953C3}" type="pres">
      <dgm:prSet presAssocID="{A0C2A151-09D0-4209-8F16-2C5D87682282}" presName="bentUpArrow1" presStyleLbl="alignImgPlace1" presStyleIdx="3" presStyleCnt="4"/>
      <dgm:spPr/>
    </dgm:pt>
    <dgm:pt modelId="{B300745E-3A3D-4CF9-A3AF-36BF7B500649}" type="pres">
      <dgm:prSet presAssocID="{A0C2A151-09D0-4209-8F16-2C5D87682282}" presName="ParentText" presStyleLbl="node1" presStyleIdx="3" presStyleCnt="5" custScaleX="120757">
        <dgm:presLayoutVars>
          <dgm:chMax val="1"/>
          <dgm:chPref val="1"/>
          <dgm:bulletEnabled val="1"/>
        </dgm:presLayoutVars>
      </dgm:prSet>
      <dgm:spPr/>
      <dgm:t>
        <a:bodyPr/>
        <a:lstStyle/>
        <a:p>
          <a:endParaRPr lang="el-GR"/>
        </a:p>
      </dgm:t>
    </dgm:pt>
    <dgm:pt modelId="{648F2DCA-B6DB-4067-9101-70B49A6D51C1}" type="pres">
      <dgm:prSet presAssocID="{A0C2A151-09D0-4209-8F16-2C5D87682282}" presName="ChildText" presStyleLbl="revTx" presStyleIdx="3" presStyleCnt="4">
        <dgm:presLayoutVars>
          <dgm:chMax val="0"/>
          <dgm:chPref val="0"/>
          <dgm:bulletEnabled val="1"/>
        </dgm:presLayoutVars>
      </dgm:prSet>
      <dgm:spPr/>
    </dgm:pt>
    <dgm:pt modelId="{5CA051FD-4CE6-4256-88AC-94387BCD6D53}" type="pres">
      <dgm:prSet presAssocID="{C8BBFADE-0A0F-440E-BDF0-4FD55414683F}" presName="sibTrans" presStyleCnt="0"/>
      <dgm:spPr/>
    </dgm:pt>
    <dgm:pt modelId="{C1A570A8-D7AA-4F28-A421-5FCAC6DBB028}" type="pres">
      <dgm:prSet presAssocID="{B488E0F8-23AB-4F3D-A886-C750625E7DAA}" presName="composite" presStyleCnt="0"/>
      <dgm:spPr/>
    </dgm:pt>
    <dgm:pt modelId="{C01A0AC6-AAAB-485F-A003-5B7DF8FB753A}" type="pres">
      <dgm:prSet presAssocID="{B488E0F8-23AB-4F3D-A886-C750625E7DAA}" presName="ParentText" presStyleLbl="node1" presStyleIdx="4" presStyleCnt="5">
        <dgm:presLayoutVars>
          <dgm:chMax val="1"/>
          <dgm:chPref val="1"/>
          <dgm:bulletEnabled val="1"/>
        </dgm:presLayoutVars>
      </dgm:prSet>
      <dgm:spPr/>
      <dgm:t>
        <a:bodyPr/>
        <a:lstStyle/>
        <a:p>
          <a:endParaRPr lang="el-GR"/>
        </a:p>
      </dgm:t>
    </dgm:pt>
  </dgm:ptLst>
  <dgm:cxnLst>
    <dgm:cxn modelId="{C996D7A1-4EFE-4BD2-B9CA-C2031F7A8638}" srcId="{A7B3E338-0FB9-4AA2-B314-970E6E844C4D}" destId="{538BB501-73D2-4F4F-B208-C57DEFB154E6}" srcOrd="1" destOrd="0" parTransId="{B86B2494-FC70-499E-9C36-F7C6A63285B8}" sibTransId="{F32DEE10-DF51-4CC3-9B71-507380042782}"/>
    <dgm:cxn modelId="{32A000AF-29FA-4267-A1F6-F5CE1697DBB0}" type="presOf" srcId="{0A6B68AF-B6F1-4283-BCAB-EE9954FCFC2D}" destId="{878E489E-A7A0-4BD3-A668-1B8E038EDE04}" srcOrd="0" destOrd="0" presId="urn:microsoft.com/office/officeart/2005/8/layout/StepDownProcess"/>
    <dgm:cxn modelId="{920F38A1-6739-4272-8FFA-A8BE4D58451A}" type="presOf" srcId="{81228045-08E8-4545-BAD4-A966BC707A35}" destId="{552315E4-491A-4B80-91BF-B81ABC586EEF}" srcOrd="0" destOrd="0" presId="urn:microsoft.com/office/officeart/2005/8/layout/StepDownProcess"/>
    <dgm:cxn modelId="{CB9328CB-D0D0-45D4-B662-0E03B405535D}" type="presOf" srcId="{A0C2A151-09D0-4209-8F16-2C5D87682282}" destId="{B300745E-3A3D-4CF9-A3AF-36BF7B500649}" srcOrd="0" destOrd="0" presId="urn:microsoft.com/office/officeart/2005/8/layout/StepDownProcess"/>
    <dgm:cxn modelId="{B1853EF7-94E6-4633-A5D5-C9CC8F47A516}" srcId="{0A6B68AF-B6F1-4283-BCAB-EE9954FCFC2D}" destId="{A0C2A151-09D0-4209-8F16-2C5D87682282}" srcOrd="3" destOrd="0" parTransId="{0210F3E9-D300-4A62-85E0-8DD27986C069}" sibTransId="{C8BBFADE-0A0F-440E-BDF0-4FD55414683F}"/>
    <dgm:cxn modelId="{8E9A0B09-BDAA-4FF8-9AE0-2EE99C345B10}" type="presOf" srcId="{A7B3E338-0FB9-4AA2-B314-970E6E844C4D}" destId="{59B7B051-03CA-446F-98CE-FD7B65930E5E}" srcOrd="0" destOrd="0" presId="urn:microsoft.com/office/officeart/2005/8/layout/StepDownProcess"/>
    <dgm:cxn modelId="{0AD94B27-B8D9-4DE8-B0AC-C89F9A4517AB}" type="presOf" srcId="{B488E0F8-23AB-4F3D-A886-C750625E7DAA}" destId="{C01A0AC6-AAAB-485F-A003-5B7DF8FB753A}" srcOrd="0" destOrd="0" presId="urn:microsoft.com/office/officeart/2005/8/layout/StepDownProcess"/>
    <dgm:cxn modelId="{AE7E6DCD-81FE-43F6-9F6A-D9B25FF6D05B}" srcId="{9F72CA9C-2272-472C-BFE1-748A00473C8D}" destId="{0FA8327C-E9C8-42BE-84E3-A73DFB8FD74B}" srcOrd="0" destOrd="0" parTransId="{3EDAEF5D-CE85-49DE-9F0C-79A20B2CA5D0}" sibTransId="{096C49E8-053E-451A-8DF9-07971891260B}"/>
    <dgm:cxn modelId="{18CBB102-C33F-472E-B320-ACB26F18A9D5}" type="presOf" srcId="{1B655BB4-F7FA-44D0-ACC0-DE21EDF30355}" destId="{14DF9574-09EF-457E-9771-7DA6CC5D4700}" srcOrd="0" destOrd="2" presId="urn:microsoft.com/office/officeart/2005/8/layout/StepDownProcess"/>
    <dgm:cxn modelId="{29B8595B-9826-4066-BD2E-5FBF39975BF8}" type="presOf" srcId="{0FA8327C-E9C8-42BE-84E3-A73DFB8FD74B}" destId="{14DF9574-09EF-457E-9771-7DA6CC5D4700}" srcOrd="0" destOrd="0" presId="urn:microsoft.com/office/officeart/2005/8/layout/StepDownProcess"/>
    <dgm:cxn modelId="{505C444D-0800-4021-B224-A8540110817C}" type="presOf" srcId="{5FBFFCAF-D180-422F-92F5-6A63A0D48222}" destId="{FCC4A701-B6A2-4821-8BBD-952ED8A19D46}" srcOrd="0" destOrd="0" presId="urn:microsoft.com/office/officeart/2005/8/layout/StepDownProcess"/>
    <dgm:cxn modelId="{B18BC3D1-7212-452C-8C4C-936B96740824}" srcId="{9F72CA9C-2272-472C-BFE1-748A00473C8D}" destId="{A33D4621-5239-4154-AEA4-32EB684B3D54}" srcOrd="1" destOrd="0" parTransId="{B7DC54D8-F1BC-4203-8341-000BA0613CA5}" sibTransId="{D9A08461-01DB-40D9-A92F-7E1C9450FA9B}"/>
    <dgm:cxn modelId="{B16CFC36-4C22-4675-BAED-27700A882D69}" srcId="{0A6B68AF-B6F1-4283-BCAB-EE9954FCFC2D}" destId="{7C97CA32-48C4-4C2C-9975-ECCB147DF2C0}" srcOrd="1" destOrd="0" parTransId="{02552965-0341-4D52-9FFB-0E2FD5AC7566}" sibTransId="{B2BA28C0-0380-4E4C-8FFD-D5A29F5B51F5}"/>
    <dgm:cxn modelId="{43609B89-6CE7-47D1-A2D8-0811FAB35D35}" srcId="{9F72CA9C-2272-472C-BFE1-748A00473C8D}" destId="{1B655BB4-F7FA-44D0-ACC0-DE21EDF30355}" srcOrd="2" destOrd="0" parTransId="{77B5C2E1-9493-4A53-A00C-961B0E2C1CA9}" sibTransId="{C91A82D7-B4CE-4828-A774-06AF86D0AD49}"/>
    <dgm:cxn modelId="{A1810B8B-0BC0-49B9-A00F-A677E96B46D1}" type="presOf" srcId="{A33D4621-5239-4154-AEA4-32EB684B3D54}" destId="{14DF9574-09EF-457E-9771-7DA6CC5D4700}" srcOrd="0" destOrd="1" presId="urn:microsoft.com/office/officeart/2005/8/layout/StepDownProcess"/>
    <dgm:cxn modelId="{1E964E24-4BC8-4DC5-9522-8D67214A81D6}" srcId="{0A6B68AF-B6F1-4283-BCAB-EE9954FCFC2D}" destId="{B488E0F8-23AB-4F3D-A886-C750625E7DAA}" srcOrd="4" destOrd="0" parTransId="{07598F51-AD5A-432E-B0DF-15B779F8546C}" sibTransId="{BA93726B-25FA-4656-892E-F8517A5853D0}"/>
    <dgm:cxn modelId="{D5F4D05D-549F-4BB4-9514-3517FC127FF7}" type="presOf" srcId="{7C97CA32-48C4-4C2C-9975-ECCB147DF2C0}" destId="{D0F8712E-E146-4DCD-8952-54E9796F28D9}" srcOrd="0" destOrd="0" presId="urn:microsoft.com/office/officeart/2005/8/layout/StepDownProcess"/>
    <dgm:cxn modelId="{1A478086-2305-42E0-945D-5A83281FCB3B}" srcId="{A7B3E338-0FB9-4AA2-B314-970E6E844C4D}" destId="{81228045-08E8-4545-BAD4-A966BC707A35}" srcOrd="0" destOrd="0" parTransId="{E013DBD4-95D4-45B4-97A9-D049F370F64C}" sibTransId="{E612657B-4A2C-4E2D-9933-D3023591B041}"/>
    <dgm:cxn modelId="{5D93E1A6-0737-43DF-A0D6-7078B18C4054}" srcId="{7C97CA32-48C4-4C2C-9975-ECCB147DF2C0}" destId="{5FBFFCAF-D180-422F-92F5-6A63A0D48222}" srcOrd="0" destOrd="0" parTransId="{B58B8879-19ED-4E03-8CE3-6EA1E25CC5EE}" sibTransId="{91A42676-C885-4131-8053-F075D711CA8C}"/>
    <dgm:cxn modelId="{C66C5BF1-0590-4B64-8512-67B1821D59D8}" srcId="{0A6B68AF-B6F1-4283-BCAB-EE9954FCFC2D}" destId="{9F72CA9C-2272-472C-BFE1-748A00473C8D}" srcOrd="0" destOrd="0" parTransId="{861B8B61-93D6-41D2-89A7-05E45625BB7C}" sibTransId="{4D943E06-6488-4D82-8C29-FD65E3C9B4AC}"/>
    <dgm:cxn modelId="{6F91A623-291D-432B-B443-BDDE2396B182}" srcId="{0A6B68AF-B6F1-4283-BCAB-EE9954FCFC2D}" destId="{A7B3E338-0FB9-4AA2-B314-970E6E844C4D}" srcOrd="2" destOrd="0" parTransId="{FBB6E2D8-31FC-4500-8695-D06730C7A200}" sibTransId="{7F3BC934-802E-48AB-9867-FE440B143A0B}"/>
    <dgm:cxn modelId="{C80895D3-5F20-4CFA-9926-80A579FD89A5}" type="presOf" srcId="{538BB501-73D2-4F4F-B208-C57DEFB154E6}" destId="{552315E4-491A-4B80-91BF-B81ABC586EEF}" srcOrd="0" destOrd="1" presId="urn:microsoft.com/office/officeart/2005/8/layout/StepDownProcess"/>
    <dgm:cxn modelId="{CDF8EF15-A10E-45B3-8510-B1425E42E601}" type="presOf" srcId="{9F72CA9C-2272-472C-BFE1-748A00473C8D}" destId="{26493B1D-43FC-4E8A-B3CF-302579542888}" srcOrd="0" destOrd="0" presId="urn:microsoft.com/office/officeart/2005/8/layout/StepDownProcess"/>
    <dgm:cxn modelId="{0590B4DC-A64F-40AD-B870-5B5B86E6E12B}" type="presParOf" srcId="{878E489E-A7A0-4BD3-A668-1B8E038EDE04}" destId="{C77D7590-4CF3-4E01-9BDF-3ECA0CB7D02B}" srcOrd="0" destOrd="0" presId="urn:microsoft.com/office/officeart/2005/8/layout/StepDownProcess"/>
    <dgm:cxn modelId="{11536BD1-A3FF-4B3F-B449-C2063B27A5B1}" type="presParOf" srcId="{C77D7590-4CF3-4E01-9BDF-3ECA0CB7D02B}" destId="{1B3DE76D-D690-4738-B07D-6B482E43AE97}" srcOrd="0" destOrd="0" presId="urn:microsoft.com/office/officeart/2005/8/layout/StepDownProcess"/>
    <dgm:cxn modelId="{F9F2CD51-863C-406F-A7BC-CF38E8CF0F41}" type="presParOf" srcId="{C77D7590-4CF3-4E01-9BDF-3ECA0CB7D02B}" destId="{26493B1D-43FC-4E8A-B3CF-302579542888}" srcOrd="1" destOrd="0" presId="urn:microsoft.com/office/officeart/2005/8/layout/StepDownProcess"/>
    <dgm:cxn modelId="{307F8715-9FDA-4D09-A842-9EF467125E8B}" type="presParOf" srcId="{C77D7590-4CF3-4E01-9BDF-3ECA0CB7D02B}" destId="{14DF9574-09EF-457E-9771-7DA6CC5D4700}" srcOrd="2" destOrd="0" presId="urn:microsoft.com/office/officeart/2005/8/layout/StepDownProcess"/>
    <dgm:cxn modelId="{6667C9C4-6CE4-4838-BC8E-ACE2D1738315}" type="presParOf" srcId="{878E489E-A7A0-4BD3-A668-1B8E038EDE04}" destId="{B6419A65-F34E-4DB7-942E-7850935A216A}" srcOrd="1" destOrd="0" presId="urn:microsoft.com/office/officeart/2005/8/layout/StepDownProcess"/>
    <dgm:cxn modelId="{C86DE6DB-AF1B-4568-A02A-1F21F80EF5BE}" type="presParOf" srcId="{878E489E-A7A0-4BD3-A668-1B8E038EDE04}" destId="{03AEC107-D28E-4ECC-B9D5-CA2BE2749D09}" srcOrd="2" destOrd="0" presId="urn:microsoft.com/office/officeart/2005/8/layout/StepDownProcess"/>
    <dgm:cxn modelId="{9C1988AD-73D2-4685-9252-C1FA1D20764D}" type="presParOf" srcId="{03AEC107-D28E-4ECC-B9D5-CA2BE2749D09}" destId="{0D68C4D8-89DD-4218-81BA-A2BEE13801C2}" srcOrd="0" destOrd="0" presId="urn:microsoft.com/office/officeart/2005/8/layout/StepDownProcess"/>
    <dgm:cxn modelId="{3E92B7A0-2709-4979-B058-A515DAE56DD6}" type="presParOf" srcId="{03AEC107-D28E-4ECC-B9D5-CA2BE2749D09}" destId="{D0F8712E-E146-4DCD-8952-54E9796F28D9}" srcOrd="1" destOrd="0" presId="urn:microsoft.com/office/officeart/2005/8/layout/StepDownProcess"/>
    <dgm:cxn modelId="{2892A506-B5FC-45FA-8D61-E389D2ADDDA0}" type="presParOf" srcId="{03AEC107-D28E-4ECC-B9D5-CA2BE2749D09}" destId="{FCC4A701-B6A2-4821-8BBD-952ED8A19D46}" srcOrd="2" destOrd="0" presId="urn:microsoft.com/office/officeart/2005/8/layout/StepDownProcess"/>
    <dgm:cxn modelId="{627CD06B-6300-4E36-9F08-942848AF5074}" type="presParOf" srcId="{878E489E-A7A0-4BD3-A668-1B8E038EDE04}" destId="{CE4664D0-56D1-4D8B-9AC3-A15FA4880AA7}" srcOrd="3" destOrd="0" presId="urn:microsoft.com/office/officeart/2005/8/layout/StepDownProcess"/>
    <dgm:cxn modelId="{61E3C553-20FB-4739-B7FA-F92135741E22}" type="presParOf" srcId="{878E489E-A7A0-4BD3-A668-1B8E038EDE04}" destId="{5E913188-67EC-41DF-8ED6-59ED444ADC4D}" srcOrd="4" destOrd="0" presId="urn:microsoft.com/office/officeart/2005/8/layout/StepDownProcess"/>
    <dgm:cxn modelId="{B01F018E-086F-4BC7-BC3A-CE8A6B020BB4}" type="presParOf" srcId="{5E913188-67EC-41DF-8ED6-59ED444ADC4D}" destId="{FCCC73E8-4AFC-46E3-940E-1A66DF1E550C}" srcOrd="0" destOrd="0" presId="urn:microsoft.com/office/officeart/2005/8/layout/StepDownProcess"/>
    <dgm:cxn modelId="{8FA0E9EF-C06A-484C-B81E-F87CA855F15B}" type="presParOf" srcId="{5E913188-67EC-41DF-8ED6-59ED444ADC4D}" destId="{59B7B051-03CA-446F-98CE-FD7B65930E5E}" srcOrd="1" destOrd="0" presId="urn:microsoft.com/office/officeart/2005/8/layout/StepDownProcess"/>
    <dgm:cxn modelId="{79366CAD-9349-4134-A0F3-B7376654A159}" type="presParOf" srcId="{5E913188-67EC-41DF-8ED6-59ED444ADC4D}" destId="{552315E4-491A-4B80-91BF-B81ABC586EEF}" srcOrd="2" destOrd="0" presId="urn:microsoft.com/office/officeart/2005/8/layout/StepDownProcess"/>
    <dgm:cxn modelId="{3FAA8000-6067-40D0-A57E-9ED26DACF498}" type="presParOf" srcId="{878E489E-A7A0-4BD3-A668-1B8E038EDE04}" destId="{FB01DB55-9760-4FE5-999A-4B18C086965A}" srcOrd="5" destOrd="0" presId="urn:microsoft.com/office/officeart/2005/8/layout/StepDownProcess"/>
    <dgm:cxn modelId="{FC6AB9E0-1F3A-4FDD-8E0A-427BBD49F311}" type="presParOf" srcId="{878E489E-A7A0-4BD3-A668-1B8E038EDE04}" destId="{E6D36502-5C4E-4D77-A43A-21468DE45F95}" srcOrd="6" destOrd="0" presId="urn:microsoft.com/office/officeart/2005/8/layout/StepDownProcess"/>
    <dgm:cxn modelId="{62455E7D-E379-46D0-98A0-62417D23D4B8}" type="presParOf" srcId="{E6D36502-5C4E-4D77-A43A-21468DE45F95}" destId="{E767F261-8281-4AD4-A66E-92533C6953C3}" srcOrd="0" destOrd="0" presId="urn:microsoft.com/office/officeart/2005/8/layout/StepDownProcess"/>
    <dgm:cxn modelId="{3D87C8EE-DC83-4817-8C67-621A6083D034}" type="presParOf" srcId="{E6D36502-5C4E-4D77-A43A-21468DE45F95}" destId="{B300745E-3A3D-4CF9-A3AF-36BF7B500649}" srcOrd="1" destOrd="0" presId="urn:microsoft.com/office/officeart/2005/8/layout/StepDownProcess"/>
    <dgm:cxn modelId="{A24BBFC5-8C75-482E-BBBE-4A091631BEAC}" type="presParOf" srcId="{E6D36502-5C4E-4D77-A43A-21468DE45F95}" destId="{648F2DCA-B6DB-4067-9101-70B49A6D51C1}" srcOrd="2" destOrd="0" presId="urn:microsoft.com/office/officeart/2005/8/layout/StepDownProcess"/>
    <dgm:cxn modelId="{995D39A1-3E7D-4DA4-A73E-08A7AB4F21F3}" type="presParOf" srcId="{878E489E-A7A0-4BD3-A668-1B8E038EDE04}" destId="{5CA051FD-4CE6-4256-88AC-94387BCD6D53}" srcOrd="7" destOrd="0" presId="urn:microsoft.com/office/officeart/2005/8/layout/StepDownProcess"/>
    <dgm:cxn modelId="{17E3C121-7B28-4184-AF89-3BA4BFCB53A6}" type="presParOf" srcId="{878E489E-A7A0-4BD3-A668-1B8E038EDE04}" destId="{C1A570A8-D7AA-4F28-A421-5FCAC6DBB028}" srcOrd="8" destOrd="0" presId="urn:microsoft.com/office/officeart/2005/8/layout/StepDownProcess"/>
    <dgm:cxn modelId="{9D732C59-D3C4-43F3-8563-4B31B883DD41}" type="presParOf" srcId="{C1A570A8-D7AA-4F28-A421-5FCAC6DBB028}" destId="{C01A0AC6-AAAB-485F-A003-5B7DF8FB753A}" srcOrd="0" destOrd="0" presId="urn:microsoft.com/office/officeart/2005/8/layout/StepDown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65CE969-F599-4C97-9FF0-45377A46DAB0}" type="doc">
      <dgm:prSet loTypeId="urn:microsoft.com/office/officeart/2005/8/layout/hList9" loCatId="list" qsTypeId="urn:microsoft.com/office/officeart/2005/8/quickstyle/3d3" qsCatId="3D" csTypeId="urn:microsoft.com/office/officeart/2005/8/colors/colorful2" csCatId="colorful" phldr="1"/>
      <dgm:spPr/>
      <dgm:t>
        <a:bodyPr/>
        <a:lstStyle/>
        <a:p>
          <a:endParaRPr lang="el-GR"/>
        </a:p>
      </dgm:t>
    </dgm:pt>
    <dgm:pt modelId="{FB1FF099-69BF-4E8B-9B2E-2BECDE7C1E30}">
      <dgm:prSet phldrT="[Κείμενο]" custT="1"/>
      <dgm:spPr/>
      <dgm:t>
        <a:bodyPr/>
        <a:lstStyle/>
        <a:p>
          <a:r>
            <a:rPr lang="el-GR" sz="2800" b="1" dirty="0"/>
            <a:t>Αιτιολόγησης</a:t>
          </a:r>
        </a:p>
      </dgm:t>
    </dgm:pt>
    <dgm:pt modelId="{2DC4C8FE-F3DE-4C84-927C-DBDDD31A5D74}" type="parTrans" cxnId="{AC494095-6C0D-4F44-BCCC-D5FFE58B8B7B}">
      <dgm:prSet/>
      <dgm:spPr/>
      <dgm:t>
        <a:bodyPr/>
        <a:lstStyle/>
        <a:p>
          <a:endParaRPr lang="el-GR"/>
        </a:p>
      </dgm:t>
    </dgm:pt>
    <dgm:pt modelId="{2FAC78B4-979C-4831-B1ED-A1253DED5116}" type="sibTrans" cxnId="{AC494095-6C0D-4F44-BCCC-D5FFE58B8B7B}">
      <dgm:prSet/>
      <dgm:spPr/>
      <dgm:t>
        <a:bodyPr/>
        <a:lstStyle/>
        <a:p>
          <a:endParaRPr lang="el-GR"/>
        </a:p>
      </dgm:t>
    </dgm:pt>
    <dgm:pt modelId="{2AFE8F90-DC14-4881-8E5B-0070EDF75B15}">
      <dgm:prSet phldrT="[Κείμενο]"/>
      <dgm:spPr/>
      <dgm:t>
        <a:bodyPr/>
        <a:lstStyle/>
        <a:p>
          <a:r>
            <a:rPr lang="el-GR" dirty="0"/>
            <a:t>Θεματική πρόταση: θέτει ερώτηση γιατί;</a:t>
          </a:r>
        </a:p>
      </dgm:t>
    </dgm:pt>
    <dgm:pt modelId="{EC3E39FF-B47D-4CF0-853D-1708167B4C8B}" type="parTrans" cxnId="{8EBE332D-F3AE-4212-968A-B9174E871C4B}">
      <dgm:prSet/>
      <dgm:spPr/>
      <dgm:t>
        <a:bodyPr/>
        <a:lstStyle/>
        <a:p>
          <a:endParaRPr lang="el-GR"/>
        </a:p>
      </dgm:t>
    </dgm:pt>
    <dgm:pt modelId="{C9B981B1-2060-4E2C-9BAA-5D6B6C19BB4D}" type="sibTrans" cxnId="{8EBE332D-F3AE-4212-968A-B9174E871C4B}">
      <dgm:prSet/>
      <dgm:spPr/>
      <dgm:t>
        <a:bodyPr/>
        <a:lstStyle/>
        <a:p>
          <a:endParaRPr lang="el-GR"/>
        </a:p>
      </dgm:t>
    </dgm:pt>
    <dgm:pt modelId="{505C3E91-25F4-42D5-8ECB-031710D7ABC9}">
      <dgm:prSet phldrT="[Κείμενο]"/>
      <dgm:spPr/>
      <dgm:t>
        <a:bodyPr/>
        <a:lstStyle/>
        <a:p>
          <a:r>
            <a:rPr lang="el-GR" dirty="0"/>
            <a:t>Η απάντηση στο γιατί δημιουργούν τα σχόλια</a:t>
          </a:r>
        </a:p>
      </dgm:t>
    </dgm:pt>
    <dgm:pt modelId="{8ABA0282-EC5A-456C-A15A-46C01CE0040A}" type="parTrans" cxnId="{1B6821F0-FB00-4FC4-9A81-B7B10E5A90E2}">
      <dgm:prSet/>
      <dgm:spPr/>
      <dgm:t>
        <a:bodyPr/>
        <a:lstStyle/>
        <a:p>
          <a:endParaRPr lang="el-GR"/>
        </a:p>
      </dgm:t>
    </dgm:pt>
    <dgm:pt modelId="{132DFAE5-2837-4AAD-B67A-175A34DAC163}" type="sibTrans" cxnId="{1B6821F0-FB00-4FC4-9A81-B7B10E5A90E2}">
      <dgm:prSet/>
      <dgm:spPr/>
      <dgm:t>
        <a:bodyPr/>
        <a:lstStyle/>
        <a:p>
          <a:endParaRPr lang="el-GR"/>
        </a:p>
      </dgm:t>
    </dgm:pt>
    <dgm:pt modelId="{AB274ACB-CF39-490A-A4EF-91AAB533AC03}">
      <dgm:prSet phldrT="[Κείμενο]" custT="1"/>
      <dgm:spPr/>
      <dgm:t>
        <a:bodyPr/>
        <a:lstStyle/>
        <a:p>
          <a:r>
            <a:rPr lang="el-GR" sz="2400" b="1" dirty="0"/>
            <a:t>Αιτίας αποτελέσματος</a:t>
          </a:r>
        </a:p>
      </dgm:t>
    </dgm:pt>
    <dgm:pt modelId="{4421E07E-6015-4ED5-8DCC-AC76D52DF0F4}" type="parTrans" cxnId="{565ECB6E-14A9-49DC-ACCC-98171D5D7AB6}">
      <dgm:prSet/>
      <dgm:spPr/>
      <dgm:t>
        <a:bodyPr/>
        <a:lstStyle/>
        <a:p>
          <a:endParaRPr lang="el-GR"/>
        </a:p>
      </dgm:t>
    </dgm:pt>
    <dgm:pt modelId="{6BED8C71-E19C-45F3-8BBA-44E976D2CF94}" type="sibTrans" cxnId="{565ECB6E-14A9-49DC-ACCC-98171D5D7AB6}">
      <dgm:prSet/>
      <dgm:spPr/>
      <dgm:t>
        <a:bodyPr/>
        <a:lstStyle/>
        <a:p>
          <a:endParaRPr lang="el-GR"/>
        </a:p>
      </dgm:t>
    </dgm:pt>
    <dgm:pt modelId="{DC3E7E18-F5A6-47BC-BC45-458E46F35DF4}">
      <dgm:prSet phldrT="[Κείμενο]"/>
      <dgm:spPr/>
      <dgm:t>
        <a:bodyPr/>
        <a:lstStyle/>
        <a:p>
          <a:r>
            <a:rPr lang="el-GR" dirty="0"/>
            <a:t>Θεματική πρόταση: Αιτία που οδηγεί σε αποτέλεσμα</a:t>
          </a:r>
        </a:p>
      </dgm:t>
    </dgm:pt>
    <dgm:pt modelId="{9D2980D3-EFB2-4944-B110-79BAC5F8E2D6}" type="parTrans" cxnId="{25835270-635F-4036-97C0-00733685D6EF}">
      <dgm:prSet/>
      <dgm:spPr/>
      <dgm:t>
        <a:bodyPr/>
        <a:lstStyle/>
        <a:p>
          <a:endParaRPr lang="el-GR"/>
        </a:p>
      </dgm:t>
    </dgm:pt>
    <dgm:pt modelId="{E1AE3275-0F48-4F36-A38D-690545634915}" type="sibTrans" cxnId="{25835270-635F-4036-97C0-00733685D6EF}">
      <dgm:prSet/>
      <dgm:spPr/>
      <dgm:t>
        <a:bodyPr/>
        <a:lstStyle/>
        <a:p>
          <a:endParaRPr lang="el-GR"/>
        </a:p>
      </dgm:t>
    </dgm:pt>
    <dgm:pt modelId="{51CE8186-1127-49E7-A80D-42ED9C63ABE2}">
      <dgm:prSet phldrT="[Κείμενο]"/>
      <dgm:spPr/>
      <dgm:t>
        <a:bodyPr/>
        <a:lstStyle/>
        <a:p>
          <a:r>
            <a:rPr lang="el-GR" dirty="0"/>
            <a:t>Θεματική πρόταση: Πρώτα η αιτία και μετά το αποτέλεσμα.</a:t>
          </a:r>
        </a:p>
      </dgm:t>
    </dgm:pt>
    <dgm:pt modelId="{956E92E7-3D73-47C5-B1EC-2EE0A431DA0A}" type="parTrans" cxnId="{4919043D-4A04-46D0-BA8C-78635560FB41}">
      <dgm:prSet/>
      <dgm:spPr/>
      <dgm:t>
        <a:bodyPr/>
        <a:lstStyle/>
        <a:p>
          <a:endParaRPr lang="el-GR"/>
        </a:p>
      </dgm:t>
    </dgm:pt>
    <dgm:pt modelId="{8B2F776C-C718-4245-8EB4-2D63124ECB3C}" type="sibTrans" cxnId="{4919043D-4A04-46D0-BA8C-78635560FB41}">
      <dgm:prSet/>
      <dgm:spPr/>
      <dgm:t>
        <a:bodyPr/>
        <a:lstStyle/>
        <a:p>
          <a:endParaRPr lang="el-GR"/>
        </a:p>
      </dgm:t>
    </dgm:pt>
    <dgm:pt modelId="{C13D5B10-A518-4D42-9E63-8ABF6DD3A75E}" type="pres">
      <dgm:prSet presAssocID="{C65CE969-F599-4C97-9FF0-45377A46DAB0}" presName="list" presStyleCnt="0">
        <dgm:presLayoutVars>
          <dgm:dir/>
          <dgm:animLvl val="lvl"/>
        </dgm:presLayoutVars>
      </dgm:prSet>
      <dgm:spPr/>
      <dgm:t>
        <a:bodyPr/>
        <a:lstStyle/>
        <a:p>
          <a:endParaRPr lang="el-GR"/>
        </a:p>
      </dgm:t>
    </dgm:pt>
    <dgm:pt modelId="{33DB5251-BE3B-4162-A9FC-9705649C6C01}" type="pres">
      <dgm:prSet presAssocID="{FB1FF099-69BF-4E8B-9B2E-2BECDE7C1E30}" presName="posSpace" presStyleCnt="0"/>
      <dgm:spPr/>
    </dgm:pt>
    <dgm:pt modelId="{830FD247-C3E7-4AD3-9226-64FD62D2967D}" type="pres">
      <dgm:prSet presAssocID="{FB1FF099-69BF-4E8B-9B2E-2BECDE7C1E30}" presName="vertFlow" presStyleCnt="0"/>
      <dgm:spPr/>
    </dgm:pt>
    <dgm:pt modelId="{3615C202-32C2-41A3-B63B-45235CC4B015}" type="pres">
      <dgm:prSet presAssocID="{FB1FF099-69BF-4E8B-9B2E-2BECDE7C1E30}" presName="topSpace" presStyleCnt="0"/>
      <dgm:spPr/>
    </dgm:pt>
    <dgm:pt modelId="{E61F1011-A9DD-45FB-B476-494229430E92}" type="pres">
      <dgm:prSet presAssocID="{FB1FF099-69BF-4E8B-9B2E-2BECDE7C1E30}" presName="firstComp" presStyleCnt="0"/>
      <dgm:spPr/>
    </dgm:pt>
    <dgm:pt modelId="{BF4BCB4A-8D34-49C5-B825-CCBFB3C4A92F}" type="pres">
      <dgm:prSet presAssocID="{FB1FF099-69BF-4E8B-9B2E-2BECDE7C1E30}" presName="firstChild" presStyleLbl="bgAccFollowNode1" presStyleIdx="0" presStyleCnt="4"/>
      <dgm:spPr/>
      <dgm:t>
        <a:bodyPr/>
        <a:lstStyle/>
        <a:p>
          <a:endParaRPr lang="el-GR"/>
        </a:p>
      </dgm:t>
    </dgm:pt>
    <dgm:pt modelId="{2B8165BD-A430-4C88-912E-41DD349CC1EA}" type="pres">
      <dgm:prSet presAssocID="{FB1FF099-69BF-4E8B-9B2E-2BECDE7C1E30}" presName="firstChildTx" presStyleLbl="bgAccFollowNode1" presStyleIdx="0" presStyleCnt="4">
        <dgm:presLayoutVars>
          <dgm:bulletEnabled val="1"/>
        </dgm:presLayoutVars>
      </dgm:prSet>
      <dgm:spPr/>
      <dgm:t>
        <a:bodyPr/>
        <a:lstStyle/>
        <a:p>
          <a:endParaRPr lang="el-GR"/>
        </a:p>
      </dgm:t>
    </dgm:pt>
    <dgm:pt modelId="{C420DA71-FD33-4652-9207-1010F0E0EA06}" type="pres">
      <dgm:prSet presAssocID="{505C3E91-25F4-42D5-8ECB-031710D7ABC9}" presName="comp" presStyleCnt="0"/>
      <dgm:spPr/>
    </dgm:pt>
    <dgm:pt modelId="{1F5ABB60-A6C7-4335-9198-151011AA3894}" type="pres">
      <dgm:prSet presAssocID="{505C3E91-25F4-42D5-8ECB-031710D7ABC9}" presName="child" presStyleLbl="bgAccFollowNode1" presStyleIdx="1" presStyleCnt="4"/>
      <dgm:spPr/>
      <dgm:t>
        <a:bodyPr/>
        <a:lstStyle/>
        <a:p>
          <a:endParaRPr lang="el-GR"/>
        </a:p>
      </dgm:t>
    </dgm:pt>
    <dgm:pt modelId="{86204D07-9456-4DBF-85B0-CD63114654E3}" type="pres">
      <dgm:prSet presAssocID="{505C3E91-25F4-42D5-8ECB-031710D7ABC9}" presName="childTx" presStyleLbl="bgAccFollowNode1" presStyleIdx="1" presStyleCnt="4">
        <dgm:presLayoutVars>
          <dgm:bulletEnabled val="1"/>
        </dgm:presLayoutVars>
      </dgm:prSet>
      <dgm:spPr/>
      <dgm:t>
        <a:bodyPr/>
        <a:lstStyle/>
        <a:p>
          <a:endParaRPr lang="el-GR"/>
        </a:p>
      </dgm:t>
    </dgm:pt>
    <dgm:pt modelId="{40BB8A77-8BB2-4106-97D3-52BD423004C6}" type="pres">
      <dgm:prSet presAssocID="{FB1FF099-69BF-4E8B-9B2E-2BECDE7C1E30}" presName="negSpace" presStyleCnt="0"/>
      <dgm:spPr/>
    </dgm:pt>
    <dgm:pt modelId="{D263302F-E1EC-4793-8AEA-81D315FAA89F}" type="pres">
      <dgm:prSet presAssocID="{FB1FF099-69BF-4E8B-9B2E-2BECDE7C1E30}" presName="circle" presStyleLbl="node1" presStyleIdx="0" presStyleCnt="2"/>
      <dgm:spPr/>
      <dgm:t>
        <a:bodyPr/>
        <a:lstStyle/>
        <a:p>
          <a:endParaRPr lang="el-GR"/>
        </a:p>
      </dgm:t>
    </dgm:pt>
    <dgm:pt modelId="{D7C76656-BC49-4362-9B74-1F2AAA6C10B1}" type="pres">
      <dgm:prSet presAssocID="{2FAC78B4-979C-4831-B1ED-A1253DED5116}" presName="transSpace" presStyleCnt="0"/>
      <dgm:spPr/>
    </dgm:pt>
    <dgm:pt modelId="{A1D7AAB2-B568-4123-AE1F-20809323E0E9}" type="pres">
      <dgm:prSet presAssocID="{AB274ACB-CF39-490A-A4EF-91AAB533AC03}" presName="posSpace" presStyleCnt="0"/>
      <dgm:spPr/>
    </dgm:pt>
    <dgm:pt modelId="{ED520F5A-5DC8-4EDC-8A8C-961C0278936B}" type="pres">
      <dgm:prSet presAssocID="{AB274ACB-CF39-490A-A4EF-91AAB533AC03}" presName="vertFlow" presStyleCnt="0"/>
      <dgm:spPr/>
    </dgm:pt>
    <dgm:pt modelId="{9E11FC5A-E59D-46FB-AD1E-DCF332C29A29}" type="pres">
      <dgm:prSet presAssocID="{AB274ACB-CF39-490A-A4EF-91AAB533AC03}" presName="topSpace" presStyleCnt="0"/>
      <dgm:spPr/>
    </dgm:pt>
    <dgm:pt modelId="{7E48EF15-3624-4E69-83E9-A14D5BB8EF99}" type="pres">
      <dgm:prSet presAssocID="{AB274ACB-CF39-490A-A4EF-91AAB533AC03}" presName="firstComp" presStyleCnt="0"/>
      <dgm:spPr/>
    </dgm:pt>
    <dgm:pt modelId="{5CC7E80D-F911-4B0E-98CD-70111EF2EE51}" type="pres">
      <dgm:prSet presAssocID="{AB274ACB-CF39-490A-A4EF-91AAB533AC03}" presName="firstChild" presStyleLbl="bgAccFollowNode1" presStyleIdx="2" presStyleCnt="4"/>
      <dgm:spPr/>
      <dgm:t>
        <a:bodyPr/>
        <a:lstStyle/>
        <a:p>
          <a:endParaRPr lang="el-GR"/>
        </a:p>
      </dgm:t>
    </dgm:pt>
    <dgm:pt modelId="{95B2264F-9378-4A83-B78E-8885724DBBDF}" type="pres">
      <dgm:prSet presAssocID="{AB274ACB-CF39-490A-A4EF-91AAB533AC03}" presName="firstChildTx" presStyleLbl="bgAccFollowNode1" presStyleIdx="2" presStyleCnt="4">
        <dgm:presLayoutVars>
          <dgm:bulletEnabled val="1"/>
        </dgm:presLayoutVars>
      </dgm:prSet>
      <dgm:spPr/>
      <dgm:t>
        <a:bodyPr/>
        <a:lstStyle/>
        <a:p>
          <a:endParaRPr lang="el-GR"/>
        </a:p>
      </dgm:t>
    </dgm:pt>
    <dgm:pt modelId="{DB92FCB1-4A66-42C0-8B6E-29F12930C811}" type="pres">
      <dgm:prSet presAssocID="{51CE8186-1127-49E7-A80D-42ED9C63ABE2}" presName="comp" presStyleCnt="0"/>
      <dgm:spPr/>
    </dgm:pt>
    <dgm:pt modelId="{57B5CDC8-37FB-42C8-9E3F-581A0E35E490}" type="pres">
      <dgm:prSet presAssocID="{51CE8186-1127-49E7-A80D-42ED9C63ABE2}" presName="child" presStyleLbl="bgAccFollowNode1" presStyleIdx="3" presStyleCnt="4"/>
      <dgm:spPr/>
      <dgm:t>
        <a:bodyPr/>
        <a:lstStyle/>
        <a:p>
          <a:endParaRPr lang="el-GR"/>
        </a:p>
      </dgm:t>
    </dgm:pt>
    <dgm:pt modelId="{1841058B-47C1-4E38-B002-B183B36DD380}" type="pres">
      <dgm:prSet presAssocID="{51CE8186-1127-49E7-A80D-42ED9C63ABE2}" presName="childTx" presStyleLbl="bgAccFollowNode1" presStyleIdx="3" presStyleCnt="4">
        <dgm:presLayoutVars>
          <dgm:bulletEnabled val="1"/>
        </dgm:presLayoutVars>
      </dgm:prSet>
      <dgm:spPr/>
      <dgm:t>
        <a:bodyPr/>
        <a:lstStyle/>
        <a:p>
          <a:endParaRPr lang="el-GR"/>
        </a:p>
      </dgm:t>
    </dgm:pt>
    <dgm:pt modelId="{7CA2D7C4-4428-4089-B2AC-692477325B32}" type="pres">
      <dgm:prSet presAssocID="{AB274ACB-CF39-490A-A4EF-91AAB533AC03}" presName="negSpace" presStyleCnt="0"/>
      <dgm:spPr/>
    </dgm:pt>
    <dgm:pt modelId="{A3AD2843-238B-43EC-9DB6-1A504924E625}" type="pres">
      <dgm:prSet presAssocID="{AB274ACB-CF39-490A-A4EF-91AAB533AC03}" presName="circle" presStyleLbl="node1" presStyleIdx="1" presStyleCnt="2"/>
      <dgm:spPr/>
      <dgm:t>
        <a:bodyPr/>
        <a:lstStyle/>
        <a:p>
          <a:endParaRPr lang="el-GR"/>
        </a:p>
      </dgm:t>
    </dgm:pt>
  </dgm:ptLst>
  <dgm:cxnLst>
    <dgm:cxn modelId="{FD0E7259-988A-4DED-A0CD-65909C16244F}" type="presOf" srcId="{DC3E7E18-F5A6-47BC-BC45-458E46F35DF4}" destId="{5CC7E80D-F911-4B0E-98CD-70111EF2EE51}" srcOrd="0" destOrd="0" presId="urn:microsoft.com/office/officeart/2005/8/layout/hList9"/>
    <dgm:cxn modelId="{16DC7302-F926-4B7A-B497-0842B01073A0}" type="presOf" srcId="{AB274ACB-CF39-490A-A4EF-91AAB533AC03}" destId="{A3AD2843-238B-43EC-9DB6-1A504924E625}" srcOrd="0" destOrd="0" presId="urn:microsoft.com/office/officeart/2005/8/layout/hList9"/>
    <dgm:cxn modelId="{25835270-635F-4036-97C0-00733685D6EF}" srcId="{AB274ACB-CF39-490A-A4EF-91AAB533AC03}" destId="{DC3E7E18-F5A6-47BC-BC45-458E46F35DF4}" srcOrd="0" destOrd="0" parTransId="{9D2980D3-EFB2-4944-B110-79BAC5F8E2D6}" sibTransId="{E1AE3275-0F48-4F36-A38D-690545634915}"/>
    <dgm:cxn modelId="{68B6BEE9-C07D-4DF0-8A96-7BCD698A853F}" type="presOf" srcId="{C65CE969-F599-4C97-9FF0-45377A46DAB0}" destId="{C13D5B10-A518-4D42-9E63-8ABF6DD3A75E}" srcOrd="0" destOrd="0" presId="urn:microsoft.com/office/officeart/2005/8/layout/hList9"/>
    <dgm:cxn modelId="{AC494095-6C0D-4F44-BCCC-D5FFE58B8B7B}" srcId="{C65CE969-F599-4C97-9FF0-45377A46DAB0}" destId="{FB1FF099-69BF-4E8B-9B2E-2BECDE7C1E30}" srcOrd="0" destOrd="0" parTransId="{2DC4C8FE-F3DE-4C84-927C-DBDDD31A5D74}" sibTransId="{2FAC78B4-979C-4831-B1ED-A1253DED5116}"/>
    <dgm:cxn modelId="{A61457BE-F9C2-4F9B-9EA6-09782B16C69A}" type="presOf" srcId="{2AFE8F90-DC14-4881-8E5B-0070EDF75B15}" destId="{2B8165BD-A430-4C88-912E-41DD349CC1EA}" srcOrd="1" destOrd="0" presId="urn:microsoft.com/office/officeart/2005/8/layout/hList9"/>
    <dgm:cxn modelId="{A59CEE45-F945-4EEC-B437-8F3DE9A63F5A}" type="presOf" srcId="{FB1FF099-69BF-4E8B-9B2E-2BECDE7C1E30}" destId="{D263302F-E1EC-4793-8AEA-81D315FAA89F}" srcOrd="0" destOrd="0" presId="urn:microsoft.com/office/officeart/2005/8/layout/hList9"/>
    <dgm:cxn modelId="{7B5231A9-CE3B-4AE8-8E42-863FD2D1A7E1}" type="presOf" srcId="{51CE8186-1127-49E7-A80D-42ED9C63ABE2}" destId="{57B5CDC8-37FB-42C8-9E3F-581A0E35E490}" srcOrd="0" destOrd="0" presId="urn:microsoft.com/office/officeart/2005/8/layout/hList9"/>
    <dgm:cxn modelId="{64841D8B-02AE-4B79-A5E0-503E9ADC98D0}" type="presOf" srcId="{505C3E91-25F4-42D5-8ECB-031710D7ABC9}" destId="{86204D07-9456-4DBF-85B0-CD63114654E3}" srcOrd="1" destOrd="0" presId="urn:microsoft.com/office/officeart/2005/8/layout/hList9"/>
    <dgm:cxn modelId="{D1F8EE98-6BEB-43F8-8821-7F75833C609C}" type="presOf" srcId="{2AFE8F90-DC14-4881-8E5B-0070EDF75B15}" destId="{BF4BCB4A-8D34-49C5-B825-CCBFB3C4A92F}" srcOrd="0" destOrd="0" presId="urn:microsoft.com/office/officeart/2005/8/layout/hList9"/>
    <dgm:cxn modelId="{FD3BB8CF-C463-4EBA-9A5B-CA8C91639AB6}" type="presOf" srcId="{505C3E91-25F4-42D5-8ECB-031710D7ABC9}" destId="{1F5ABB60-A6C7-4335-9198-151011AA3894}" srcOrd="0" destOrd="0" presId="urn:microsoft.com/office/officeart/2005/8/layout/hList9"/>
    <dgm:cxn modelId="{1B6821F0-FB00-4FC4-9A81-B7B10E5A90E2}" srcId="{FB1FF099-69BF-4E8B-9B2E-2BECDE7C1E30}" destId="{505C3E91-25F4-42D5-8ECB-031710D7ABC9}" srcOrd="1" destOrd="0" parTransId="{8ABA0282-EC5A-456C-A15A-46C01CE0040A}" sibTransId="{132DFAE5-2837-4AAD-B67A-175A34DAC163}"/>
    <dgm:cxn modelId="{DC963385-4374-4ADD-B8BB-72842D76DDCF}" type="presOf" srcId="{51CE8186-1127-49E7-A80D-42ED9C63ABE2}" destId="{1841058B-47C1-4E38-B002-B183B36DD380}" srcOrd="1" destOrd="0" presId="urn:microsoft.com/office/officeart/2005/8/layout/hList9"/>
    <dgm:cxn modelId="{565ECB6E-14A9-49DC-ACCC-98171D5D7AB6}" srcId="{C65CE969-F599-4C97-9FF0-45377A46DAB0}" destId="{AB274ACB-CF39-490A-A4EF-91AAB533AC03}" srcOrd="1" destOrd="0" parTransId="{4421E07E-6015-4ED5-8DCC-AC76D52DF0F4}" sibTransId="{6BED8C71-E19C-45F3-8BBA-44E976D2CF94}"/>
    <dgm:cxn modelId="{DB1DF86C-5F77-4B97-BA34-40E3734DD152}" type="presOf" srcId="{DC3E7E18-F5A6-47BC-BC45-458E46F35DF4}" destId="{95B2264F-9378-4A83-B78E-8885724DBBDF}" srcOrd="1" destOrd="0" presId="urn:microsoft.com/office/officeart/2005/8/layout/hList9"/>
    <dgm:cxn modelId="{8EBE332D-F3AE-4212-968A-B9174E871C4B}" srcId="{FB1FF099-69BF-4E8B-9B2E-2BECDE7C1E30}" destId="{2AFE8F90-DC14-4881-8E5B-0070EDF75B15}" srcOrd="0" destOrd="0" parTransId="{EC3E39FF-B47D-4CF0-853D-1708167B4C8B}" sibTransId="{C9B981B1-2060-4E2C-9BAA-5D6B6C19BB4D}"/>
    <dgm:cxn modelId="{4919043D-4A04-46D0-BA8C-78635560FB41}" srcId="{AB274ACB-CF39-490A-A4EF-91AAB533AC03}" destId="{51CE8186-1127-49E7-A80D-42ED9C63ABE2}" srcOrd="1" destOrd="0" parTransId="{956E92E7-3D73-47C5-B1EC-2EE0A431DA0A}" sibTransId="{8B2F776C-C718-4245-8EB4-2D63124ECB3C}"/>
    <dgm:cxn modelId="{28298BDE-98D8-47C9-AD38-3A4349E6A138}" type="presParOf" srcId="{C13D5B10-A518-4D42-9E63-8ABF6DD3A75E}" destId="{33DB5251-BE3B-4162-A9FC-9705649C6C01}" srcOrd="0" destOrd="0" presId="urn:microsoft.com/office/officeart/2005/8/layout/hList9"/>
    <dgm:cxn modelId="{8A8DE084-DEB5-4942-9439-6DE11D78979F}" type="presParOf" srcId="{C13D5B10-A518-4D42-9E63-8ABF6DD3A75E}" destId="{830FD247-C3E7-4AD3-9226-64FD62D2967D}" srcOrd="1" destOrd="0" presId="urn:microsoft.com/office/officeart/2005/8/layout/hList9"/>
    <dgm:cxn modelId="{02003B5F-2E25-4662-A9F7-69260702F5EE}" type="presParOf" srcId="{830FD247-C3E7-4AD3-9226-64FD62D2967D}" destId="{3615C202-32C2-41A3-B63B-45235CC4B015}" srcOrd="0" destOrd="0" presId="urn:microsoft.com/office/officeart/2005/8/layout/hList9"/>
    <dgm:cxn modelId="{98AB30A5-E77D-4A1A-81B5-5596B41A1DE0}" type="presParOf" srcId="{830FD247-C3E7-4AD3-9226-64FD62D2967D}" destId="{E61F1011-A9DD-45FB-B476-494229430E92}" srcOrd="1" destOrd="0" presId="urn:microsoft.com/office/officeart/2005/8/layout/hList9"/>
    <dgm:cxn modelId="{153CBE56-F5F7-4108-8EB8-55B65BF21463}" type="presParOf" srcId="{E61F1011-A9DD-45FB-B476-494229430E92}" destId="{BF4BCB4A-8D34-49C5-B825-CCBFB3C4A92F}" srcOrd="0" destOrd="0" presId="urn:microsoft.com/office/officeart/2005/8/layout/hList9"/>
    <dgm:cxn modelId="{268DE9FD-7FAC-4B80-AB4E-F2E962E91277}" type="presParOf" srcId="{E61F1011-A9DD-45FB-B476-494229430E92}" destId="{2B8165BD-A430-4C88-912E-41DD349CC1EA}" srcOrd="1" destOrd="0" presId="urn:microsoft.com/office/officeart/2005/8/layout/hList9"/>
    <dgm:cxn modelId="{7F74ECB6-72C7-4B3B-8692-8E8871C55F22}" type="presParOf" srcId="{830FD247-C3E7-4AD3-9226-64FD62D2967D}" destId="{C420DA71-FD33-4652-9207-1010F0E0EA06}" srcOrd="2" destOrd="0" presId="urn:microsoft.com/office/officeart/2005/8/layout/hList9"/>
    <dgm:cxn modelId="{EE78DE25-C72D-4C5C-9D2F-7D1F7746A5B5}" type="presParOf" srcId="{C420DA71-FD33-4652-9207-1010F0E0EA06}" destId="{1F5ABB60-A6C7-4335-9198-151011AA3894}" srcOrd="0" destOrd="0" presId="urn:microsoft.com/office/officeart/2005/8/layout/hList9"/>
    <dgm:cxn modelId="{FA7AF97A-40C8-4E55-88AF-6FC5082E51F3}" type="presParOf" srcId="{C420DA71-FD33-4652-9207-1010F0E0EA06}" destId="{86204D07-9456-4DBF-85B0-CD63114654E3}" srcOrd="1" destOrd="0" presId="urn:microsoft.com/office/officeart/2005/8/layout/hList9"/>
    <dgm:cxn modelId="{26598F4A-FAE3-4268-9A45-3BECDBC9B36D}" type="presParOf" srcId="{C13D5B10-A518-4D42-9E63-8ABF6DD3A75E}" destId="{40BB8A77-8BB2-4106-97D3-52BD423004C6}" srcOrd="2" destOrd="0" presId="urn:microsoft.com/office/officeart/2005/8/layout/hList9"/>
    <dgm:cxn modelId="{08A2C567-C255-4075-91F6-CB0CFCC654B7}" type="presParOf" srcId="{C13D5B10-A518-4D42-9E63-8ABF6DD3A75E}" destId="{D263302F-E1EC-4793-8AEA-81D315FAA89F}" srcOrd="3" destOrd="0" presId="urn:microsoft.com/office/officeart/2005/8/layout/hList9"/>
    <dgm:cxn modelId="{8941F6FD-7F65-4CC4-8D54-51F5352D38F2}" type="presParOf" srcId="{C13D5B10-A518-4D42-9E63-8ABF6DD3A75E}" destId="{D7C76656-BC49-4362-9B74-1F2AAA6C10B1}" srcOrd="4" destOrd="0" presId="urn:microsoft.com/office/officeart/2005/8/layout/hList9"/>
    <dgm:cxn modelId="{E31731B3-204C-49CA-9893-668378AD31DB}" type="presParOf" srcId="{C13D5B10-A518-4D42-9E63-8ABF6DD3A75E}" destId="{A1D7AAB2-B568-4123-AE1F-20809323E0E9}" srcOrd="5" destOrd="0" presId="urn:microsoft.com/office/officeart/2005/8/layout/hList9"/>
    <dgm:cxn modelId="{8FE5D44E-8D17-417E-9F2E-A6917DEE3506}" type="presParOf" srcId="{C13D5B10-A518-4D42-9E63-8ABF6DD3A75E}" destId="{ED520F5A-5DC8-4EDC-8A8C-961C0278936B}" srcOrd="6" destOrd="0" presId="urn:microsoft.com/office/officeart/2005/8/layout/hList9"/>
    <dgm:cxn modelId="{D0E03BA0-869F-4336-8DC6-9048CA1B6338}" type="presParOf" srcId="{ED520F5A-5DC8-4EDC-8A8C-961C0278936B}" destId="{9E11FC5A-E59D-46FB-AD1E-DCF332C29A29}" srcOrd="0" destOrd="0" presId="urn:microsoft.com/office/officeart/2005/8/layout/hList9"/>
    <dgm:cxn modelId="{606AE6B4-5397-4E3C-876E-4C681EA60390}" type="presParOf" srcId="{ED520F5A-5DC8-4EDC-8A8C-961C0278936B}" destId="{7E48EF15-3624-4E69-83E9-A14D5BB8EF99}" srcOrd="1" destOrd="0" presId="urn:microsoft.com/office/officeart/2005/8/layout/hList9"/>
    <dgm:cxn modelId="{103CDE58-9169-4D4B-9187-2D5A18A3396F}" type="presParOf" srcId="{7E48EF15-3624-4E69-83E9-A14D5BB8EF99}" destId="{5CC7E80D-F911-4B0E-98CD-70111EF2EE51}" srcOrd="0" destOrd="0" presId="urn:microsoft.com/office/officeart/2005/8/layout/hList9"/>
    <dgm:cxn modelId="{4CD39582-1645-46A9-8B8F-B5527D0D32A3}" type="presParOf" srcId="{7E48EF15-3624-4E69-83E9-A14D5BB8EF99}" destId="{95B2264F-9378-4A83-B78E-8885724DBBDF}" srcOrd="1" destOrd="0" presId="urn:microsoft.com/office/officeart/2005/8/layout/hList9"/>
    <dgm:cxn modelId="{F6AA2AC8-7132-4F22-89A9-338ECBE4DB5D}" type="presParOf" srcId="{ED520F5A-5DC8-4EDC-8A8C-961C0278936B}" destId="{DB92FCB1-4A66-42C0-8B6E-29F12930C811}" srcOrd="2" destOrd="0" presId="urn:microsoft.com/office/officeart/2005/8/layout/hList9"/>
    <dgm:cxn modelId="{A1BEFCC0-6B2F-4DB3-84C3-E09FDE54FF22}" type="presParOf" srcId="{DB92FCB1-4A66-42C0-8B6E-29F12930C811}" destId="{57B5CDC8-37FB-42C8-9E3F-581A0E35E490}" srcOrd="0" destOrd="0" presId="urn:microsoft.com/office/officeart/2005/8/layout/hList9"/>
    <dgm:cxn modelId="{3907D80D-687C-4A13-B551-8EA21BEB238A}" type="presParOf" srcId="{DB92FCB1-4A66-42C0-8B6E-29F12930C811}" destId="{1841058B-47C1-4E38-B002-B183B36DD380}" srcOrd="1" destOrd="0" presId="urn:microsoft.com/office/officeart/2005/8/layout/hList9"/>
    <dgm:cxn modelId="{03B3B826-ABA7-43A7-A82F-BC651C0B7896}" type="presParOf" srcId="{C13D5B10-A518-4D42-9E63-8ABF6DD3A75E}" destId="{7CA2D7C4-4428-4089-B2AC-692477325B32}" srcOrd="7" destOrd="0" presId="urn:microsoft.com/office/officeart/2005/8/layout/hList9"/>
    <dgm:cxn modelId="{24BC9A3E-F49C-42D0-B551-47A77C8BE00F}" type="presParOf" srcId="{C13D5B10-A518-4D42-9E63-8ABF6DD3A75E}" destId="{A3AD2843-238B-43EC-9DB6-1A504924E625}" srcOrd="8" destOrd="0" presId="urn:microsoft.com/office/officeart/2005/8/layout/hList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8FD416B-FC7A-4908-8F31-26FD3275C483}" type="doc">
      <dgm:prSet loTypeId="urn:microsoft.com/office/officeart/2005/8/layout/target3" loCatId="list" qsTypeId="urn:microsoft.com/office/officeart/2005/8/quickstyle/3d3" qsCatId="3D" csTypeId="urn:microsoft.com/office/officeart/2005/8/colors/accent1_2" csCatId="accent1" phldr="1"/>
      <dgm:spPr/>
      <dgm:t>
        <a:bodyPr/>
        <a:lstStyle/>
        <a:p>
          <a:endParaRPr lang="el-GR"/>
        </a:p>
      </dgm:t>
    </dgm:pt>
    <dgm:pt modelId="{26A249E2-D507-43FC-8E37-823EF63CC5F8}">
      <dgm:prSet phldrT="[Κείμενο]"/>
      <dgm:spPr/>
      <dgm:t>
        <a:bodyPr/>
        <a:lstStyle/>
        <a:p>
          <a:r>
            <a:rPr lang="el-GR" dirty="0"/>
            <a:t>Σύντομος, περιεκτικός, αρηματικός, πρωτότυπος, ουδέτερος, χιουμοριστικός, κυριολεκτικός….</a:t>
          </a:r>
        </a:p>
      </dgm:t>
    </dgm:pt>
    <dgm:pt modelId="{867716B5-411C-4EC2-BAED-C7A0A700CA48}" type="parTrans" cxnId="{38811458-CB9B-4331-83BA-EDDE79E47E51}">
      <dgm:prSet/>
      <dgm:spPr/>
      <dgm:t>
        <a:bodyPr/>
        <a:lstStyle/>
        <a:p>
          <a:endParaRPr lang="el-GR"/>
        </a:p>
      </dgm:t>
    </dgm:pt>
    <dgm:pt modelId="{06ABF478-25CF-423B-8A66-79576EAF617A}" type="sibTrans" cxnId="{38811458-CB9B-4331-83BA-EDDE79E47E51}">
      <dgm:prSet/>
      <dgm:spPr/>
      <dgm:t>
        <a:bodyPr/>
        <a:lstStyle/>
        <a:p>
          <a:endParaRPr lang="el-GR"/>
        </a:p>
      </dgm:t>
    </dgm:pt>
    <dgm:pt modelId="{B724C3B4-2547-4403-8156-74630358EB50}">
      <dgm:prSet phldrT="[Κείμενο]"/>
      <dgm:spPr/>
      <dgm:t>
        <a:bodyPr/>
        <a:lstStyle/>
        <a:p>
          <a:r>
            <a:rPr lang="el-GR" dirty="0"/>
            <a:t>Επίκαιρο, σχολιάζει, ερμηνεύει, προσεγγίζει το θέμα με επιχειρήματα</a:t>
          </a:r>
        </a:p>
      </dgm:t>
    </dgm:pt>
    <dgm:pt modelId="{C9B41B66-E562-4F89-9B8A-01B2EC39A0EB}" type="parTrans" cxnId="{6B333679-AFEF-41EF-B470-1CF045BE6B05}">
      <dgm:prSet/>
      <dgm:spPr/>
      <dgm:t>
        <a:bodyPr/>
        <a:lstStyle/>
        <a:p>
          <a:endParaRPr lang="el-GR"/>
        </a:p>
      </dgm:t>
    </dgm:pt>
    <dgm:pt modelId="{EA55428E-3C31-4AEE-A319-CAA67F1577A0}" type="sibTrans" cxnId="{6B333679-AFEF-41EF-B470-1CF045BE6B05}">
      <dgm:prSet/>
      <dgm:spPr/>
      <dgm:t>
        <a:bodyPr/>
        <a:lstStyle/>
        <a:p>
          <a:endParaRPr lang="el-GR"/>
        </a:p>
      </dgm:t>
    </dgm:pt>
    <dgm:pt modelId="{4518B5FB-D661-4AAA-9B9A-FE00ED4DC6AB}">
      <dgm:prSet phldrT="[Κείμενο]" custT="1"/>
      <dgm:spPr/>
      <dgm:t>
        <a:bodyPr/>
        <a:lstStyle/>
        <a:p>
          <a:endParaRPr lang="el-GR" sz="1600" b="1" dirty="0"/>
        </a:p>
        <a:p>
          <a:r>
            <a:rPr lang="el-GR" sz="1600" b="1" dirty="0"/>
            <a:t>Πρόλογος</a:t>
          </a:r>
          <a:r>
            <a:rPr lang="el-GR" sz="1600" b="0" dirty="0"/>
            <a:t>: </a:t>
          </a:r>
          <a:r>
            <a:rPr lang="el-GR" sz="1800" b="0" dirty="0"/>
            <a:t>αναφορά στο θέμα ή στην προβληματική</a:t>
          </a:r>
        </a:p>
        <a:p>
          <a:r>
            <a:rPr lang="el-GR" sz="1800" b="1" dirty="0"/>
            <a:t>Κύριο Μέρος</a:t>
          </a:r>
          <a:r>
            <a:rPr lang="el-GR" sz="1800" b="0" dirty="0"/>
            <a:t>: Διασαφηνίζει την κυρίαρχη ιδέα, την τεκμηριώνει ή την ανασκευάζει </a:t>
          </a:r>
        </a:p>
        <a:p>
          <a:endParaRPr lang="el-GR" sz="1400" b="1" dirty="0"/>
        </a:p>
      </dgm:t>
    </dgm:pt>
    <dgm:pt modelId="{176C3BA8-3E0D-4756-B76C-8CA75DDA83FA}" type="parTrans" cxnId="{C403E882-D4B8-45D9-9AF1-F5144A583C91}">
      <dgm:prSet/>
      <dgm:spPr/>
      <dgm:t>
        <a:bodyPr/>
        <a:lstStyle/>
        <a:p>
          <a:endParaRPr lang="el-GR"/>
        </a:p>
      </dgm:t>
    </dgm:pt>
    <dgm:pt modelId="{DF3B069F-7E91-4156-87A3-0326063667B2}" type="sibTrans" cxnId="{C403E882-D4B8-45D9-9AF1-F5144A583C91}">
      <dgm:prSet/>
      <dgm:spPr/>
      <dgm:t>
        <a:bodyPr/>
        <a:lstStyle/>
        <a:p>
          <a:endParaRPr lang="el-GR"/>
        </a:p>
      </dgm:t>
    </dgm:pt>
    <dgm:pt modelId="{730DD47E-091C-47D1-A350-6B0CC987100C}" type="pres">
      <dgm:prSet presAssocID="{C8FD416B-FC7A-4908-8F31-26FD3275C483}" presName="Name0" presStyleCnt="0">
        <dgm:presLayoutVars>
          <dgm:chMax val="7"/>
          <dgm:dir/>
          <dgm:animLvl val="lvl"/>
          <dgm:resizeHandles val="exact"/>
        </dgm:presLayoutVars>
      </dgm:prSet>
      <dgm:spPr/>
      <dgm:t>
        <a:bodyPr/>
        <a:lstStyle/>
        <a:p>
          <a:endParaRPr lang="el-GR"/>
        </a:p>
      </dgm:t>
    </dgm:pt>
    <dgm:pt modelId="{2D6DA042-6C75-4CB2-A10E-0251330ABB81}" type="pres">
      <dgm:prSet presAssocID="{26A249E2-D507-43FC-8E37-823EF63CC5F8}" presName="circle1" presStyleLbl="node1" presStyleIdx="0" presStyleCnt="3" custLinFactNeighborX="505" custLinFactNeighborY="-1748"/>
      <dgm:spPr/>
    </dgm:pt>
    <dgm:pt modelId="{F3B275C5-C1ED-4A89-97EF-0EC9EE00B7BE}" type="pres">
      <dgm:prSet presAssocID="{26A249E2-D507-43FC-8E37-823EF63CC5F8}" presName="space" presStyleCnt="0"/>
      <dgm:spPr/>
    </dgm:pt>
    <dgm:pt modelId="{BE74B70A-3043-43C5-97A8-F6F49762FE66}" type="pres">
      <dgm:prSet presAssocID="{26A249E2-D507-43FC-8E37-823EF63CC5F8}" presName="rect1" presStyleLbl="alignAcc1" presStyleIdx="0" presStyleCnt="3" custScaleX="100000" custScaleY="100000" custLinFactNeighborX="634" custLinFactNeighborY="-2456"/>
      <dgm:spPr/>
      <dgm:t>
        <a:bodyPr/>
        <a:lstStyle/>
        <a:p>
          <a:endParaRPr lang="el-GR"/>
        </a:p>
      </dgm:t>
    </dgm:pt>
    <dgm:pt modelId="{C86D9951-67FF-4362-9E57-28CE95BBBC5E}" type="pres">
      <dgm:prSet presAssocID="{B724C3B4-2547-4403-8156-74630358EB50}" presName="vertSpace2" presStyleLbl="node1" presStyleIdx="0" presStyleCnt="3"/>
      <dgm:spPr/>
    </dgm:pt>
    <dgm:pt modelId="{F47CD9A1-3455-4C8E-81D6-006DFD271DA7}" type="pres">
      <dgm:prSet presAssocID="{B724C3B4-2547-4403-8156-74630358EB50}" presName="circle2" presStyleLbl="node1" presStyleIdx="1" presStyleCnt="3"/>
      <dgm:spPr/>
    </dgm:pt>
    <dgm:pt modelId="{436A9F00-A3CD-4C02-83FD-4C6A564D828C}" type="pres">
      <dgm:prSet presAssocID="{B724C3B4-2547-4403-8156-74630358EB50}" presName="rect2" presStyleLbl="alignAcc1" presStyleIdx="1" presStyleCnt="3"/>
      <dgm:spPr/>
      <dgm:t>
        <a:bodyPr/>
        <a:lstStyle/>
        <a:p>
          <a:endParaRPr lang="el-GR"/>
        </a:p>
      </dgm:t>
    </dgm:pt>
    <dgm:pt modelId="{E81A785D-8018-44E9-965E-14F78CF73DAD}" type="pres">
      <dgm:prSet presAssocID="{4518B5FB-D661-4AAA-9B9A-FE00ED4DC6AB}" presName="vertSpace3" presStyleLbl="node1" presStyleIdx="1" presStyleCnt="3"/>
      <dgm:spPr/>
    </dgm:pt>
    <dgm:pt modelId="{49746C10-4C4F-4542-AE03-80C3C35A07AF}" type="pres">
      <dgm:prSet presAssocID="{4518B5FB-D661-4AAA-9B9A-FE00ED4DC6AB}" presName="circle3" presStyleLbl="node1" presStyleIdx="2" presStyleCnt="3" custLinFactNeighborX="1684" custLinFactNeighborY="-3607"/>
      <dgm:spPr/>
    </dgm:pt>
    <dgm:pt modelId="{D57ACF14-52C0-4C3C-8DAC-D452368D077D}" type="pres">
      <dgm:prSet presAssocID="{4518B5FB-D661-4AAA-9B9A-FE00ED4DC6AB}" presName="rect3" presStyleLbl="alignAcc1" presStyleIdx="2" presStyleCnt="3"/>
      <dgm:spPr/>
      <dgm:t>
        <a:bodyPr/>
        <a:lstStyle/>
        <a:p>
          <a:endParaRPr lang="el-GR"/>
        </a:p>
      </dgm:t>
    </dgm:pt>
    <dgm:pt modelId="{1076B355-7463-4794-8DBF-CC7DAA3EEBCC}" type="pres">
      <dgm:prSet presAssocID="{26A249E2-D507-43FC-8E37-823EF63CC5F8}" presName="rect1ParTxNoCh" presStyleLbl="alignAcc1" presStyleIdx="2" presStyleCnt="3">
        <dgm:presLayoutVars>
          <dgm:chMax val="1"/>
          <dgm:bulletEnabled val="1"/>
        </dgm:presLayoutVars>
      </dgm:prSet>
      <dgm:spPr/>
      <dgm:t>
        <a:bodyPr/>
        <a:lstStyle/>
        <a:p>
          <a:endParaRPr lang="el-GR"/>
        </a:p>
      </dgm:t>
    </dgm:pt>
    <dgm:pt modelId="{FCE6C05E-A7DA-4099-B2DD-7F5B0F5D62E5}" type="pres">
      <dgm:prSet presAssocID="{B724C3B4-2547-4403-8156-74630358EB50}" presName="rect2ParTxNoCh" presStyleLbl="alignAcc1" presStyleIdx="2" presStyleCnt="3">
        <dgm:presLayoutVars>
          <dgm:chMax val="1"/>
          <dgm:bulletEnabled val="1"/>
        </dgm:presLayoutVars>
      </dgm:prSet>
      <dgm:spPr/>
      <dgm:t>
        <a:bodyPr/>
        <a:lstStyle/>
        <a:p>
          <a:endParaRPr lang="el-GR"/>
        </a:p>
      </dgm:t>
    </dgm:pt>
    <dgm:pt modelId="{055D0B82-5F14-4398-A725-9E9D11338C49}" type="pres">
      <dgm:prSet presAssocID="{4518B5FB-D661-4AAA-9B9A-FE00ED4DC6AB}" presName="rect3ParTxNoCh" presStyleLbl="alignAcc1" presStyleIdx="2" presStyleCnt="3">
        <dgm:presLayoutVars>
          <dgm:chMax val="1"/>
          <dgm:bulletEnabled val="1"/>
        </dgm:presLayoutVars>
      </dgm:prSet>
      <dgm:spPr/>
      <dgm:t>
        <a:bodyPr/>
        <a:lstStyle/>
        <a:p>
          <a:endParaRPr lang="el-GR"/>
        </a:p>
      </dgm:t>
    </dgm:pt>
  </dgm:ptLst>
  <dgm:cxnLst>
    <dgm:cxn modelId="{C403E882-D4B8-45D9-9AF1-F5144A583C91}" srcId="{C8FD416B-FC7A-4908-8F31-26FD3275C483}" destId="{4518B5FB-D661-4AAA-9B9A-FE00ED4DC6AB}" srcOrd="2" destOrd="0" parTransId="{176C3BA8-3E0D-4756-B76C-8CA75DDA83FA}" sibTransId="{DF3B069F-7E91-4156-87A3-0326063667B2}"/>
    <dgm:cxn modelId="{1983E764-19A1-467E-84A6-4F3EAB4FDEC4}" type="presOf" srcId="{4518B5FB-D661-4AAA-9B9A-FE00ED4DC6AB}" destId="{D57ACF14-52C0-4C3C-8DAC-D452368D077D}" srcOrd="0" destOrd="0" presId="urn:microsoft.com/office/officeart/2005/8/layout/target3"/>
    <dgm:cxn modelId="{6B333679-AFEF-41EF-B470-1CF045BE6B05}" srcId="{C8FD416B-FC7A-4908-8F31-26FD3275C483}" destId="{B724C3B4-2547-4403-8156-74630358EB50}" srcOrd="1" destOrd="0" parTransId="{C9B41B66-E562-4F89-9B8A-01B2EC39A0EB}" sibTransId="{EA55428E-3C31-4AEE-A319-CAA67F1577A0}"/>
    <dgm:cxn modelId="{EDD53FBE-5D95-4A53-A178-F2BC0A858300}" type="presOf" srcId="{B724C3B4-2547-4403-8156-74630358EB50}" destId="{436A9F00-A3CD-4C02-83FD-4C6A564D828C}" srcOrd="0" destOrd="0" presId="urn:microsoft.com/office/officeart/2005/8/layout/target3"/>
    <dgm:cxn modelId="{270139AD-529A-4D35-BFC5-3D5AD32574C2}" type="presOf" srcId="{C8FD416B-FC7A-4908-8F31-26FD3275C483}" destId="{730DD47E-091C-47D1-A350-6B0CC987100C}" srcOrd="0" destOrd="0" presId="urn:microsoft.com/office/officeart/2005/8/layout/target3"/>
    <dgm:cxn modelId="{A6065620-375E-4F04-A974-E6D7EA343F73}" type="presOf" srcId="{4518B5FB-D661-4AAA-9B9A-FE00ED4DC6AB}" destId="{055D0B82-5F14-4398-A725-9E9D11338C49}" srcOrd="1" destOrd="0" presId="urn:microsoft.com/office/officeart/2005/8/layout/target3"/>
    <dgm:cxn modelId="{DBCBBDBA-56F0-4E52-8A47-D942006FF229}" type="presOf" srcId="{26A249E2-D507-43FC-8E37-823EF63CC5F8}" destId="{BE74B70A-3043-43C5-97A8-F6F49762FE66}" srcOrd="0" destOrd="0" presId="urn:microsoft.com/office/officeart/2005/8/layout/target3"/>
    <dgm:cxn modelId="{38811458-CB9B-4331-83BA-EDDE79E47E51}" srcId="{C8FD416B-FC7A-4908-8F31-26FD3275C483}" destId="{26A249E2-D507-43FC-8E37-823EF63CC5F8}" srcOrd="0" destOrd="0" parTransId="{867716B5-411C-4EC2-BAED-C7A0A700CA48}" sibTransId="{06ABF478-25CF-423B-8A66-79576EAF617A}"/>
    <dgm:cxn modelId="{D24D4A35-3984-431A-85EB-905BFE2FD884}" type="presOf" srcId="{B724C3B4-2547-4403-8156-74630358EB50}" destId="{FCE6C05E-A7DA-4099-B2DD-7F5B0F5D62E5}" srcOrd="1" destOrd="0" presId="urn:microsoft.com/office/officeart/2005/8/layout/target3"/>
    <dgm:cxn modelId="{6DEBB475-0A7A-4CC9-ACE7-AEE0E11C3865}" type="presOf" srcId="{26A249E2-D507-43FC-8E37-823EF63CC5F8}" destId="{1076B355-7463-4794-8DBF-CC7DAA3EEBCC}" srcOrd="1" destOrd="0" presId="urn:microsoft.com/office/officeart/2005/8/layout/target3"/>
    <dgm:cxn modelId="{45DB4E12-5DB5-4417-9821-36D72E47B72B}" type="presParOf" srcId="{730DD47E-091C-47D1-A350-6B0CC987100C}" destId="{2D6DA042-6C75-4CB2-A10E-0251330ABB81}" srcOrd="0" destOrd="0" presId="urn:microsoft.com/office/officeart/2005/8/layout/target3"/>
    <dgm:cxn modelId="{E8C5F899-919B-4544-8A3B-334B3F4FE6E7}" type="presParOf" srcId="{730DD47E-091C-47D1-A350-6B0CC987100C}" destId="{F3B275C5-C1ED-4A89-97EF-0EC9EE00B7BE}" srcOrd="1" destOrd="0" presId="urn:microsoft.com/office/officeart/2005/8/layout/target3"/>
    <dgm:cxn modelId="{BFD1DBDD-4E2E-4FB7-99E4-FE93CB374E9A}" type="presParOf" srcId="{730DD47E-091C-47D1-A350-6B0CC987100C}" destId="{BE74B70A-3043-43C5-97A8-F6F49762FE66}" srcOrd="2" destOrd="0" presId="urn:microsoft.com/office/officeart/2005/8/layout/target3"/>
    <dgm:cxn modelId="{1EFFFA50-DD02-424F-97EB-689AC926A968}" type="presParOf" srcId="{730DD47E-091C-47D1-A350-6B0CC987100C}" destId="{C86D9951-67FF-4362-9E57-28CE95BBBC5E}" srcOrd="3" destOrd="0" presId="urn:microsoft.com/office/officeart/2005/8/layout/target3"/>
    <dgm:cxn modelId="{861FE6F2-7CF4-45CE-8530-3857C9AB34C9}" type="presParOf" srcId="{730DD47E-091C-47D1-A350-6B0CC987100C}" destId="{F47CD9A1-3455-4C8E-81D6-006DFD271DA7}" srcOrd="4" destOrd="0" presId="urn:microsoft.com/office/officeart/2005/8/layout/target3"/>
    <dgm:cxn modelId="{460A6A89-1EB1-46C6-8404-95E7829903B3}" type="presParOf" srcId="{730DD47E-091C-47D1-A350-6B0CC987100C}" destId="{436A9F00-A3CD-4C02-83FD-4C6A564D828C}" srcOrd="5" destOrd="0" presId="urn:microsoft.com/office/officeart/2005/8/layout/target3"/>
    <dgm:cxn modelId="{E220CFAA-A6D0-42E8-B14D-52041BD6FE77}" type="presParOf" srcId="{730DD47E-091C-47D1-A350-6B0CC987100C}" destId="{E81A785D-8018-44E9-965E-14F78CF73DAD}" srcOrd="6" destOrd="0" presId="urn:microsoft.com/office/officeart/2005/8/layout/target3"/>
    <dgm:cxn modelId="{A7D30DF2-4EED-42A4-846B-238C101D0DAB}" type="presParOf" srcId="{730DD47E-091C-47D1-A350-6B0CC987100C}" destId="{49746C10-4C4F-4542-AE03-80C3C35A07AF}" srcOrd="7" destOrd="0" presId="urn:microsoft.com/office/officeart/2005/8/layout/target3"/>
    <dgm:cxn modelId="{A65C5C51-192E-451D-B561-EB1E5DF32B31}" type="presParOf" srcId="{730DD47E-091C-47D1-A350-6B0CC987100C}" destId="{D57ACF14-52C0-4C3C-8DAC-D452368D077D}" srcOrd="8" destOrd="0" presId="urn:microsoft.com/office/officeart/2005/8/layout/target3"/>
    <dgm:cxn modelId="{CFCEC330-99B0-490F-9A16-5FE4993D02D7}" type="presParOf" srcId="{730DD47E-091C-47D1-A350-6B0CC987100C}" destId="{1076B355-7463-4794-8DBF-CC7DAA3EEBCC}" srcOrd="9" destOrd="0" presId="urn:microsoft.com/office/officeart/2005/8/layout/target3"/>
    <dgm:cxn modelId="{BB218D0B-F455-434D-AD15-0684DBB50CCF}" type="presParOf" srcId="{730DD47E-091C-47D1-A350-6B0CC987100C}" destId="{FCE6C05E-A7DA-4099-B2DD-7F5B0F5D62E5}" srcOrd="10" destOrd="0" presId="urn:microsoft.com/office/officeart/2005/8/layout/target3"/>
    <dgm:cxn modelId="{C91CA707-9AE7-449D-8DE3-05D89CB596AE}" type="presParOf" srcId="{730DD47E-091C-47D1-A350-6B0CC987100C}" destId="{055D0B82-5F14-4398-A725-9E9D11338C49}" srcOrd="11" destOrd="0" presId="urn:microsoft.com/office/officeart/2005/8/layout/targe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46640F8-11B4-4F64-9FA2-96C2EB40C125}" type="doc">
      <dgm:prSet loTypeId="urn:microsoft.com/office/officeart/2008/layout/AlternatingHexagons" loCatId="list" qsTypeId="urn:microsoft.com/office/officeart/2005/8/quickstyle/simple3" qsCatId="simple" csTypeId="urn:microsoft.com/office/officeart/2005/8/colors/colorful1" csCatId="colorful" phldr="1"/>
      <dgm:spPr/>
      <dgm:t>
        <a:bodyPr/>
        <a:lstStyle/>
        <a:p>
          <a:endParaRPr lang="el-GR"/>
        </a:p>
      </dgm:t>
    </dgm:pt>
    <dgm:pt modelId="{6DBDC65B-5399-46D9-AE77-5DEB7801AE47}">
      <dgm:prSet phldrT="[Κείμενο]"/>
      <dgm:spPr/>
      <dgm:t>
        <a:bodyPr/>
        <a:lstStyle/>
        <a:p>
          <a:r>
            <a:rPr lang="el-GR" dirty="0"/>
            <a:t>Σύντομοι πλαγιότιτλοι παραγράφων</a:t>
          </a:r>
        </a:p>
      </dgm:t>
    </dgm:pt>
    <dgm:pt modelId="{26A1F471-FC3A-4CDB-AE6B-41C867DA901C}" type="parTrans" cxnId="{7167FD1C-957F-494F-97FA-963FDE05F09D}">
      <dgm:prSet/>
      <dgm:spPr/>
      <dgm:t>
        <a:bodyPr/>
        <a:lstStyle/>
        <a:p>
          <a:endParaRPr lang="el-GR"/>
        </a:p>
      </dgm:t>
    </dgm:pt>
    <dgm:pt modelId="{D65D2AD9-7941-4607-94F8-530E4CF0C055}" type="sibTrans" cxnId="{7167FD1C-957F-494F-97FA-963FDE05F09D}">
      <dgm:prSet/>
      <dgm:spPr/>
      <dgm:t>
        <a:bodyPr/>
        <a:lstStyle/>
        <a:p>
          <a:r>
            <a:rPr lang="el-GR" dirty="0"/>
            <a:t>Γραφή περίληψης</a:t>
          </a:r>
        </a:p>
      </dgm:t>
    </dgm:pt>
    <dgm:pt modelId="{6687C90F-9524-4BC7-950D-4695B7B6964F}">
      <dgm:prSet phldrT="[Κείμενο]"/>
      <dgm:spPr/>
      <dgm:t>
        <a:bodyPr/>
        <a:lstStyle/>
        <a:p>
          <a:r>
            <a:rPr lang="el-GR" dirty="0"/>
            <a:t>Πληροφοριακό ύφος/δεν σχολιάζει/όριο λέξεων</a:t>
          </a:r>
        </a:p>
      </dgm:t>
    </dgm:pt>
    <dgm:pt modelId="{86D0897E-152C-4708-B91C-92B06DFA7827}" type="parTrans" cxnId="{FC458F28-4BD7-459E-8417-BCABBB326071}">
      <dgm:prSet/>
      <dgm:spPr/>
      <dgm:t>
        <a:bodyPr/>
        <a:lstStyle/>
        <a:p>
          <a:endParaRPr lang="el-GR"/>
        </a:p>
      </dgm:t>
    </dgm:pt>
    <dgm:pt modelId="{3CAA1EF3-4EF0-4121-B1CA-20FDB209A7FF}" type="sibTrans" cxnId="{FC458F28-4BD7-459E-8417-BCABBB326071}">
      <dgm:prSet/>
      <dgm:spPr/>
      <dgm:t>
        <a:bodyPr/>
        <a:lstStyle/>
        <a:p>
          <a:endParaRPr lang="el-GR"/>
        </a:p>
      </dgm:t>
    </dgm:pt>
    <dgm:pt modelId="{FAEA5BF1-AD48-4402-A818-EADA9F2DFDCC}">
      <dgm:prSet phldrT="[Κείμενο]"/>
      <dgm:spPr/>
      <dgm:t>
        <a:bodyPr/>
        <a:lstStyle/>
        <a:p>
          <a:r>
            <a:rPr lang="el-GR" dirty="0"/>
            <a:t> Μορφές</a:t>
          </a:r>
        </a:p>
        <a:p>
          <a:r>
            <a:rPr lang="el-GR" dirty="0"/>
            <a:t>&amp; βήματα</a:t>
          </a:r>
        </a:p>
      </dgm:t>
    </dgm:pt>
    <dgm:pt modelId="{AF42DC3C-F196-4B8D-B357-120A43E56EC5}" type="parTrans" cxnId="{E2A34F5A-435A-475F-8BF8-51DEB8371698}">
      <dgm:prSet/>
      <dgm:spPr/>
      <dgm:t>
        <a:bodyPr/>
        <a:lstStyle/>
        <a:p>
          <a:endParaRPr lang="el-GR"/>
        </a:p>
      </dgm:t>
    </dgm:pt>
    <dgm:pt modelId="{1700886F-C87B-4CD1-8C10-39EA0D9653E8}" type="sibTrans" cxnId="{E2A34F5A-435A-475F-8BF8-51DEB8371698}">
      <dgm:prSet/>
      <dgm:spPr/>
      <dgm:t>
        <a:bodyPr/>
        <a:lstStyle/>
        <a:p>
          <a:r>
            <a:rPr lang="el-GR" dirty="0"/>
            <a:t>Δομή παραγράφων</a:t>
          </a:r>
        </a:p>
        <a:p>
          <a:r>
            <a:rPr lang="el-GR" dirty="0"/>
            <a:t>Υπογράμμιση λέξεων</a:t>
          </a:r>
        </a:p>
      </dgm:t>
    </dgm:pt>
    <dgm:pt modelId="{DB485F07-7949-42E6-8335-0F9346E018C2}">
      <dgm:prSet phldrT="[Κείμενο]"/>
      <dgm:spPr/>
      <dgm:t>
        <a:bodyPr/>
        <a:lstStyle/>
        <a:p>
          <a:r>
            <a:rPr lang="el-GR" dirty="0"/>
            <a:t>Αναφορά στο κείμενο /συγγραφέα</a:t>
          </a:r>
        </a:p>
        <a:p>
          <a:r>
            <a:rPr lang="el-GR" dirty="0"/>
            <a:t>Αξιοποίηση συνδετικών λέξεων</a:t>
          </a:r>
        </a:p>
      </dgm:t>
    </dgm:pt>
    <dgm:pt modelId="{BE0315CB-3F25-4389-B43D-6D46EDE60D99}" type="parTrans" cxnId="{AF7D1243-D66B-4515-AB24-3581F850B22E}">
      <dgm:prSet/>
      <dgm:spPr/>
      <dgm:t>
        <a:bodyPr/>
        <a:lstStyle/>
        <a:p>
          <a:endParaRPr lang="el-GR"/>
        </a:p>
      </dgm:t>
    </dgm:pt>
    <dgm:pt modelId="{80CA3AA3-B506-43B7-A17F-FB41413B83B3}" type="sibTrans" cxnId="{AF7D1243-D66B-4515-AB24-3581F850B22E}">
      <dgm:prSet/>
      <dgm:spPr/>
      <dgm:t>
        <a:bodyPr/>
        <a:lstStyle/>
        <a:p>
          <a:endParaRPr lang="el-GR"/>
        </a:p>
      </dgm:t>
    </dgm:pt>
    <dgm:pt modelId="{E3B963F1-082D-4E37-9C23-E5BB51192D06}">
      <dgm:prSet phldrT="[Κείμενο]"/>
      <dgm:spPr/>
      <dgm:t>
        <a:bodyPr/>
        <a:lstStyle/>
        <a:p>
          <a:r>
            <a:rPr lang="el-GR" dirty="0"/>
            <a:t>Κεντρικό θέμα</a:t>
          </a:r>
        </a:p>
      </dgm:t>
    </dgm:pt>
    <dgm:pt modelId="{A263DAF4-E305-413C-B88F-728807792D41}" type="parTrans" cxnId="{6437FC7D-DD6D-495A-A0CF-3ECF97FB86C6}">
      <dgm:prSet/>
      <dgm:spPr/>
      <dgm:t>
        <a:bodyPr/>
        <a:lstStyle/>
        <a:p>
          <a:endParaRPr lang="el-GR"/>
        </a:p>
      </dgm:t>
    </dgm:pt>
    <dgm:pt modelId="{89603325-4672-4BA5-A60E-48FDD11422AE}" type="sibTrans" cxnId="{6437FC7D-DD6D-495A-A0CF-3ECF97FB86C6}">
      <dgm:prSet/>
      <dgm:spPr/>
      <dgm:t>
        <a:bodyPr/>
        <a:lstStyle/>
        <a:p>
          <a:r>
            <a:rPr lang="el-GR" dirty="0"/>
            <a:t>Ανάγνωση προσεκτική</a:t>
          </a:r>
        </a:p>
      </dgm:t>
    </dgm:pt>
    <dgm:pt modelId="{5AA00759-6EF6-4205-BFBC-8C8F78A4F419}">
      <dgm:prSet phldrT="[Κείμενο]"/>
      <dgm:spPr/>
      <dgm:t>
        <a:bodyPr/>
        <a:lstStyle/>
        <a:p>
          <a:r>
            <a:rPr lang="el-GR" dirty="0"/>
            <a:t>Περιέχει την κύρια θέση και τις βασικές ιδέες του κειμένου</a:t>
          </a:r>
        </a:p>
      </dgm:t>
    </dgm:pt>
    <dgm:pt modelId="{C9D579F1-EDA2-46CF-8268-3353FD9F730F}" type="parTrans" cxnId="{FB1CA377-50B7-4E8E-9341-B7AAE9765194}">
      <dgm:prSet/>
      <dgm:spPr/>
      <dgm:t>
        <a:bodyPr/>
        <a:lstStyle/>
        <a:p>
          <a:endParaRPr lang="el-GR"/>
        </a:p>
      </dgm:t>
    </dgm:pt>
    <dgm:pt modelId="{8639B72D-EC58-4B5A-B10F-43396E146694}" type="sibTrans" cxnId="{FB1CA377-50B7-4E8E-9341-B7AAE9765194}">
      <dgm:prSet/>
      <dgm:spPr/>
      <dgm:t>
        <a:bodyPr/>
        <a:lstStyle/>
        <a:p>
          <a:endParaRPr lang="el-GR"/>
        </a:p>
      </dgm:t>
    </dgm:pt>
    <dgm:pt modelId="{CC815996-9381-45B7-B0CF-76E6F7600AA7}" type="pres">
      <dgm:prSet presAssocID="{A46640F8-11B4-4F64-9FA2-96C2EB40C125}" presName="Name0" presStyleCnt="0">
        <dgm:presLayoutVars>
          <dgm:chMax/>
          <dgm:chPref/>
          <dgm:dir/>
          <dgm:animLvl val="lvl"/>
        </dgm:presLayoutVars>
      </dgm:prSet>
      <dgm:spPr/>
      <dgm:t>
        <a:bodyPr/>
        <a:lstStyle/>
        <a:p>
          <a:endParaRPr lang="el-GR"/>
        </a:p>
      </dgm:t>
    </dgm:pt>
    <dgm:pt modelId="{C994DA73-441F-4383-B234-2E1797F84F87}" type="pres">
      <dgm:prSet presAssocID="{6DBDC65B-5399-46D9-AE77-5DEB7801AE47}" presName="composite" presStyleCnt="0"/>
      <dgm:spPr/>
    </dgm:pt>
    <dgm:pt modelId="{76F8DDCD-D383-452B-BAA2-4CCB81A08D63}" type="pres">
      <dgm:prSet presAssocID="{6DBDC65B-5399-46D9-AE77-5DEB7801AE47}" presName="Parent1" presStyleLbl="node1" presStyleIdx="0" presStyleCnt="6">
        <dgm:presLayoutVars>
          <dgm:chMax val="1"/>
          <dgm:chPref val="1"/>
          <dgm:bulletEnabled val="1"/>
        </dgm:presLayoutVars>
      </dgm:prSet>
      <dgm:spPr/>
      <dgm:t>
        <a:bodyPr/>
        <a:lstStyle/>
        <a:p>
          <a:endParaRPr lang="el-GR"/>
        </a:p>
      </dgm:t>
    </dgm:pt>
    <dgm:pt modelId="{E1977111-3FB5-4400-B8F3-07860F33F27D}" type="pres">
      <dgm:prSet presAssocID="{6DBDC65B-5399-46D9-AE77-5DEB7801AE47}" presName="Childtext1" presStyleLbl="revTx" presStyleIdx="0" presStyleCnt="3">
        <dgm:presLayoutVars>
          <dgm:chMax val="0"/>
          <dgm:chPref val="0"/>
          <dgm:bulletEnabled val="1"/>
        </dgm:presLayoutVars>
      </dgm:prSet>
      <dgm:spPr/>
      <dgm:t>
        <a:bodyPr/>
        <a:lstStyle/>
        <a:p>
          <a:endParaRPr lang="el-GR"/>
        </a:p>
      </dgm:t>
    </dgm:pt>
    <dgm:pt modelId="{CD748045-3A50-49E8-80D4-22D76A2C1AD7}" type="pres">
      <dgm:prSet presAssocID="{6DBDC65B-5399-46D9-AE77-5DEB7801AE47}" presName="BalanceSpacing" presStyleCnt="0"/>
      <dgm:spPr/>
    </dgm:pt>
    <dgm:pt modelId="{571DA6B0-4D53-4E80-BC08-E5F5421C61AC}" type="pres">
      <dgm:prSet presAssocID="{6DBDC65B-5399-46D9-AE77-5DEB7801AE47}" presName="BalanceSpacing1" presStyleCnt="0"/>
      <dgm:spPr/>
    </dgm:pt>
    <dgm:pt modelId="{9951C612-8E91-4511-B24A-51D483382143}" type="pres">
      <dgm:prSet presAssocID="{D65D2AD9-7941-4607-94F8-530E4CF0C055}" presName="Accent1Text" presStyleLbl="node1" presStyleIdx="1" presStyleCnt="6"/>
      <dgm:spPr/>
      <dgm:t>
        <a:bodyPr/>
        <a:lstStyle/>
        <a:p>
          <a:endParaRPr lang="el-GR"/>
        </a:p>
      </dgm:t>
    </dgm:pt>
    <dgm:pt modelId="{E7FD4006-0579-4DDB-AEC2-9B0A6FC52090}" type="pres">
      <dgm:prSet presAssocID="{D65D2AD9-7941-4607-94F8-530E4CF0C055}" presName="spaceBetweenRectangles" presStyleCnt="0"/>
      <dgm:spPr/>
    </dgm:pt>
    <dgm:pt modelId="{1EBB8129-84AA-44C3-BD50-4340C3C81B49}" type="pres">
      <dgm:prSet presAssocID="{FAEA5BF1-AD48-4402-A818-EADA9F2DFDCC}" presName="composite" presStyleCnt="0"/>
      <dgm:spPr/>
    </dgm:pt>
    <dgm:pt modelId="{A54F29D2-18BB-492D-BE9F-65C0CB6D5EF1}" type="pres">
      <dgm:prSet presAssocID="{FAEA5BF1-AD48-4402-A818-EADA9F2DFDCC}" presName="Parent1" presStyleLbl="node1" presStyleIdx="2" presStyleCnt="6">
        <dgm:presLayoutVars>
          <dgm:chMax val="1"/>
          <dgm:chPref val="1"/>
          <dgm:bulletEnabled val="1"/>
        </dgm:presLayoutVars>
      </dgm:prSet>
      <dgm:spPr/>
      <dgm:t>
        <a:bodyPr/>
        <a:lstStyle/>
        <a:p>
          <a:endParaRPr lang="el-GR"/>
        </a:p>
      </dgm:t>
    </dgm:pt>
    <dgm:pt modelId="{B0495341-0EA0-4B3D-AF40-FA5F748CAD4F}" type="pres">
      <dgm:prSet presAssocID="{FAEA5BF1-AD48-4402-A818-EADA9F2DFDCC}" presName="Childtext1" presStyleLbl="revTx" presStyleIdx="1" presStyleCnt="3">
        <dgm:presLayoutVars>
          <dgm:chMax val="0"/>
          <dgm:chPref val="0"/>
          <dgm:bulletEnabled val="1"/>
        </dgm:presLayoutVars>
      </dgm:prSet>
      <dgm:spPr/>
      <dgm:t>
        <a:bodyPr/>
        <a:lstStyle/>
        <a:p>
          <a:endParaRPr lang="el-GR"/>
        </a:p>
      </dgm:t>
    </dgm:pt>
    <dgm:pt modelId="{77D67590-8FDF-449E-9C38-FBC9BE38396A}" type="pres">
      <dgm:prSet presAssocID="{FAEA5BF1-AD48-4402-A818-EADA9F2DFDCC}" presName="BalanceSpacing" presStyleCnt="0"/>
      <dgm:spPr/>
    </dgm:pt>
    <dgm:pt modelId="{3662E50C-136F-462B-AAF9-57BC29EBF313}" type="pres">
      <dgm:prSet presAssocID="{FAEA5BF1-AD48-4402-A818-EADA9F2DFDCC}" presName="BalanceSpacing1" presStyleCnt="0"/>
      <dgm:spPr/>
    </dgm:pt>
    <dgm:pt modelId="{35ABA67D-3F47-436A-8F4B-537DD57E1114}" type="pres">
      <dgm:prSet presAssocID="{1700886F-C87B-4CD1-8C10-39EA0D9653E8}" presName="Accent1Text" presStyleLbl="node1" presStyleIdx="3" presStyleCnt="6"/>
      <dgm:spPr/>
      <dgm:t>
        <a:bodyPr/>
        <a:lstStyle/>
        <a:p>
          <a:endParaRPr lang="el-GR"/>
        </a:p>
      </dgm:t>
    </dgm:pt>
    <dgm:pt modelId="{1EF297CF-8138-42A7-AD4F-990F8C6E52A7}" type="pres">
      <dgm:prSet presAssocID="{1700886F-C87B-4CD1-8C10-39EA0D9653E8}" presName="spaceBetweenRectangles" presStyleCnt="0"/>
      <dgm:spPr/>
    </dgm:pt>
    <dgm:pt modelId="{45031CF5-624D-408B-A485-363ACF56EEDF}" type="pres">
      <dgm:prSet presAssocID="{E3B963F1-082D-4E37-9C23-E5BB51192D06}" presName="composite" presStyleCnt="0"/>
      <dgm:spPr/>
    </dgm:pt>
    <dgm:pt modelId="{9C5BD7D4-D040-4071-A3EB-38C652CCB739}" type="pres">
      <dgm:prSet presAssocID="{E3B963F1-082D-4E37-9C23-E5BB51192D06}" presName="Parent1" presStyleLbl="node1" presStyleIdx="4" presStyleCnt="6">
        <dgm:presLayoutVars>
          <dgm:chMax val="1"/>
          <dgm:chPref val="1"/>
          <dgm:bulletEnabled val="1"/>
        </dgm:presLayoutVars>
      </dgm:prSet>
      <dgm:spPr/>
      <dgm:t>
        <a:bodyPr/>
        <a:lstStyle/>
        <a:p>
          <a:endParaRPr lang="el-GR"/>
        </a:p>
      </dgm:t>
    </dgm:pt>
    <dgm:pt modelId="{2ADC99EB-2F4E-48E8-99BC-322EA041A739}" type="pres">
      <dgm:prSet presAssocID="{E3B963F1-082D-4E37-9C23-E5BB51192D06}" presName="Childtext1" presStyleLbl="revTx" presStyleIdx="2" presStyleCnt="3">
        <dgm:presLayoutVars>
          <dgm:chMax val="0"/>
          <dgm:chPref val="0"/>
          <dgm:bulletEnabled val="1"/>
        </dgm:presLayoutVars>
      </dgm:prSet>
      <dgm:spPr/>
      <dgm:t>
        <a:bodyPr/>
        <a:lstStyle/>
        <a:p>
          <a:endParaRPr lang="el-GR"/>
        </a:p>
      </dgm:t>
    </dgm:pt>
    <dgm:pt modelId="{A37B7ADA-3B27-4283-BE32-940D033FDBBC}" type="pres">
      <dgm:prSet presAssocID="{E3B963F1-082D-4E37-9C23-E5BB51192D06}" presName="BalanceSpacing" presStyleCnt="0"/>
      <dgm:spPr/>
    </dgm:pt>
    <dgm:pt modelId="{EA185375-0012-47BE-ACB5-D3F99AB6D4E6}" type="pres">
      <dgm:prSet presAssocID="{E3B963F1-082D-4E37-9C23-E5BB51192D06}" presName="BalanceSpacing1" presStyleCnt="0"/>
      <dgm:spPr/>
    </dgm:pt>
    <dgm:pt modelId="{1304E165-9EDF-42C2-AB63-68185FBF0A32}" type="pres">
      <dgm:prSet presAssocID="{89603325-4672-4BA5-A60E-48FDD11422AE}" presName="Accent1Text" presStyleLbl="node1" presStyleIdx="5" presStyleCnt="6"/>
      <dgm:spPr/>
      <dgm:t>
        <a:bodyPr/>
        <a:lstStyle/>
        <a:p>
          <a:endParaRPr lang="el-GR"/>
        </a:p>
      </dgm:t>
    </dgm:pt>
  </dgm:ptLst>
  <dgm:cxnLst>
    <dgm:cxn modelId="{FAA41E72-DDE8-45DA-AADB-27A00D9E6471}" type="presOf" srcId="{1700886F-C87B-4CD1-8C10-39EA0D9653E8}" destId="{35ABA67D-3F47-436A-8F4B-537DD57E1114}" srcOrd="0" destOrd="0" presId="urn:microsoft.com/office/officeart/2008/layout/AlternatingHexagons"/>
    <dgm:cxn modelId="{EC03FE3E-F148-470E-AEC6-764AC59E7D18}" type="presOf" srcId="{D65D2AD9-7941-4607-94F8-530E4CF0C055}" destId="{9951C612-8E91-4511-B24A-51D483382143}" srcOrd="0" destOrd="0" presId="urn:microsoft.com/office/officeart/2008/layout/AlternatingHexagons"/>
    <dgm:cxn modelId="{FB1CA377-50B7-4E8E-9341-B7AAE9765194}" srcId="{E3B963F1-082D-4E37-9C23-E5BB51192D06}" destId="{5AA00759-6EF6-4205-BFBC-8C8F78A4F419}" srcOrd="0" destOrd="0" parTransId="{C9D579F1-EDA2-46CF-8268-3353FD9F730F}" sibTransId="{8639B72D-EC58-4B5A-B10F-43396E146694}"/>
    <dgm:cxn modelId="{70B9E8CB-877D-42ED-BE10-89C8A1723881}" type="presOf" srcId="{89603325-4672-4BA5-A60E-48FDD11422AE}" destId="{1304E165-9EDF-42C2-AB63-68185FBF0A32}" srcOrd="0" destOrd="0" presId="urn:microsoft.com/office/officeart/2008/layout/AlternatingHexagons"/>
    <dgm:cxn modelId="{2A8D2724-1057-46C3-AAF2-D6352C6DCDDF}" type="presOf" srcId="{6DBDC65B-5399-46D9-AE77-5DEB7801AE47}" destId="{76F8DDCD-D383-452B-BAA2-4CCB81A08D63}" srcOrd="0" destOrd="0" presId="urn:microsoft.com/office/officeart/2008/layout/AlternatingHexagons"/>
    <dgm:cxn modelId="{7167FD1C-957F-494F-97FA-963FDE05F09D}" srcId="{A46640F8-11B4-4F64-9FA2-96C2EB40C125}" destId="{6DBDC65B-5399-46D9-AE77-5DEB7801AE47}" srcOrd="0" destOrd="0" parTransId="{26A1F471-FC3A-4CDB-AE6B-41C867DA901C}" sibTransId="{D65D2AD9-7941-4607-94F8-530E4CF0C055}"/>
    <dgm:cxn modelId="{3EE0B5F0-F46D-46B4-92EA-B16029928136}" type="presOf" srcId="{5AA00759-6EF6-4205-BFBC-8C8F78A4F419}" destId="{2ADC99EB-2F4E-48E8-99BC-322EA041A739}" srcOrd="0" destOrd="0" presId="urn:microsoft.com/office/officeart/2008/layout/AlternatingHexagons"/>
    <dgm:cxn modelId="{09DC6088-EFBD-41AF-A933-E24296A8C99A}" type="presOf" srcId="{A46640F8-11B4-4F64-9FA2-96C2EB40C125}" destId="{CC815996-9381-45B7-B0CF-76E6F7600AA7}" srcOrd="0" destOrd="0" presId="urn:microsoft.com/office/officeart/2008/layout/AlternatingHexagons"/>
    <dgm:cxn modelId="{5FDC9195-D618-453B-8B15-63B98481AEB1}" type="presOf" srcId="{FAEA5BF1-AD48-4402-A818-EADA9F2DFDCC}" destId="{A54F29D2-18BB-492D-BE9F-65C0CB6D5EF1}" srcOrd="0" destOrd="0" presId="urn:microsoft.com/office/officeart/2008/layout/AlternatingHexagons"/>
    <dgm:cxn modelId="{E2A34F5A-435A-475F-8BF8-51DEB8371698}" srcId="{A46640F8-11B4-4F64-9FA2-96C2EB40C125}" destId="{FAEA5BF1-AD48-4402-A818-EADA9F2DFDCC}" srcOrd="1" destOrd="0" parTransId="{AF42DC3C-F196-4B8D-B357-120A43E56EC5}" sibTransId="{1700886F-C87B-4CD1-8C10-39EA0D9653E8}"/>
    <dgm:cxn modelId="{68C3E66B-216E-4F92-B933-B46A064970AC}" type="presOf" srcId="{DB485F07-7949-42E6-8335-0F9346E018C2}" destId="{B0495341-0EA0-4B3D-AF40-FA5F748CAD4F}" srcOrd="0" destOrd="0" presId="urn:microsoft.com/office/officeart/2008/layout/AlternatingHexagons"/>
    <dgm:cxn modelId="{6437FC7D-DD6D-495A-A0CF-3ECF97FB86C6}" srcId="{A46640F8-11B4-4F64-9FA2-96C2EB40C125}" destId="{E3B963F1-082D-4E37-9C23-E5BB51192D06}" srcOrd="2" destOrd="0" parTransId="{A263DAF4-E305-413C-B88F-728807792D41}" sibTransId="{89603325-4672-4BA5-A60E-48FDD11422AE}"/>
    <dgm:cxn modelId="{75B709A9-210A-48B0-8120-21F704FF3E39}" type="presOf" srcId="{6687C90F-9524-4BC7-950D-4695B7B6964F}" destId="{E1977111-3FB5-4400-B8F3-07860F33F27D}" srcOrd="0" destOrd="0" presId="urn:microsoft.com/office/officeart/2008/layout/AlternatingHexagons"/>
    <dgm:cxn modelId="{AF7D1243-D66B-4515-AB24-3581F850B22E}" srcId="{FAEA5BF1-AD48-4402-A818-EADA9F2DFDCC}" destId="{DB485F07-7949-42E6-8335-0F9346E018C2}" srcOrd="0" destOrd="0" parTransId="{BE0315CB-3F25-4389-B43D-6D46EDE60D99}" sibTransId="{80CA3AA3-B506-43B7-A17F-FB41413B83B3}"/>
    <dgm:cxn modelId="{FC458F28-4BD7-459E-8417-BCABBB326071}" srcId="{6DBDC65B-5399-46D9-AE77-5DEB7801AE47}" destId="{6687C90F-9524-4BC7-950D-4695B7B6964F}" srcOrd="0" destOrd="0" parTransId="{86D0897E-152C-4708-B91C-92B06DFA7827}" sibTransId="{3CAA1EF3-4EF0-4121-B1CA-20FDB209A7FF}"/>
    <dgm:cxn modelId="{3A13AC51-5225-436B-B9FA-61A5B8476E33}" type="presOf" srcId="{E3B963F1-082D-4E37-9C23-E5BB51192D06}" destId="{9C5BD7D4-D040-4071-A3EB-38C652CCB739}" srcOrd="0" destOrd="0" presId="urn:microsoft.com/office/officeart/2008/layout/AlternatingHexagons"/>
    <dgm:cxn modelId="{25E1C0BE-60D7-42F3-8347-B38D408CD447}" type="presParOf" srcId="{CC815996-9381-45B7-B0CF-76E6F7600AA7}" destId="{C994DA73-441F-4383-B234-2E1797F84F87}" srcOrd="0" destOrd="0" presId="urn:microsoft.com/office/officeart/2008/layout/AlternatingHexagons"/>
    <dgm:cxn modelId="{770810E8-2670-41DB-AECF-9174F768A36D}" type="presParOf" srcId="{C994DA73-441F-4383-B234-2E1797F84F87}" destId="{76F8DDCD-D383-452B-BAA2-4CCB81A08D63}" srcOrd="0" destOrd="0" presId="urn:microsoft.com/office/officeart/2008/layout/AlternatingHexagons"/>
    <dgm:cxn modelId="{AAEEDD70-1D42-423C-8C8D-405B77392738}" type="presParOf" srcId="{C994DA73-441F-4383-B234-2E1797F84F87}" destId="{E1977111-3FB5-4400-B8F3-07860F33F27D}" srcOrd="1" destOrd="0" presId="urn:microsoft.com/office/officeart/2008/layout/AlternatingHexagons"/>
    <dgm:cxn modelId="{57E804AE-26D9-45B7-BD9F-B033A72642E2}" type="presParOf" srcId="{C994DA73-441F-4383-B234-2E1797F84F87}" destId="{CD748045-3A50-49E8-80D4-22D76A2C1AD7}" srcOrd="2" destOrd="0" presId="urn:microsoft.com/office/officeart/2008/layout/AlternatingHexagons"/>
    <dgm:cxn modelId="{B2A027DE-9690-491D-B392-34E84D118395}" type="presParOf" srcId="{C994DA73-441F-4383-B234-2E1797F84F87}" destId="{571DA6B0-4D53-4E80-BC08-E5F5421C61AC}" srcOrd="3" destOrd="0" presId="urn:microsoft.com/office/officeart/2008/layout/AlternatingHexagons"/>
    <dgm:cxn modelId="{EC41461F-185B-4A6D-A3F7-08ACFFD0BC1D}" type="presParOf" srcId="{C994DA73-441F-4383-B234-2E1797F84F87}" destId="{9951C612-8E91-4511-B24A-51D483382143}" srcOrd="4" destOrd="0" presId="urn:microsoft.com/office/officeart/2008/layout/AlternatingHexagons"/>
    <dgm:cxn modelId="{04A5232C-BEE0-447C-A17F-2CEE7C3E2EE9}" type="presParOf" srcId="{CC815996-9381-45B7-B0CF-76E6F7600AA7}" destId="{E7FD4006-0579-4DDB-AEC2-9B0A6FC52090}" srcOrd="1" destOrd="0" presId="urn:microsoft.com/office/officeart/2008/layout/AlternatingHexagons"/>
    <dgm:cxn modelId="{053F5713-FF4F-48F7-A538-D2D834FB3230}" type="presParOf" srcId="{CC815996-9381-45B7-B0CF-76E6F7600AA7}" destId="{1EBB8129-84AA-44C3-BD50-4340C3C81B49}" srcOrd="2" destOrd="0" presId="urn:microsoft.com/office/officeart/2008/layout/AlternatingHexagons"/>
    <dgm:cxn modelId="{2915A94A-01A1-4C61-A133-4D6531C44022}" type="presParOf" srcId="{1EBB8129-84AA-44C3-BD50-4340C3C81B49}" destId="{A54F29D2-18BB-492D-BE9F-65C0CB6D5EF1}" srcOrd="0" destOrd="0" presId="urn:microsoft.com/office/officeart/2008/layout/AlternatingHexagons"/>
    <dgm:cxn modelId="{DF941B42-9C8E-42B7-8563-AE5348A98496}" type="presParOf" srcId="{1EBB8129-84AA-44C3-BD50-4340C3C81B49}" destId="{B0495341-0EA0-4B3D-AF40-FA5F748CAD4F}" srcOrd="1" destOrd="0" presId="urn:microsoft.com/office/officeart/2008/layout/AlternatingHexagons"/>
    <dgm:cxn modelId="{712FA23A-CF7B-4E58-B980-112AD58D5559}" type="presParOf" srcId="{1EBB8129-84AA-44C3-BD50-4340C3C81B49}" destId="{77D67590-8FDF-449E-9C38-FBC9BE38396A}" srcOrd="2" destOrd="0" presId="urn:microsoft.com/office/officeart/2008/layout/AlternatingHexagons"/>
    <dgm:cxn modelId="{58AAE793-8C0C-4D92-963F-8D351C442822}" type="presParOf" srcId="{1EBB8129-84AA-44C3-BD50-4340C3C81B49}" destId="{3662E50C-136F-462B-AAF9-57BC29EBF313}" srcOrd="3" destOrd="0" presId="urn:microsoft.com/office/officeart/2008/layout/AlternatingHexagons"/>
    <dgm:cxn modelId="{66FC0493-A743-4BE4-9D47-F00614B92C04}" type="presParOf" srcId="{1EBB8129-84AA-44C3-BD50-4340C3C81B49}" destId="{35ABA67D-3F47-436A-8F4B-537DD57E1114}" srcOrd="4" destOrd="0" presId="urn:microsoft.com/office/officeart/2008/layout/AlternatingHexagons"/>
    <dgm:cxn modelId="{407DE6C7-3216-4D3A-91B7-9BA76CADAB96}" type="presParOf" srcId="{CC815996-9381-45B7-B0CF-76E6F7600AA7}" destId="{1EF297CF-8138-42A7-AD4F-990F8C6E52A7}" srcOrd="3" destOrd="0" presId="urn:microsoft.com/office/officeart/2008/layout/AlternatingHexagons"/>
    <dgm:cxn modelId="{06349D2C-D9AD-4EFD-96C5-75218BC817B4}" type="presParOf" srcId="{CC815996-9381-45B7-B0CF-76E6F7600AA7}" destId="{45031CF5-624D-408B-A485-363ACF56EEDF}" srcOrd="4" destOrd="0" presId="urn:microsoft.com/office/officeart/2008/layout/AlternatingHexagons"/>
    <dgm:cxn modelId="{2866D964-50DC-4FAC-8687-813302E73584}" type="presParOf" srcId="{45031CF5-624D-408B-A485-363ACF56EEDF}" destId="{9C5BD7D4-D040-4071-A3EB-38C652CCB739}" srcOrd="0" destOrd="0" presId="urn:microsoft.com/office/officeart/2008/layout/AlternatingHexagons"/>
    <dgm:cxn modelId="{63F19286-F1D4-46C4-8E65-FD14CFD3BF05}" type="presParOf" srcId="{45031CF5-624D-408B-A485-363ACF56EEDF}" destId="{2ADC99EB-2F4E-48E8-99BC-322EA041A739}" srcOrd="1" destOrd="0" presId="urn:microsoft.com/office/officeart/2008/layout/AlternatingHexagons"/>
    <dgm:cxn modelId="{FAACC981-CF02-4B49-A725-D51741426EF1}" type="presParOf" srcId="{45031CF5-624D-408B-A485-363ACF56EEDF}" destId="{A37B7ADA-3B27-4283-BE32-940D033FDBBC}" srcOrd="2" destOrd="0" presId="urn:microsoft.com/office/officeart/2008/layout/AlternatingHexagons"/>
    <dgm:cxn modelId="{E649F176-ED8B-499C-A9F6-DC953CC71ACE}" type="presParOf" srcId="{45031CF5-624D-408B-A485-363ACF56EEDF}" destId="{EA185375-0012-47BE-ACB5-D3F99AB6D4E6}" srcOrd="3" destOrd="0" presId="urn:microsoft.com/office/officeart/2008/layout/AlternatingHexagons"/>
    <dgm:cxn modelId="{5DE14F7B-4DFA-4674-B9D0-7A48A5954558}" type="presParOf" srcId="{45031CF5-624D-408B-A485-363ACF56EEDF}" destId="{1304E165-9EDF-42C2-AB63-68185FBF0A32}" srcOrd="4" destOrd="0" presId="urn:microsoft.com/office/officeart/2008/layout/AlternatingHexagon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6AB48B-70E8-494B-B074-B891687FF1C5}">
      <dsp:nvSpPr>
        <dsp:cNvPr id="0" name=""/>
        <dsp:cNvSpPr/>
      </dsp:nvSpPr>
      <dsp:spPr>
        <a:xfrm rot="5400000">
          <a:off x="496099" y="1172357"/>
          <a:ext cx="1483169" cy="2467960"/>
        </a:xfrm>
        <a:prstGeom prst="corner">
          <a:avLst>
            <a:gd name="adj1" fmla="val 16120"/>
            <a:gd name="adj2" fmla="val 16110"/>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EE423B3D-9369-49CB-8CCD-2E971D6F8126}">
      <dsp:nvSpPr>
        <dsp:cNvPr id="0" name=""/>
        <dsp:cNvSpPr/>
      </dsp:nvSpPr>
      <dsp:spPr>
        <a:xfrm>
          <a:off x="248521" y="1909746"/>
          <a:ext cx="2228088" cy="1953050"/>
        </a:xfrm>
        <a:prstGeom prst="rect">
          <a:avLst/>
        </a:prstGeom>
        <a:noFill/>
        <a:ln w="6350" cap="flat" cmpd="sng" algn="ctr">
          <a:solidFill>
            <a:schemeClr val="dk1">
              <a:alpha val="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lvl="0" algn="l" defTabSz="1200150">
            <a:lnSpc>
              <a:spcPct val="90000"/>
            </a:lnSpc>
            <a:spcBef>
              <a:spcPct val="0"/>
            </a:spcBef>
            <a:spcAft>
              <a:spcPct val="35000"/>
            </a:spcAft>
          </a:pPr>
          <a:r>
            <a:rPr lang="el-GR" sz="2700" b="1" kern="1200" dirty="0"/>
            <a:t>Ονοματικές προτάσεις</a:t>
          </a:r>
        </a:p>
      </dsp:txBody>
      <dsp:txXfrm>
        <a:off x="248521" y="1909746"/>
        <a:ext cx="2228088" cy="1953050"/>
      </dsp:txXfrm>
    </dsp:sp>
    <dsp:sp modelId="{6A436ACF-A8BE-48DC-9A46-4CF7F7B3E76F}">
      <dsp:nvSpPr>
        <dsp:cNvPr id="0" name=""/>
        <dsp:cNvSpPr/>
      </dsp:nvSpPr>
      <dsp:spPr>
        <a:xfrm>
          <a:off x="2056216" y="990663"/>
          <a:ext cx="420394" cy="420394"/>
        </a:xfrm>
        <a:prstGeom prst="triangle">
          <a:avLst>
            <a:gd name="adj" fmla="val 100000"/>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1376E1DA-4FBE-4545-BEF0-BF5F1EBB76F4}">
      <dsp:nvSpPr>
        <dsp:cNvPr id="0" name=""/>
        <dsp:cNvSpPr/>
      </dsp:nvSpPr>
      <dsp:spPr>
        <a:xfrm rot="5400000">
          <a:off x="3223715" y="497406"/>
          <a:ext cx="1483169" cy="2467960"/>
        </a:xfrm>
        <a:prstGeom prst="corner">
          <a:avLst>
            <a:gd name="adj1" fmla="val 16120"/>
            <a:gd name="adj2" fmla="val 16110"/>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B4EFD4E0-64D4-482E-94BE-BF551D65A54C}">
      <dsp:nvSpPr>
        <dsp:cNvPr id="0" name=""/>
        <dsp:cNvSpPr/>
      </dsp:nvSpPr>
      <dsp:spPr>
        <a:xfrm>
          <a:off x="2976137" y="1234795"/>
          <a:ext cx="2228088" cy="1953050"/>
        </a:xfrm>
        <a:prstGeom prst="rect">
          <a:avLst/>
        </a:prstGeom>
        <a:noFill/>
        <a:ln w="6350" cap="flat" cmpd="sng" algn="ctr">
          <a:solidFill>
            <a:schemeClr val="dk1">
              <a:alpha val="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lvl="0" algn="l" defTabSz="1200150">
            <a:lnSpc>
              <a:spcPct val="90000"/>
            </a:lnSpc>
            <a:spcBef>
              <a:spcPct val="0"/>
            </a:spcBef>
            <a:spcAft>
              <a:spcPct val="35000"/>
            </a:spcAft>
          </a:pPr>
          <a:r>
            <a:rPr lang="el-GR" sz="2700" b="1" kern="1200" dirty="0"/>
            <a:t>Αντίθετα</a:t>
          </a:r>
        </a:p>
        <a:p>
          <a:pPr lvl="0" algn="l" defTabSz="1200150">
            <a:lnSpc>
              <a:spcPct val="90000"/>
            </a:lnSpc>
            <a:spcBef>
              <a:spcPct val="0"/>
            </a:spcBef>
            <a:spcAft>
              <a:spcPct val="35000"/>
            </a:spcAft>
          </a:pPr>
          <a:r>
            <a:rPr lang="el-GR" sz="2700" b="1" kern="1200" dirty="0"/>
            <a:t>μεταφορές</a:t>
          </a:r>
        </a:p>
      </dsp:txBody>
      <dsp:txXfrm>
        <a:off x="2976137" y="1234795"/>
        <a:ext cx="2228088" cy="1953050"/>
      </dsp:txXfrm>
    </dsp:sp>
    <dsp:sp modelId="{143070CF-7822-4D9A-8F14-65B392497F2F}">
      <dsp:nvSpPr>
        <dsp:cNvPr id="0" name=""/>
        <dsp:cNvSpPr/>
      </dsp:nvSpPr>
      <dsp:spPr>
        <a:xfrm>
          <a:off x="4783832" y="315712"/>
          <a:ext cx="420394" cy="420394"/>
        </a:xfrm>
        <a:prstGeom prst="triangle">
          <a:avLst>
            <a:gd name="adj" fmla="val 100000"/>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3575E988-7874-467A-BCD9-1F57B977E5B2}">
      <dsp:nvSpPr>
        <dsp:cNvPr id="0" name=""/>
        <dsp:cNvSpPr/>
      </dsp:nvSpPr>
      <dsp:spPr>
        <a:xfrm rot="5400000">
          <a:off x="5951331" y="-177544"/>
          <a:ext cx="1483169" cy="2467960"/>
        </a:xfrm>
        <a:prstGeom prst="corner">
          <a:avLst>
            <a:gd name="adj1" fmla="val 16120"/>
            <a:gd name="adj2" fmla="val 16110"/>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DCF95320-1DE6-482A-B57D-0B967F73BF6D}">
      <dsp:nvSpPr>
        <dsp:cNvPr id="0" name=""/>
        <dsp:cNvSpPr/>
      </dsp:nvSpPr>
      <dsp:spPr>
        <a:xfrm>
          <a:off x="5703753" y="559843"/>
          <a:ext cx="2228088" cy="1953050"/>
        </a:xfrm>
        <a:prstGeom prst="rect">
          <a:avLst/>
        </a:prstGeom>
        <a:noFill/>
        <a:ln w="6350" cap="flat" cmpd="sng" algn="ctr">
          <a:solidFill>
            <a:schemeClr val="dk1">
              <a:alpha val="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lvl="0" algn="l" defTabSz="1200150">
            <a:lnSpc>
              <a:spcPct val="90000"/>
            </a:lnSpc>
            <a:spcBef>
              <a:spcPct val="0"/>
            </a:spcBef>
            <a:spcAft>
              <a:spcPct val="35000"/>
            </a:spcAft>
          </a:pPr>
          <a:r>
            <a:rPr lang="el-GR" sz="2700" kern="1200" dirty="0"/>
            <a:t>Παράγραφος</a:t>
          </a:r>
        </a:p>
        <a:p>
          <a:pPr lvl="0" algn="l" defTabSz="1200150">
            <a:lnSpc>
              <a:spcPct val="90000"/>
            </a:lnSpc>
            <a:spcBef>
              <a:spcPct val="0"/>
            </a:spcBef>
            <a:spcAft>
              <a:spcPct val="35000"/>
            </a:spcAft>
          </a:pPr>
          <a:r>
            <a:rPr lang="el-GR" sz="2700" kern="1200" dirty="0"/>
            <a:t>Περίληψη</a:t>
          </a:r>
        </a:p>
        <a:p>
          <a:pPr lvl="0" algn="l" defTabSz="1200150">
            <a:lnSpc>
              <a:spcPct val="90000"/>
            </a:lnSpc>
            <a:spcBef>
              <a:spcPct val="0"/>
            </a:spcBef>
            <a:spcAft>
              <a:spcPct val="35000"/>
            </a:spcAft>
          </a:pPr>
          <a:r>
            <a:rPr lang="el-GR" sz="2700" kern="1200" dirty="0"/>
            <a:t>Άρθρο</a:t>
          </a:r>
        </a:p>
      </dsp:txBody>
      <dsp:txXfrm>
        <a:off x="5703753" y="559843"/>
        <a:ext cx="2228088" cy="195305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3DE76D-D690-4738-B07D-6B482E43AE97}">
      <dsp:nvSpPr>
        <dsp:cNvPr id="0" name=""/>
        <dsp:cNvSpPr/>
      </dsp:nvSpPr>
      <dsp:spPr>
        <a:xfrm rot="5400000">
          <a:off x="2053990" y="1016344"/>
          <a:ext cx="855484" cy="973939"/>
        </a:xfrm>
        <a:prstGeom prst="bentUpArrow">
          <a:avLst>
            <a:gd name="adj1" fmla="val 32840"/>
            <a:gd name="adj2" fmla="val 25000"/>
            <a:gd name="adj3" fmla="val 35780"/>
          </a:avLst>
        </a:prstGeom>
        <a:solidFill>
          <a:schemeClr val="accent5">
            <a:tint val="50000"/>
            <a:hueOff val="0"/>
            <a:satOff val="0"/>
            <a:lumOff val="0"/>
            <a:alphaOff val="0"/>
          </a:schemeClr>
        </a:solidFill>
        <a:ln>
          <a:noFill/>
        </a:ln>
        <a:effectLst/>
        <a:scene3d>
          <a:camera prst="orthographicFront">
            <a:rot lat="0" lon="0" rev="0"/>
          </a:camera>
          <a:lightRig rig="contrasting" dir="t">
            <a:rot lat="0" lon="0" rev="1200000"/>
          </a:lightRig>
        </a:scene3d>
        <a:sp3d contourW="12700" prstMaterial="flat">
          <a:bevelT w="177800" h="254000"/>
          <a:bevelB w="152400"/>
        </a:sp3d>
      </dsp:spPr>
      <dsp:style>
        <a:lnRef idx="0">
          <a:scrgbClr r="0" g="0" b="0"/>
        </a:lnRef>
        <a:fillRef idx="1">
          <a:scrgbClr r="0" g="0" b="0"/>
        </a:fillRef>
        <a:effectRef idx="1">
          <a:scrgbClr r="0" g="0" b="0"/>
        </a:effectRef>
        <a:fontRef idx="minor"/>
      </dsp:style>
    </dsp:sp>
    <dsp:sp modelId="{26493B1D-43FC-4E8A-B3CF-302579542888}">
      <dsp:nvSpPr>
        <dsp:cNvPr id="0" name=""/>
        <dsp:cNvSpPr/>
      </dsp:nvSpPr>
      <dsp:spPr>
        <a:xfrm>
          <a:off x="1827339" y="68022"/>
          <a:ext cx="1440132" cy="1008046"/>
        </a:xfrm>
        <a:prstGeom prst="roundRect">
          <a:avLst>
            <a:gd name="adj" fmla="val 16670"/>
          </a:avLst>
        </a:prstGeom>
        <a:solidFill>
          <a:schemeClr val="accent5">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l-GR" sz="2800" b="1" kern="1200" dirty="0"/>
            <a:t>Ειδικές </a:t>
          </a:r>
        </a:p>
      </dsp:txBody>
      <dsp:txXfrm>
        <a:off x="1876557" y="117240"/>
        <a:ext cx="1341696" cy="909610"/>
      </dsp:txXfrm>
    </dsp:sp>
    <dsp:sp modelId="{14DF9574-09EF-457E-9771-7DA6CC5D4700}">
      <dsp:nvSpPr>
        <dsp:cNvPr id="0" name=""/>
        <dsp:cNvSpPr/>
      </dsp:nvSpPr>
      <dsp:spPr>
        <a:xfrm>
          <a:off x="3267472" y="31628"/>
          <a:ext cx="1047415" cy="1079817"/>
        </a:xfrm>
        <a:prstGeom prst="rect">
          <a:avLst/>
        </a:prstGeom>
        <a:noFill/>
        <a:ln w="6350" cap="flat" cmpd="sng" algn="ctr">
          <a:solidFill>
            <a:schemeClr val="dk1">
              <a:alpha val="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txBody>
        <a:bodyPr spcFirstLastPara="0" vert="horz" wrap="square" lIns="76200" tIns="76200" rIns="76200" bIns="76200" numCol="1" spcCol="1270" anchor="ctr" anchorCtr="0">
          <a:noAutofit/>
        </a:bodyPr>
        <a:lstStyle/>
        <a:p>
          <a:pPr marL="228600" lvl="1" indent="-228600" algn="l" defTabSz="889000">
            <a:lnSpc>
              <a:spcPct val="90000"/>
            </a:lnSpc>
            <a:spcBef>
              <a:spcPct val="0"/>
            </a:spcBef>
            <a:spcAft>
              <a:spcPct val="15000"/>
            </a:spcAft>
            <a:buChar char="••"/>
          </a:pPr>
          <a:r>
            <a:rPr lang="el-GR" sz="2000" b="1" kern="1200" dirty="0"/>
            <a:t>ότι</a:t>
          </a:r>
        </a:p>
        <a:p>
          <a:pPr marL="228600" lvl="1" indent="-228600" algn="l" defTabSz="889000">
            <a:lnSpc>
              <a:spcPct val="90000"/>
            </a:lnSpc>
            <a:spcBef>
              <a:spcPct val="0"/>
            </a:spcBef>
            <a:spcAft>
              <a:spcPct val="15000"/>
            </a:spcAft>
            <a:buChar char="••"/>
          </a:pPr>
          <a:r>
            <a:rPr lang="el-GR" sz="2000" b="1" kern="1200" dirty="0"/>
            <a:t>πως</a:t>
          </a:r>
        </a:p>
        <a:p>
          <a:pPr marL="228600" lvl="1" indent="-228600" algn="l" defTabSz="889000">
            <a:lnSpc>
              <a:spcPct val="90000"/>
            </a:lnSpc>
            <a:spcBef>
              <a:spcPct val="0"/>
            </a:spcBef>
            <a:spcAft>
              <a:spcPct val="15000"/>
            </a:spcAft>
            <a:buChar char="••"/>
          </a:pPr>
          <a:r>
            <a:rPr lang="el-GR" sz="2000" b="1" kern="1200" dirty="0"/>
            <a:t>που</a:t>
          </a:r>
        </a:p>
      </dsp:txBody>
      <dsp:txXfrm>
        <a:off x="3267472" y="31628"/>
        <a:ext cx="1047415" cy="1079817"/>
      </dsp:txXfrm>
    </dsp:sp>
    <dsp:sp modelId="{0D68C4D8-89DD-4218-81BA-A2BEE13801C2}">
      <dsp:nvSpPr>
        <dsp:cNvPr id="0" name=""/>
        <dsp:cNvSpPr/>
      </dsp:nvSpPr>
      <dsp:spPr>
        <a:xfrm rot="5400000">
          <a:off x="3571849" y="2148713"/>
          <a:ext cx="855484" cy="973939"/>
        </a:xfrm>
        <a:prstGeom prst="bentUpArrow">
          <a:avLst>
            <a:gd name="adj1" fmla="val 32840"/>
            <a:gd name="adj2" fmla="val 25000"/>
            <a:gd name="adj3" fmla="val 35780"/>
          </a:avLst>
        </a:prstGeom>
        <a:solidFill>
          <a:schemeClr val="accent5">
            <a:tint val="50000"/>
            <a:hueOff val="-1157111"/>
            <a:satOff val="-16939"/>
            <a:lumOff val="2405"/>
            <a:alphaOff val="0"/>
          </a:schemeClr>
        </a:solidFill>
        <a:ln>
          <a:noFill/>
        </a:ln>
        <a:effectLst/>
        <a:scene3d>
          <a:camera prst="orthographicFront">
            <a:rot lat="0" lon="0" rev="0"/>
          </a:camera>
          <a:lightRig rig="contrasting" dir="t">
            <a:rot lat="0" lon="0" rev="1200000"/>
          </a:lightRig>
        </a:scene3d>
        <a:sp3d contourW="12700" prstMaterial="flat">
          <a:bevelT w="177800" h="254000"/>
          <a:bevelB w="152400"/>
        </a:sp3d>
      </dsp:spPr>
      <dsp:style>
        <a:lnRef idx="0">
          <a:scrgbClr r="0" g="0" b="0"/>
        </a:lnRef>
        <a:fillRef idx="1">
          <a:scrgbClr r="0" g="0" b="0"/>
        </a:fillRef>
        <a:effectRef idx="1">
          <a:scrgbClr r="0" g="0" b="0"/>
        </a:effectRef>
        <a:fontRef idx="minor"/>
      </dsp:style>
    </dsp:sp>
    <dsp:sp modelId="{D0F8712E-E146-4DCD-8952-54E9796F28D9}">
      <dsp:nvSpPr>
        <dsp:cNvPr id="0" name=""/>
        <dsp:cNvSpPr/>
      </dsp:nvSpPr>
      <dsp:spPr>
        <a:xfrm>
          <a:off x="3065084" y="1200391"/>
          <a:ext cx="2087803" cy="1008046"/>
        </a:xfrm>
        <a:prstGeom prst="roundRect">
          <a:avLst>
            <a:gd name="adj" fmla="val 16670"/>
          </a:avLst>
        </a:prstGeom>
        <a:solidFill>
          <a:schemeClr val="accent5">
            <a:hueOff val="-874998"/>
            <a:satOff val="-14674"/>
            <a:lumOff val="-3137"/>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l-GR" sz="2800" kern="1200" dirty="0"/>
            <a:t>Βουλητικές </a:t>
          </a:r>
        </a:p>
      </dsp:txBody>
      <dsp:txXfrm>
        <a:off x="3114302" y="1249609"/>
        <a:ext cx="1989367" cy="909610"/>
      </dsp:txXfrm>
    </dsp:sp>
    <dsp:sp modelId="{FCC4A701-B6A2-4821-8BBD-952ED8A19D46}">
      <dsp:nvSpPr>
        <dsp:cNvPr id="0" name=""/>
        <dsp:cNvSpPr/>
      </dsp:nvSpPr>
      <dsp:spPr>
        <a:xfrm>
          <a:off x="5092323" y="1257656"/>
          <a:ext cx="1377885" cy="865384"/>
        </a:xfrm>
        <a:prstGeom prst="rect">
          <a:avLst/>
        </a:prstGeom>
        <a:noFill/>
        <a:ln w="6350" cap="flat" cmpd="sng" algn="ctr">
          <a:solidFill>
            <a:schemeClr val="dk1">
              <a:alpha val="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txBody>
        <a:bodyPr spcFirstLastPara="0" vert="horz" wrap="square" lIns="76200" tIns="76200" rIns="76200" bIns="76200" numCol="1" spcCol="1270" anchor="ctr" anchorCtr="0">
          <a:noAutofit/>
        </a:bodyPr>
        <a:lstStyle/>
        <a:p>
          <a:pPr marL="228600" lvl="1" indent="-228600" algn="l" defTabSz="889000">
            <a:lnSpc>
              <a:spcPct val="90000"/>
            </a:lnSpc>
            <a:spcBef>
              <a:spcPct val="0"/>
            </a:spcBef>
            <a:spcAft>
              <a:spcPct val="15000"/>
            </a:spcAft>
            <a:buChar char="••"/>
          </a:pPr>
          <a:r>
            <a:rPr lang="el-GR" sz="2000" b="1" kern="1200" dirty="0"/>
            <a:t>Να</a:t>
          </a:r>
        </a:p>
      </dsp:txBody>
      <dsp:txXfrm>
        <a:off x="5092323" y="1257656"/>
        <a:ext cx="1377885" cy="865384"/>
      </dsp:txXfrm>
    </dsp:sp>
    <dsp:sp modelId="{FCCC73E8-4AFC-46E3-940E-1A66DF1E550C}">
      <dsp:nvSpPr>
        <dsp:cNvPr id="0" name=""/>
        <dsp:cNvSpPr/>
      </dsp:nvSpPr>
      <dsp:spPr>
        <a:xfrm rot="5400000">
          <a:off x="4442037" y="3281082"/>
          <a:ext cx="855484" cy="973939"/>
        </a:xfrm>
        <a:prstGeom prst="bentUpArrow">
          <a:avLst>
            <a:gd name="adj1" fmla="val 32840"/>
            <a:gd name="adj2" fmla="val 25000"/>
            <a:gd name="adj3" fmla="val 35780"/>
          </a:avLst>
        </a:prstGeom>
        <a:solidFill>
          <a:schemeClr val="accent5">
            <a:tint val="50000"/>
            <a:hueOff val="-2314222"/>
            <a:satOff val="-33878"/>
            <a:lumOff val="4810"/>
            <a:alphaOff val="0"/>
          </a:schemeClr>
        </a:solidFill>
        <a:ln>
          <a:noFill/>
        </a:ln>
        <a:effectLst/>
        <a:scene3d>
          <a:camera prst="orthographicFront">
            <a:rot lat="0" lon="0" rev="0"/>
          </a:camera>
          <a:lightRig rig="contrasting" dir="t">
            <a:rot lat="0" lon="0" rev="1200000"/>
          </a:lightRig>
        </a:scene3d>
        <a:sp3d contourW="12700" prstMaterial="flat">
          <a:bevelT w="177800" h="254000"/>
          <a:bevelB w="152400"/>
        </a:sp3d>
      </dsp:spPr>
      <dsp:style>
        <a:lnRef idx="0">
          <a:scrgbClr r="0" g="0" b="0"/>
        </a:lnRef>
        <a:fillRef idx="1">
          <a:scrgbClr r="0" g="0" b="0"/>
        </a:fillRef>
        <a:effectRef idx="1">
          <a:scrgbClr r="0" g="0" b="0"/>
        </a:effectRef>
        <a:fontRef idx="minor"/>
      </dsp:style>
    </dsp:sp>
    <dsp:sp modelId="{59B7B051-03CA-446F-98CE-FD7B65930E5E}">
      <dsp:nvSpPr>
        <dsp:cNvPr id="0" name=""/>
        <dsp:cNvSpPr/>
      </dsp:nvSpPr>
      <dsp:spPr>
        <a:xfrm>
          <a:off x="4452777" y="2315179"/>
          <a:ext cx="1440132" cy="1008046"/>
        </a:xfrm>
        <a:prstGeom prst="roundRect">
          <a:avLst>
            <a:gd name="adj" fmla="val 16670"/>
          </a:avLst>
        </a:prstGeom>
        <a:solidFill>
          <a:schemeClr val="accent5">
            <a:hueOff val="-1749996"/>
            <a:satOff val="-29348"/>
            <a:lumOff val="-6275"/>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l-GR" sz="1600" b="1" kern="1200" dirty="0"/>
            <a:t>Ενδοιαστικές</a:t>
          </a:r>
          <a:endParaRPr lang="el-GR" sz="1600" kern="1200" dirty="0"/>
        </a:p>
      </dsp:txBody>
      <dsp:txXfrm>
        <a:off x="4501995" y="2364397"/>
        <a:ext cx="1341696" cy="909610"/>
      </dsp:txXfrm>
    </dsp:sp>
    <dsp:sp modelId="{552315E4-491A-4B80-91BF-B81ABC586EEF}">
      <dsp:nvSpPr>
        <dsp:cNvPr id="0" name=""/>
        <dsp:cNvSpPr/>
      </dsp:nvSpPr>
      <dsp:spPr>
        <a:xfrm>
          <a:off x="5721689" y="2520461"/>
          <a:ext cx="1477788" cy="814747"/>
        </a:xfrm>
        <a:prstGeom prst="rect">
          <a:avLst/>
        </a:prstGeom>
        <a:noFill/>
        <a:ln w="6350" cap="flat" cmpd="sng" algn="ctr">
          <a:solidFill>
            <a:schemeClr val="dk1">
              <a:alpha val="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txBody>
        <a:bodyPr spcFirstLastPara="0" vert="horz" wrap="square" lIns="76200" tIns="76200" rIns="76200" bIns="76200" numCol="1" spcCol="1270" anchor="ctr" anchorCtr="0">
          <a:noAutofit/>
        </a:bodyPr>
        <a:lstStyle/>
        <a:p>
          <a:pPr marL="228600" lvl="1" indent="-228600" algn="l" defTabSz="889000">
            <a:lnSpc>
              <a:spcPct val="90000"/>
            </a:lnSpc>
            <a:spcBef>
              <a:spcPct val="0"/>
            </a:spcBef>
            <a:spcAft>
              <a:spcPct val="15000"/>
            </a:spcAft>
            <a:buChar char="••"/>
          </a:pPr>
          <a:r>
            <a:rPr lang="el-GR" sz="2000" b="1" kern="1200" dirty="0"/>
            <a:t>Μήπως</a:t>
          </a:r>
        </a:p>
        <a:p>
          <a:pPr marL="228600" lvl="1" indent="-228600" algn="l" defTabSz="889000">
            <a:lnSpc>
              <a:spcPct val="90000"/>
            </a:lnSpc>
            <a:spcBef>
              <a:spcPct val="0"/>
            </a:spcBef>
            <a:spcAft>
              <a:spcPct val="15000"/>
            </a:spcAft>
            <a:buChar char="••"/>
          </a:pPr>
          <a:r>
            <a:rPr lang="el-GR" sz="2000" b="1" kern="1200" dirty="0"/>
            <a:t>μην </a:t>
          </a:r>
        </a:p>
      </dsp:txBody>
      <dsp:txXfrm>
        <a:off x="5721689" y="2520461"/>
        <a:ext cx="1477788" cy="814747"/>
      </dsp:txXfrm>
    </dsp:sp>
    <dsp:sp modelId="{E767F261-8281-4AD4-A66E-92533C6953C3}">
      <dsp:nvSpPr>
        <dsp:cNvPr id="0" name=""/>
        <dsp:cNvSpPr/>
      </dsp:nvSpPr>
      <dsp:spPr>
        <a:xfrm rot="5400000">
          <a:off x="5785524" y="4413451"/>
          <a:ext cx="855484" cy="973939"/>
        </a:xfrm>
        <a:prstGeom prst="bentUpArrow">
          <a:avLst>
            <a:gd name="adj1" fmla="val 32840"/>
            <a:gd name="adj2" fmla="val 25000"/>
            <a:gd name="adj3" fmla="val 35780"/>
          </a:avLst>
        </a:prstGeom>
        <a:solidFill>
          <a:schemeClr val="accent5">
            <a:tint val="50000"/>
            <a:hueOff val="-3471333"/>
            <a:satOff val="-50817"/>
            <a:lumOff val="7215"/>
            <a:alphaOff val="0"/>
          </a:schemeClr>
        </a:solidFill>
        <a:ln>
          <a:noFill/>
        </a:ln>
        <a:effectLst/>
        <a:scene3d>
          <a:camera prst="orthographicFront">
            <a:rot lat="0" lon="0" rev="0"/>
          </a:camera>
          <a:lightRig rig="contrasting" dir="t">
            <a:rot lat="0" lon="0" rev="1200000"/>
          </a:lightRig>
        </a:scene3d>
        <a:sp3d contourW="12700" prstMaterial="flat">
          <a:bevelT w="177800" h="254000"/>
          <a:bevelB w="152400"/>
        </a:sp3d>
      </dsp:spPr>
      <dsp:style>
        <a:lnRef idx="0">
          <a:scrgbClr r="0" g="0" b="0"/>
        </a:lnRef>
        <a:fillRef idx="1">
          <a:scrgbClr r="0" g="0" b="0"/>
        </a:fillRef>
        <a:effectRef idx="1">
          <a:scrgbClr r="0" g="0" b="0"/>
        </a:effectRef>
        <a:fontRef idx="minor"/>
      </dsp:style>
    </dsp:sp>
    <dsp:sp modelId="{B300745E-3A3D-4CF9-A3AF-36BF7B500649}">
      <dsp:nvSpPr>
        <dsp:cNvPr id="0" name=""/>
        <dsp:cNvSpPr/>
      </dsp:nvSpPr>
      <dsp:spPr>
        <a:xfrm>
          <a:off x="5409409" y="3465128"/>
          <a:ext cx="1739061" cy="1008046"/>
        </a:xfrm>
        <a:prstGeom prst="roundRect">
          <a:avLst>
            <a:gd name="adj" fmla="val 16670"/>
          </a:avLst>
        </a:prstGeom>
        <a:solidFill>
          <a:schemeClr val="accent5">
            <a:hueOff val="-2624994"/>
            <a:satOff val="-44021"/>
            <a:lumOff val="-9412"/>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l-GR" sz="1800" b="1" kern="1200" dirty="0"/>
            <a:t>Πλάγιες ερωτηματικές </a:t>
          </a:r>
        </a:p>
      </dsp:txBody>
      <dsp:txXfrm>
        <a:off x="5458627" y="3514346"/>
        <a:ext cx="1640625" cy="909610"/>
      </dsp:txXfrm>
    </dsp:sp>
    <dsp:sp modelId="{648F2DCA-B6DB-4067-9101-70B49A6D51C1}">
      <dsp:nvSpPr>
        <dsp:cNvPr id="0" name=""/>
        <dsp:cNvSpPr/>
      </dsp:nvSpPr>
      <dsp:spPr>
        <a:xfrm>
          <a:off x="6999006" y="3561269"/>
          <a:ext cx="1047415" cy="814747"/>
        </a:xfrm>
        <a:prstGeom prst="rect">
          <a:avLst/>
        </a:prstGeom>
        <a:noFill/>
        <a:ln w="6350" cap="flat" cmpd="sng" algn="ctr">
          <a:solidFill>
            <a:schemeClr val="dk1">
              <a:alpha val="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C01A0AC6-AAAB-485F-A003-5B7DF8FB753A}">
      <dsp:nvSpPr>
        <dsp:cNvPr id="0" name=""/>
        <dsp:cNvSpPr/>
      </dsp:nvSpPr>
      <dsp:spPr>
        <a:xfrm>
          <a:off x="6603432" y="4597497"/>
          <a:ext cx="1440132" cy="1008046"/>
        </a:xfrm>
        <a:prstGeom prst="roundRect">
          <a:avLst>
            <a:gd name="adj" fmla="val 16670"/>
          </a:avLst>
        </a:prstGeom>
        <a:solidFill>
          <a:schemeClr val="accent5">
            <a:hueOff val="-3499992"/>
            <a:satOff val="-58695"/>
            <a:lumOff val="-12549"/>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l-GR" sz="1700" b="1" kern="1200" dirty="0"/>
            <a:t>Αναφορικές ονοματικές</a:t>
          </a:r>
        </a:p>
      </dsp:txBody>
      <dsp:txXfrm>
        <a:off x="6652650" y="4646715"/>
        <a:ext cx="1341696" cy="90961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4BCB4A-8D34-49C5-B825-CCBFB3C4A92F}">
      <dsp:nvSpPr>
        <dsp:cNvPr id="0" name=""/>
        <dsp:cNvSpPr/>
      </dsp:nvSpPr>
      <dsp:spPr>
        <a:xfrm>
          <a:off x="1355724" y="1243794"/>
          <a:ext cx="2539007" cy="1693518"/>
        </a:xfrm>
        <a:prstGeom prst="rect">
          <a:avLst/>
        </a:prstGeom>
        <a:solidFill>
          <a:schemeClr val="accent2">
            <a:tint val="40000"/>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0" tIns="149352" rIns="149352" bIns="149352" numCol="1" spcCol="1270" anchor="ctr" anchorCtr="0">
          <a:noAutofit/>
        </a:bodyPr>
        <a:lstStyle/>
        <a:p>
          <a:pPr lvl="0" algn="l" defTabSz="933450">
            <a:lnSpc>
              <a:spcPct val="90000"/>
            </a:lnSpc>
            <a:spcBef>
              <a:spcPct val="0"/>
            </a:spcBef>
            <a:spcAft>
              <a:spcPct val="35000"/>
            </a:spcAft>
          </a:pPr>
          <a:r>
            <a:rPr lang="el-GR" sz="2100" kern="1200" dirty="0"/>
            <a:t>Θεματική πρόταση: θέτει ερώτηση γιατί;</a:t>
          </a:r>
        </a:p>
      </dsp:txBody>
      <dsp:txXfrm>
        <a:off x="1761966" y="1243794"/>
        <a:ext cx="2132766" cy="1693518"/>
      </dsp:txXfrm>
    </dsp:sp>
    <dsp:sp modelId="{1F5ABB60-A6C7-4335-9198-151011AA3894}">
      <dsp:nvSpPr>
        <dsp:cNvPr id="0" name=""/>
        <dsp:cNvSpPr/>
      </dsp:nvSpPr>
      <dsp:spPr>
        <a:xfrm>
          <a:off x="1355724" y="2937312"/>
          <a:ext cx="2539007" cy="1693518"/>
        </a:xfrm>
        <a:prstGeom prst="rect">
          <a:avLst/>
        </a:prstGeom>
        <a:solidFill>
          <a:schemeClr val="accent2">
            <a:tint val="40000"/>
            <a:alpha val="90000"/>
            <a:hueOff val="332415"/>
            <a:satOff val="12432"/>
            <a:lumOff val="687"/>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0" tIns="149352" rIns="149352" bIns="149352" numCol="1" spcCol="1270" anchor="ctr" anchorCtr="0">
          <a:noAutofit/>
        </a:bodyPr>
        <a:lstStyle/>
        <a:p>
          <a:pPr lvl="0" algn="l" defTabSz="933450">
            <a:lnSpc>
              <a:spcPct val="90000"/>
            </a:lnSpc>
            <a:spcBef>
              <a:spcPct val="0"/>
            </a:spcBef>
            <a:spcAft>
              <a:spcPct val="35000"/>
            </a:spcAft>
          </a:pPr>
          <a:r>
            <a:rPr lang="el-GR" sz="2100" kern="1200" dirty="0"/>
            <a:t>Η απάντηση στο γιατί δημιουργούν τα σχόλια</a:t>
          </a:r>
        </a:p>
      </dsp:txBody>
      <dsp:txXfrm>
        <a:off x="1761966" y="2937312"/>
        <a:ext cx="2132766" cy="1693518"/>
      </dsp:txXfrm>
    </dsp:sp>
    <dsp:sp modelId="{D263302F-E1EC-4793-8AEA-81D315FAA89F}">
      <dsp:nvSpPr>
        <dsp:cNvPr id="0" name=""/>
        <dsp:cNvSpPr/>
      </dsp:nvSpPr>
      <dsp:spPr>
        <a:xfrm>
          <a:off x="1587" y="566725"/>
          <a:ext cx="1692671" cy="1692671"/>
        </a:xfrm>
        <a:prstGeom prst="ellipse">
          <a:avLst/>
        </a:prstGeom>
        <a:solidFill>
          <a:schemeClr val="accent2">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1244600">
            <a:lnSpc>
              <a:spcPct val="90000"/>
            </a:lnSpc>
            <a:spcBef>
              <a:spcPct val="0"/>
            </a:spcBef>
            <a:spcAft>
              <a:spcPct val="35000"/>
            </a:spcAft>
          </a:pPr>
          <a:r>
            <a:rPr lang="el-GR" sz="2800" b="1" kern="1200" dirty="0"/>
            <a:t>Αιτιολόγησης</a:t>
          </a:r>
        </a:p>
      </dsp:txBody>
      <dsp:txXfrm>
        <a:off x="249473" y="814611"/>
        <a:ext cx="1196899" cy="1196899"/>
      </dsp:txXfrm>
    </dsp:sp>
    <dsp:sp modelId="{5CC7E80D-F911-4B0E-98CD-70111EF2EE51}">
      <dsp:nvSpPr>
        <dsp:cNvPr id="0" name=""/>
        <dsp:cNvSpPr/>
      </dsp:nvSpPr>
      <dsp:spPr>
        <a:xfrm>
          <a:off x="5587404" y="1243794"/>
          <a:ext cx="2539007" cy="1693518"/>
        </a:xfrm>
        <a:prstGeom prst="rect">
          <a:avLst/>
        </a:prstGeom>
        <a:solidFill>
          <a:schemeClr val="accent2">
            <a:tint val="40000"/>
            <a:alpha val="90000"/>
            <a:hueOff val="664829"/>
            <a:satOff val="24863"/>
            <a:lumOff val="1375"/>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0" tIns="149352" rIns="149352" bIns="149352" numCol="1" spcCol="1270" anchor="ctr" anchorCtr="0">
          <a:noAutofit/>
        </a:bodyPr>
        <a:lstStyle/>
        <a:p>
          <a:pPr lvl="0" algn="l" defTabSz="933450">
            <a:lnSpc>
              <a:spcPct val="90000"/>
            </a:lnSpc>
            <a:spcBef>
              <a:spcPct val="0"/>
            </a:spcBef>
            <a:spcAft>
              <a:spcPct val="35000"/>
            </a:spcAft>
          </a:pPr>
          <a:r>
            <a:rPr lang="el-GR" sz="2100" kern="1200" dirty="0"/>
            <a:t>Θεματική πρόταση: Αιτία που οδηγεί σε αποτέλεσμα</a:t>
          </a:r>
        </a:p>
      </dsp:txBody>
      <dsp:txXfrm>
        <a:off x="5993645" y="1243794"/>
        <a:ext cx="2132766" cy="1693518"/>
      </dsp:txXfrm>
    </dsp:sp>
    <dsp:sp modelId="{57B5CDC8-37FB-42C8-9E3F-581A0E35E490}">
      <dsp:nvSpPr>
        <dsp:cNvPr id="0" name=""/>
        <dsp:cNvSpPr/>
      </dsp:nvSpPr>
      <dsp:spPr>
        <a:xfrm>
          <a:off x="5587404" y="2937312"/>
          <a:ext cx="2539007" cy="1693518"/>
        </a:xfrm>
        <a:prstGeom prst="rect">
          <a:avLst/>
        </a:prstGeom>
        <a:solidFill>
          <a:schemeClr val="accent2">
            <a:tint val="40000"/>
            <a:alpha val="90000"/>
            <a:hueOff val="997244"/>
            <a:satOff val="37295"/>
            <a:lumOff val="2062"/>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0" tIns="149352" rIns="149352" bIns="149352" numCol="1" spcCol="1270" anchor="ctr" anchorCtr="0">
          <a:noAutofit/>
        </a:bodyPr>
        <a:lstStyle/>
        <a:p>
          <a:pPr lvl="0" algn="l" defTabSz="933450">
            <a:lnSpc>
              <a:spcPct val="90000"/>
            </a:lnSpc>
            <a:spcBef>
              <a:spcPct val="0"/>
            </a:spcBef>
            <a:spcAft>
              <a:spcPct val="35000"/>
            </a:spcAft>
          </a:pPr>
          <a:r>
            <a:rPr lang="el-GR" sz="2100" kern="1200" dirty="0"/>
            <a:t>Θεματική πρόταση: Πρώτα η αιτία και μετά το αποτέλεσμα.</a:t>
          </a:r>
        </a:p>
      </dsp:txBody>
      <dsp:txXfrm>
        <a:off x="5993645" y="2937312"/>
        <a:ext cx="2132766" cy="1693518"/>
      </dsp:txXfrm>
    </dsp:sp>
    <dsp:sp modelId="{A3AD2843-238B-43EC-9DB6-1A504924E625}">
      <dsp:nvSpPr>
        <dsp:cNvPr id="0" name=""/>
        <dsp:cNvSpPr/>
      </dsp:nvSpPr>
      <dsp:spPr>
        <a:xfrm>
          <a:off x="4233267" y="566725"/>
          <a:ext cx="1692671" cy="1692671"/>
        </a:xfrm>
        <a:prstGeom prst="ellipse">
          <a:avLst/>
        </a:prstGeom>
        <a:solidFill>
          <a:schemeClr val="accent2">
            <a:hueOff val="1378517"/>
            <a:satOff val="25807"/>
            <a:lumOff val="-1569"/>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1066800">
            <a:lnSpc>
              <a:spcPct val="90000"/>
            </a:lnSpc>
            <a:spcBef>
              <a:spcPct val="0"/>
            </a:spcBef>
            <a:spcAft>
              <a:spcPct val="35000"/>
            </a:spcAft>
          </a:pPr>
          <a:r>
            <a:rPr lang="el-GR" sz="2400" b="1" kern="1200" dirty="0"/>
            <a:t>Αιτίας αποτελέσματος</a:t>
          </a:r>
        </a:p>
      </dsp:txBody>
      <dsp:txXfrm>
        <a:off x="4481153" y="814611"/>
        <a:ext cx="1196899" cy="119689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6DA042-6C75-4CB2-A10E-0251330ABB81}">
      <dsp:nvSpPr>
        <dsp:cNvPr id="0" name=""/>
        <dsp:cNvSpPr/>
      </dsp:nvSpPr>
      <dsp:spPr>
        <a:xfrm>
          <a:off x="20513" y="479247"/>
          <a:ext cx="4062045" cy="4062045"/>
        </a:xfrm>
        <a:prstGeom prst="pie">
          <a:avLst>
            <a:gd name="adj1" fmla="val 5400000"/>
            <a:gd name="adj2" fmla="val 16200000"/>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BE74B70A-3043-43C5-97A8-F6F49762FE66}">
      <dsp:nvSpPr>
        <dsp:cNvPr id="0" name=""/>
        <dsp:cNvSpPr/>
      </dsp:nvSpPr>
      <dsp:spPr>
        <a:xfrm>
          <a:off x="2031022" y="450488"/>
          <a:ext cx="4739053" cy="4062045"/>
        </a:xfrm>
        <a:prstGeom prst="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l-GR" sz="2300" kern="1200" dirty="0"/>
            <a:t>Σύντομος, περιεκτικός, αρηματικός, πρωτότυπος, ουδέτερος, χιουμοριστικός, κυριολεκτικός….</a:t>
          </a:r>
        </a:p>
      </dsp:txBody>
      <dsp:txXfrm>
        <a:off x="2031022" y="450488"/>
        <a:ext cx="4739053" cy="1218616"/>
      </dsp:txXfrm>
    </dsp:sp>
    <dsp:sp modelId="{F47CD9A1-3455-4C8E-81D6-006DFD271DA7}">
      <dsp:nvSpPr>
        <dsp:cNvPr id="0" name=""/>
        <dsp:cNvSpPr/>
      </dsp:nvSpPr>
      <dsp:spPr>
        <a:xfrm>
          <a:off x="710859" y="1768868"/>
          <a:ext cx="2640326" cy="2640326"/>
        </a:xfrm>
        <a:prstGeom prst="pie">
          <a:avLst>
            <a:gd name="adj1" fmla="val 5400000"/>
            <a:gd name="adj2" fmla="val 16200000"/>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436A9F00-A3CD-4C02-83FD-4C6A564D828C}">
      <dsp:nvSpPr>
        <dsp:cNvPr id="0" name=""/>
        <dsp:cNvSpPr/>
      </dsp:nvSpPr>
      <dsp:spPr>
        <a:xfrm>
          <a:off x="2031022" y="1768868"/>
          <a:ext cx="4739053" cy="2640326"/>
        </a:xfrm>
        <a:prstGeom prst="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l-GR" sz="2300" kern="1200" dirty="0"/>
            <a:t>Επίκαιρο, σχολιάζει, ερμηνεύει, προσεγγίζει το θέμα με επιχειρήματα</a:t>
          </a:r>
        </a:p>
      </dsp:txBody>
      <dsp:txXfrm>
        <a:off x="2031022" y="1768868"/>
        <a:ext cx="4739053" cy="1218612"/>
      </dsp:txXfrm>
    </dsp:sp>
    <dsp:sp modelId="{49746C10-4C4F-4542-AE03-80C3C35A07AF}">
      <dsp:nvSpPr>
        <dsp:cNvPr id="0" name=""/>
        <dsp:cNvSpPr/>
      </dsp:nvSpPr>
      <dsp:spPr>
        <a:xfrm>
          <a:off x="1442238" y="2943525"/>
          <a:ext cx="1218612" cy="1218612"/>
        </a:xfrm>
        <a:prstGeom prst="pie">
          <a:avLst>
            <a:gd name="adj1" fmla="val 5400000"/>
            <a:gd name="adj2" fmla="val 16200000"/>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D57ACF14-52C0-4C3C-8DAC-D452368D077D}">
      <dsp:nvSpPr>
        <dsp:cNvPr id="0" name=""/>
        <dsp:cNvSpPr/>
      </dsp:nvSpPr>
      <dsp:spPr>
        <a:xfrm>
          <a:off x="2031022" y="2987480"/>
          <a:ext cx="4739053" cy="1218612"/>
        </a:xfrm>
        <a:prstGeom prst="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endParaRPr lang="el-GR" sz="1600" b="1" kern="1200" dirty="0"/>
        </a:p>
        <a:p>
          <a:pPr lvl="0" algn="ctr" defTabSz="711200">
            <a:lnSpc>
              <a:spcPct val="90000"/>
            </a:lnSpc>
            <a:spcBef>
              <a:spcPct val="0"/>
            </a:spcBef>
            <a:spcAft>
              <a:spcPct val="35000"/>
            </a:spcAft>
          </a:pPr>
          <a:r>
            <a:rPr lang="el-GR" sz="1600" b="1" kern="1200" dirty="0"/>
            <a:t>Πρόλογος</a:t>
          </a:r>
          <a:r>
            <a:rPr lang="el-GR" sz="1600" b="0" kern="1200" dirty="0"/>
            <a:t>: </a:t>
          </a:r>
          <a:r>
            <a:rPr lang="el-GR" sz="1800" b="0" kern="1200" dirty="0"/>
            <a:t>αναφορά στο θέμα ή στην προβληματική</a:t>
          </a:r>
        </a:p>
        <a:p>
          <a:pPr lvl="0" algn="ctr" defTabSz="711200">
            <a:lnSpc>
              <a:spcPct val="90000"/>
            </a:lnSpc>
            <a:spcBef>
              <a:spcPct val="0"/>
            </a:spcBef>
            <a:spcAft>
              <a:spcPct val="35000"/>
            </a:spcAft>
          </a:pPr>
          <a:r>
            <a:rPr lang="el-GR" sz="1800" b="1" kern="1200" dirty="0"/>
            <a:t>Κύριο Μέρος</a:t>
          </a:r>
          <a:r>
            <a:rPr lang="el-GR" sz="1800" b="0" kern="1200" dirty="0"/>
            <a:t>: Διασαφηνίζει την κυρίαρχη ιδέα, την τεκμηριώνει ή την ανασκευάζει </a:t>
          </a:r>
        </a:p>
        <a:p>
          <a:pPr lvl="0" algn="ctr" defTabSz="711200">
            <a:lnSpc>
              <a:spcPct val="90000"/>
            </a:lnSpc>
            <a:spcBef>
              <a:spcPct val="0"/>
            </a:spcBef>
            <a:spcAft>
              <a:spcPct val="35000"/>
            </a:spcAft>
          </a:pPr>
          <a:endParaRPr lang="el-GR" sz="1400" b="1" kern="1200" dirty="0"/>
        </a:p>
      </dsp:txBody>
      <dsp:txXfrm>
        <a:off x="2031022" y="2987480"/>
        <a:ext cx="4739053" cy="121861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F8DDCD-D383-452B-BAA2-4CCB81A08D63}">
      <dsp:nvSpPr>
        <dsp:cNvPr id="0" name=""/>
        <dsp:cNvSpPr/>
      </dsp:nvSpPr>
      <dsp:spPr>
        <a:xfrm rot="5400000">
          <a:off x="2896079" y="122484"/>
          <a:ext cx="1873581" cy="1630015"/>
        </a:xfrm>
        <a:prstGeom prst="hexagon">
          <a:avLst>
            <a:gd name="adj" fmla="val 25000"/>
            <a:gd name="vf" fmla="val 115470"/>
          </a:avLst>
        </a:prstGeom>
        <a:gradFill rotWithShape="0">
          <a:gsLst>
            <a:gs pos="0">
              <a:schemeClr val="accent2">
                <a:hueOff val="0"/>
                <a:satOff val="0"/>
                <a:lumOff val="0"/>
                <a:alphaOff val="0"/>
                <a:lumMod val="110000"/>
                <a:satMod val="105000"/>
                <a:tint val="67000"/>
              </a:schemeClr>
            </a:gs>
            <a:gs pos="50000">
              <a:schemeClr val="accent2">
                <a:hueOff val="0"/>
                <a:satOff val="0"/>
                <a:lumOff val="0"/>
                <a:alphaOff val="0"/>
                <a:lumMod val="105000"/>
                <a:satMod val="103000"/>
                <a:tint val="73000"/>
              </a:schemeClr>
            </a:gs>
            <a:gs pos="100000">
              <a:schemeClr val="accent2">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l-GR" sz="1300" kern="1200" dirty="0"/>
            <a:t>Σύντομοι πλαγιότιτλοι παραγράφων</a:t>
          </a:r>
        </a:p>
      </dsp:txBody>
      <dsp:txXfrm rot="-5400000">
        <a:off x="3271873" y="292667"/>
        <a:ext cx="1121993" cy="1289649"/>
      </dsp:txXfrm>
    </dsp:sp>
    <dsp:sp modelId="{E1977111-3FB5-4400-B8F3-07860F33F27D}">
      <dsp:nvSpPr>
        <dsp:cNvPr id="0" name=""/>
        <dsp:cNvSpPr/>
      </dsp:nvSpPr>
      <dsp:spPr>
        <a:xfrm>
          <a:off x="4697341" y="375417"/>
          <a:ext cx="2090916" cy="11241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ctr" anchorCtr="0">
          <a:noAutofit/>
        </a:bodyPr>
        <a:lstStyle/>
        <a:p>
          <a:pPr lvl="0" algn="l" defTabSz="577850">
            <a:lnSpc>
              <a:spcPct val="90000"/>
            </a:lnSpc>
            <a:spcBef>
              <a:spcPct val="0"/>
            </a:spcBef>
            <a:spcAft>
              <a:spcPct val="35000"/>
            </a:spcAft>
          </a:pPr>
          <a:r>
            <a:rPr lang="el-GR" sz="1300" kern="1200" dirty="0"/>
            <a:t>Πληροφοριακό ύφος/δεν σχολιάζει/όριο λέξεων</a:t>
          </a:r>
        </a:p>
      </dsp:txBody>
      <dsp:txXfrm>
        <a:off x="4697341" y="375417"/>
        <a:ext cx="2090916" cy="1124148"/>
      </dsp:txXfrm>
    </dsp:sp>
    <dsp:sp modelId="{9951C612-8E91-4511-B24A-51D483382143}">
      <dsp:nvSpPr>
        <dsp:cNvPr id="0" name=""/>
        <dsp:cNvSpPr/>
      </dsp:nvSpPr>
      <dsp:spPr>
        <a:xfrm rot="5400000">
          <a:off x="1135662" y="122484"/>
          <a:ext cx="1873581" cy="1630015"/>
        </a:xfrm>
        <a:prstGeom prst="hexagon">
          <a:avLst>
            <a:gd name="adj" fmla="val 25000"/>
            <a:gd name="vf" fmla="val 115470"/>
          </a:avLst>
        </a:prstGeom>
        <a:gradFill rotWithShape="0">
          <a:gsLst>
            <a:gs pos="0">
              <a:schemeClr val="accent3">
                <a:hueOff val="0"/>
                <a:satOff val="0"/>
                <a:lumOff val="0"/>
                <a:alphaOff val="0"/>
                <a:lumMod val="110000"/>
                <a:satMod val="105000"/>
                <a:tint val="67000"/>
              </a:schemeClr>
            </a:gs>
            <a:gs pos="50000">
              <a:schemeClr val="accent3">
                <a:hueOff val="0"/>
                <a:satOff val="0"/>
                <a:lumOff val="0"/>
                <a:alphaOff val="0"/>
                <a:lumMod val="105000"/>
                <a:satMod val="103000"/>
                <a:tint val="73000"/>
              </a:schemeClr>
            </a:gs>
            <a:gs pos="100000">
              <a:schemeClr val="accent3">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r>
            <a:rPr lang="el-GR" sz="1800" kern="1200" dirty="0"/>
            <a:t>Γραφή περίληψης</a:t>
          </a:r>
        </a:p>
      </dsp:txBody>
      <dsp:txXfrm rot="-5400000">
        <a:off x="1511456" y="292667"/>
        <a:ext cx="1121993" cy="1289649"/>
      </dsp:txXfrm>
    </dsp:sp>
    <dsp:sp modelId="{A54F29D2-18BB-492D-BE9F-65C0CB6D5EF1}">
      <dsp:nvSpPr>
        <dsp:cNvPr id="0" name=""/>
        <dsp:cNvSpPr/>
      </dsp:nvSpPr>
      <dsp:spPr>
        <a:xfrm rot="5400000">
          <a:off x="2012498" y="1712780"/>
          <a:ext cx="1873581" cy="1630015"/>
        </a:xfrm>
        <a:prstGeom prst="hexagon">
          <a:avLst>
            <a:gd name="adj" fmla="val 25000"/>
            <a:gd name="vf" fmla="val 115470"/>
          </a:avLst>
        </a:prstGeom>
        <a:gradFill rotWithShape="0">
          <a:gsLst>
            <a:gs pos="0">
              <a:schemeClr val="accent4">
                <a:hueOff val="0"/>
                <a:satOff val="0"/>
                <a:lumOff val="0"/>
                <a:alphaOff val="0"/>
                <a:lumMod val="110000"/>
                <a:satMod val="105000"/>
                <a:tint val="67000"/>
              </a:schemeClr>
            </a:gs>
            <a:gs pos="50000">
              <a:schemeClr val="accent4">
                <a:hueOff val="0"/>
                <a:satOff val="0"/>
                <a:lumOff val="0"/>
                <a:alphaOff val="0"/>
                <a:lumMod val="105000"/>
                <a:satMod val="103000"/>
                <a:tint val="73000"/>
              </a:schemeClr>
            </a:gs>
            <a:gs pos="100000">
              <a:schemeClr val="accent4">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l-GR" sz="1300" kern="1200" dirty="0"/>
            <a:t> Μορφές</a:t>
          </a:r>
        </a:p>
        <a:p>
          <a:pPr lvl="0" algn="ctr" defTabSz="577850">
            <a:lnSpc>
              <a:spcPct val="90000"/>
            </a:lnSpc>
            <a:spcBef>
              <a:spcPct val="0"/>
            </a:spcBef>
            <a:spcAft>
              <a:spcPct val="35000"/>
            </a:spcAft>
          </a:pPr>
          <a:r>
            <a:rPr lang="el-GR" sz="1300" kern="1200" dirty="0"/>
            <a:t>&amp; βήματα</a:t>
          </a:r>
        </a:p>
      </dsp:txBody>
      <dsp:txXfrm rot="-5400000">
        <a:off x="2388292" y="1882963"/>
        <a:ext cx="1121993" cy="1289649"/>
      </dsp:txXfrm>
    </dsp:sp>
    <dsp:sp modelId="{B0495341-0EA0-4B3D-AF40-FA5F748CAD4F}">
      <dsp:nvSpPr>
        <dsp:cNvPr id="0" name=""/>
        <dsp:cNvSpPr/>
      </dsp:nvSpPr>
      <dsp:spPr>
        <a:xfrm>
          <a:off x="43364" y="1965713"/>
          <a:ext cx="2023468" cy="11241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ctr" anchorCtr="0">
          <a:noAutofit/>
        </a:bodyPr>
        <a:lstStyle/>
        <a:p>
          <a:pPr lvl="0" algn="r" defTabSz="577850">
            <a:lnSpc>
              <a:spcPct val="90000"/>
            </a:lnSpc>
            <a:spcBef>
              <a:spcPct val="0"/>
            </a:spcBef>
            <a:spcAft>
              <a:spcPct val="35000"/>
            </a:spcAft>
          </a:pPr>
          <a:r>
            <a:rPr lang="el-GR" sz="1300" kern="1200" dirty="0"/>
            <a:t>Αναφορά στο κείμενο /συγγραφέα</a:t>
          </a:r>
        </a:p>
        <a:p>
          <a:pPr lvl="0" algn="r" defTabSz="577850">
            <a:lnSpc>
              <a:spcPct val="90000"/>
            </a:lnSpc>
            <a:spcBef>
              <a:spcPct val="0"/>
            </a:spcBef>
            <a:spcAft>
              <a:spcPct val="35000"/>
            </a:spcAft>
          </a:pPr>
          <a:r>
            <a:rPr lang="el-GR" sz="1300" kern="1200" dirty="0"/>
            <a:t>Αξιοποίηση συνδετικών λέξεων</a:t>
          </a:r>
        </a:p>
      </dsp:txBody>
      <dsp:txXfrm>
        <a:off x="43364" y="1965713"/>
        <a:ext cx="2023468" cy="1124148"/>
      </dsp:txXfrm>
    </dsp:sp>
    <dsp:sp modelId="{35ABA67D-3F47-436A-8F4B-537DD57E1114}">
      <dsp:nvSpPr>
        <dsp:cNvPr id="0" name=""/>
        <dsp:cNvSpPr/>
      </dsp:nvSpPr>
      <dsp:spPr>
        <a:xfrm rot="5400000">
          <a:off x="3772916" y="1712780"/>
          <a:ext cx="1873581" cy="1630015"/>
        </a:xfrm>
        <a:prstGeom prst="hexagon">
          <a:avLst>
            <a:gd name="adj" fmla="val 25000"/>
            <a:gd name="vf" fmla="val 115470"/>
          </a:avLst>
        </a:prstGeom>
        <a:gradFill rotWithShape="0">
          <a:gsLst>
            <a:gs pos="0">
              <a:schemeClr val="accent5">
                <a:hueOff val="0"/>
                <a:satOff val="0"/>
                <a:lumOff val="0"/>
                <a:alphaOff val="0"/>
                <a:lumMod val="110000"/>
                <a:satMod val="105000"/>
                <a:tint val="67000"/>
              </a:schemeClr>
            </a:gs>
            <a:gs pos="50000">
              <a:schemeClr val="accent5">
                <a:hueOff val="0"/>
                <a:satOff val="0"/>
                <a:lumOff val="0"/>
                <a:alphaOff val="0"/>
                <a:lumMod val="105000"/>
                <a:satMod val="103000"/>
                <a:tint val="73000"/>
              </a:schemeClr>
            </a:gs>
            <a:gs pos="100000">
              <a:schemeClr val="accent5">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r>
            <a:rPr lang="el-GR" sz="1400" kern="1200" dirty="0"/>
            <a:t>Δομή παραγράφων</a:t>
          </a:r>
        </a:p>
        <a:p>
          <a:pPr lvl="0" algn="ctr" defTabSz="622300">
            <a:lnSpc>
              <a:spcPct val="90000"/>
            </a:lnSpc>
            <a:spcBef>
              <a:spcPct val="0"/>
            </a:spcBef>
            <a:spcAft>
              <a:spcPct val="35000"/>
            </a:spcAft>
          </a:pPr>
          <a:r>
            <a:rPr lang="el-GR" sz="1400" kern="1200" dirty="0"/>
            <a:t>Υπογράμμιση λέξεων</a:t>
          </a:r>
        </a:p>
      </dsp:txBody>
      <dsp:txXfrm rot="-5400000">
        <a:off x="4148710" y="1882963"/>
        <a:ext cx="1121993" cy="1289649"/>
      </dsp:txXfrm>
    </dsp:sp>
    <dsp:sp modelId="{9C5BD7D4-D040-4071-A3EB-38C652CCB739}">
      <dsp:nvSpPr>
        <dsp:cNvPr id="0" name=""/>
        <dsp:cNvSpPr/>
      </dsp:nvSpPr>
      <dsp:spPr>
        <a:xfrm rot="5400000">
          <a:off x="2896079" y="3303076"/>
          <a:ext cx="1873581" cy="1630015"/>
        </a:xfrm>
        <a:prstGeom prst="hexagon">
          <a:avLst>
            <a:gd name="adj" fmla="val 25000"/>
            <a:gd name="vf" fmla="val 115470"/>
          </a:avLst>
        </a:prstGeom>
        <a:gradFill rotWithShape="0">
          <a:gsLst>
            <a:gs pos="0">
              <a:schemeClr val="accent6">
                <a:hueOff val="0"/>
                <a:satOff val="0"/>
                <a:lumOff val="0"/>
                <a:alphaOff val="0"/>
                <a:lumMod val="110000"/>
                <a:satMod val="105000"/>
                <a:tint val="67000"/>
              </a:schemeClr>
            </a:gs>
            <a:gs pos="50000">
              <a:schemeClr val="accent6">
                <a:hueOff val="0"/>
                <a:satOff val="0"/>
                <a:lumOff val="0"/>
                <a:alphaOff val="0"/>
                <a:lumMod val="105000"/>
                <a:satMod val="103000"/>
                <a:tint val="73000"/>
              </a:schemeClr>
            </a:gs>
            <a:gs pos="100000">
              <a:schemeClr val="accent6">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l-GR" sz="1300" kern="1200" dirty="0"/>
            <a:t>Κεντρικό θέμα</a:t>
          </a:r>
        </a:p>
      </dsp:txBody>
      <dsp:txXfrm rot="-5400000">
        <a:off x="3271873" y="3473259"/>
        <a:ext cx="1121993" cy="1289649"/>
      </dsp:txXfrm>
    </dsp:sp>
    <dsp:sp modelId="{2ADC99EB-2F4E-48E8-99BC-322EA041A739}">
      <dsp:nvSpPr>
        <dsp:cNvPr id="0" name=""/>
        <dsp:cNvSpPr/>
      </dsp:nvSpPr>
      <dsp:spPr>
        <a:xfrm>
          <a:off x="4697341" y="3556009"/>
          <a:ext cx="2090916" cy="11241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ctr" anchorCtr="0">
          <a:noAutofit/>
        </a:bodyPr>
        <a:lstStyle/>
        <a:p>
          <a:pPr lvl="0" algn="l" defTabSz="577850">
            <a:lnSpc>
              <a:spcPct val="90000"/>
            </a:lnSpc>
            <a:spcBef>
              <a:spcPct val="0"/>
            </a:spcBef>
            <a:spcAft>
              <a:spcPct val="35000"/>
            </a:spcAft>
          </a:pPr>
          <a:r>
            <a:rPr lang="el-GR" sz="1300" kern="1200" dirty="0"/>
            <a:t>Περιέχει την κύρια θέση και τις βασικές ιδέες του κειμένου</a:t>
          </a:r>
        </a:p>
      </dsp:txBody>
      <dsp:txXfrm>
        <a:off x="4697341" y="3556009"/>
        <a:ext cx="2090916" cy="1124148"/>
      </dsp:txXfrm>
    </dsp:sp>
    <dsp:sp modelId="{1304E165-9EDF-42C2-AB63-68185FBF0A32}">
      <dsp:nvSpPr>
        <dsp:cNvPr id="0" name=""/>
        <dsp:cNvSpPr/>
      </dsp:nvSpPr>
      <dsp:spPr>
        <a:xfrm rot="5400000">
          <a:off x="1135662" y="3303076"/>
          <a:ext cx="1873581" cy="1630015"/>
        </a:xfrm>
        <a:prstGeom prst="hexagon">
          <a:avLst>
            <a:gd name="adj" fmla="val 25000"/>
            <a:gd name="vf" fmla="val 115470"/>
          </a:avLst>
        </a:prstGeom>
        <a:gradFill rotWithShape="0">
          <a:gsLst>
            <a:gs pos="0">
              <a:schemeClr val="accent2">
                <a:hueOff val="0"/>
                <a:satOff val="0"/>
                <a:lumOff val="0"/>
                <a:alphaOff val="0"/>
                <a:lumMod val="110000"/>
                <a:satMod val="105000"/>
                <a:tint val="67000"/>
              </a:schemeClr>
            </a:gs>
            <a:gs pos="50000">
              <a:schemeClr val="accent2">
                <a:hueOff val="0"/>
                <a:satOff val="0"/>
                <a:lumOff val="0"/>
                <a:alphaOff val="0"/>
                <a:lumMod val="105000"/>
                <a:satMod val="103000"/>
                <a:tint val="73000"/>
              </a:schemeClr>
            </a:gs>
            <a:gs pos="100000">
              <a:schemeClr val="accent2">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r>
            <a:rPr lang="el-GR" sz="1700" kern="1200" dirty="0"/>
            <a:t>Ανάγνωση προσεκτική</a:t>
          </a:r>
        </a:p>
      </dsp:txBody>
      <dsp:txXfrm rot="-5400000">
        <a:off x="1511456" y="3473259"/>
        <a:ext cx="1121993" cy="1289649"/>
      </dsp:txXfrm>
    </dsp:sp>
  </dsp:spTree>
</dsp:drawing>
</file>

<file path=ppt/diagrams/layout1.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9">
  <dgm:title val=""/>
  <dgm:desc val=""/>
  <dgm:catLst>
    <dgm:cat type="list" pri="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3" srcId="0" destId="1" srcOrd="0" destOrd="0"/>
        <dgm:cxn modelId="4"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1" destId="2" srcOrd="0" destOrd="0"/>
      </dgm:cxnLst>
      <dgm:bg/>
      <dgm:whole/>
    </dgm:dataModel>
  </dgm:styleData>
  <dgm:clrData>
    <dgm:dataModel>
      <dgm:ptLst>
        <dgm:pt modelId="0" type="doc"/>
        <dgm:pt modelId="1"/>
        <dgm:pt modelId="11"/>
        <dgm:pt modelId="12"/>
        <dgm:pt modelId="13"/>
        <dgm:pt modelId="14"/>
        <dgm:pt modelId="2"/>
        <dgm:pt modelId="21"/>
        <dgm:pt modelId="22"/>
        <dgm:pt modelId="23"/>
        <dgm:pt modelId="24"/>
        <dgm:pt modelId="3"/>
        <dgm:pt modelId="31"/>
        <dgm:pt modelId="32"/>
        <dgm:pt modelId="33"/>
        <dgm:pt modelId="34"/>
      </dgm:ptLst>
      <dgm:cxnLst>
        <dgm:cxn modelId="4" srcId="0" destId="1" srcOrd="0" destOrd="0"/>
        <dgm:cxn modelId="5" srcId="0" destId="2" srcOrd="1" destOrd="0"/>
        <dgm:cxn modelId="6" srcId="0" destId="3" srcOrd="1" destOrd="0"/>
        <dgm:cxn modelId="15" srcId="1" destId="11" srcOrd="0" destOrd="0"/>
        <dgm:cxn modelId="16" srcId="1" destId="12" srcOrd="0" destOrd="0"/>
        <dgm:cxn modelId="17" srcId="1" destId="13" srcOrd="0" destOrd="0"/>
        <dgm:cxn modelId="18" srcId="1" destId="14" srcOrd="0" destOrd="0"/>
        <dgm:cxn modelId="25" srcId="2" destId="21" srcOrd="0" destOrd="0"/>
        <dgm:cxn modelId="26" srcId="2" destId="22" srcOrd="0" destOrd="0"/>
        <dgm:cxn modelId="27" srcId="2" destId="23" srcOrd="0" destOrd="0"/>
        <dgm:cxn modelId="28" srcId="2" destId="24" srcOrd="0" destOrd="0"/>
        <dgm:cxn modelId="35" srcId="3" destId="31" srcOrd="0" destOrd="0"/>
        <dgm:cxn modelId="36" srcId="3" destId="32" srcOrd="0" destOrd="0"/>
        <dgm:cxn modelId="37" srcId="3" destId="33" srcOrd="0" destOrd="0"/>
        <dgm:cxn modelId="38" srcId="3" destId="34" srcOrd="0" destOrd="0"/>
      </dgm:cxnLst>
      <dgm:bg/>
      <dgm:whole/>
    </dgm:dataModel>
  </dgm:clrData>
  <dgm:layoutNode name="list">
    <dgm:varLst>
      <dgm:dir/>
      <dgm:animLvl val="lvl"/>
    </dgm:varLst>
    <dgm:choose name="Name0">
      <dgm:if name="Name1" func="var" arg="dir" op="equ" val="norm">
        <dgm:alg type="lin">
          <dgm:param type="linDir" val="fromL"/>
          <dgm:param type="fallback" val="2D"/>
          <dgm:param type="nodeVertAlign" val="t"/>
        </dgm:alg>
      </dgm:if>
      <dgm:else name="Name2">
        <dgm:alg type="lin">
          <dgm:param type="linDir" val="fromR"/>
          <dgm:param type="fallback" val="2D"/>
          <dgm:param type="nodeVertAlign" val="t"/>
        </dgm:alg>
      </dgm:else>
    </dgm:choose>
    <dgm:shape xmlns:r="http://schemas.openxmlformats.org/officeDocument/2006/relationships" r:blip="">
      <dgm:adjLst/>
    </dgm:shape>
    <dgm:presOf/>
    <dgm:constrLst>
      <dgm:constr type="w" for="ch" forName="circle" refType="w" fact="0.5"/>
      <dgm:constr type="w" for="ch" forName="vertFlow" refType="w" fact="0.75"/>
      <dgm:constr type="h" for="des" forName="firstComp" refType="w" refFor="ch" refForName="vertFlow" fact="0.667"/>
      <dgm:constr type="h" for="des" forName="comp" refType="h" refFor="des" refForName="firstComp" op="equ"/>
      <dgm:constr type="h" for="des" forName="topSpace" refType="w" refFor="ch" refForName="circle" op="equ" fact="0.4"/>
      <dgm:constr type="w" for="ch" forName="posSpace" refType="w" fact="0.4"/>
      <dgm:constr type="w" for="ch" forName="negSpace" refType="w" fact="-1.15"/>
      <dgm:constr type="w" for="ch" forName="transSpace" refType="w" fact="0.75"/>
      <dgm:constr type="primFontSz" for="ch" forName="circle" op="equ" val="65"/>
      <dgm:constr type="primFontSz" for="des" forName="firstChildTx" val="65"/>
      <dgm:constr type="primFontSz" for="des" forName="childTx" refType="primFontSz" refFor="des" refForName="firstChildTx" op="equ"/>
    </dgm:constrLst>
    <dgm:ruleLst/>
    <dgm:forEach name="Name3" axis="ch" ptType="node">
      <dgm:layoutNode name="posSpace">
        <dgm:alg type="sp"/>
        <dgm:shape xmlns:r="http://schemas.openxmlformats.org/officeDocument/2006/relationships" r:blip="">
          <dgm:adjLst/>
        </dgm:shape>
        <dgm:presOf/>
        <dgm:constrLst/>
        <dgm:ruleLst/>
      </dgm:layoutNode>
      <dgm:layoutNode name="vertFlow">
        <dgm:alg type="lin">
          <dgm:param type="linDir" val="fromT"/>
        </dgm:alg>
        <dgm:shape xmlns:r="http://schemas.openxmlformats.org/officeDocument/2006/relationships" r:blip="">
          <dgm:adjLst/>
        </dgm:shape>
        <dgm:presOf/>
        <dgm:constrLst>
          <dgm:constr type="w" for="ch" forName="firstComp" refType="w"/>
          <dgm:constr type="w" for="ch" forName="comp" refType="w"/>
        </dgm:constrLst>
        <dgm:ruleLst/>
        <dgm:layoutNode name="topSpace">
          <dgm:alg type="sp"/>
          <dgm:shape xmlns:r="http://schemas.openxmlformats.org/officeDocument/2006/relationships" r:blip="">
            <dgm:adjLst/>
          </dgm:shape>
          <dgm:presOf/>
          <dgm:constrLst/>
          <dgm:ruleLst/>
        </dgm:layoutNode>
        <dgm:layoutNode name="firstComp">
          <dgm:alg type="composite"/>
          <dgm:shape xmlns:r="http://schemas.openxmlformats.org/officeDocument/2006/relationships" r:blip="">
            <dgm:adjLst/>
          </dgm:shape>
          <dgm:presOf/>
          <dgm:choose name="Name4">
            <dgm:if name="Name5" func="var" arg="dir" op="equ" val="norm">
              <dgm:constrLst>
                <dgm:constr type="l" for="ch" forName="firstChild"/>
                <dgm:constr type="t" for="ch" forName="firstChild"/>
                <dgm:constr type="w" for="ch" forName="firstChild" refType="w"/>
                <dgm:constr type="h" for="ch" forName="firstChild" refType="h"/>
                <dgm:constr type="l" for="ch" forName="firstChildTx" refType="w" fact="0.16"/>
                <dgm:constr type="r" for="ch" forName="firstChildTx" refType="w"/>
                <dgm:constr type="h" for="ch" forName="firstChildTx" refFor="ch" refForName="firstChild" op="equ"/>
              </dgm:constrLst>
            </dgm:if>
            <dgm:else name="Name6">
              <dgm:constrLst>
                <dgm:constr type="l" for="ch" forName="firstChild"/>
                <dgm:constr type="t" for="ch" forName="firstChild"/>
                <dgm:constr type="w" for="ch" forName="firstChild" refType="w"/>
                <dgm:constr type="h" for="ch" forName="firstChild" refType="h"/>
                <dgm:constr type="l" for="ch" forName="firstChildTx"/>
                <dgm:constr type="r" for="ch" forName="firstChildTx" refType="w" fact="0.825"/>
                <dgm:constr type="h" for="ch" forName="firstChildTx" refFor="ch" refForName="firstChild" op="equ"/>
              </dgm:constrLst>
            </dgm:else>
          </dgm:choose>
          <dgm:ruleLst/>
          <dgm:layoutNode name="firstChild" styleLbl="bgAccFollowNode1">
            <dgm:alg type="sp"/>
            <dgm:shape xmlns:r="http://schemas.openxmlformats.org/officeDocument/2006/relationships" type="rect" r:blip="">
              <dgm:adjLst/>
            </dgm:shape>
            <dgm:presOf axis="ch desOrSelf" ptType="node node" cnt="1 0"/>
            <dgm:constrLst/>
            <dgm:ruleLst/>
          </dgm:layoutNode>
          <dgm:layoutNode name="firstChildTx" styleLbl="bgAccFollowNode1">
            <dgm:varLst>
              <dgm:bulletEnabled val="1"/>
            </dgm:varLst>
            <dgm:alg type="tx">
              <dgm:param type="parTxLTRAlign" val="l"/>
            </dgm:alg>
            <dgm:shape xmlns:r="http://schemas.openxmlformats.org/officeDocument/2006/relationships" type="rect" r:blip="" hideGeom="1">
              <dgm:adjLst/>
            </dgm:shape>
            <dgm:presOf axis="ch desOrSelf" ptType="node node" cnt="1 0"/>
            <dgm:choose name="Name7">
              <dgm:if name="Name8" func="var" arg="dir" op="equ" val="norm">
                <dgm:constrLst>
                  <dgm:constr type="primFontSz" val="65"/>
                  <dgm:constr type="lMarg"/>
                </dgm:constrLst>
              </dgm:if>
              <dgm:else name="Name9">
                <dgm:constrLst>
                  <dgm:constr type="primFontSz" val="65"/>
                  <dgm:constr type="rMarg"/>
                </dgm:constrLst>
              </dgm:else>
            </dgm:choose>
            <dgm:ruleLst>
              <dgm:rule type="primFontSz" val="5" fact="NaN" max="NaN"/>
            </dgm:ruleLst>
          </dgm:layoutNode>
        </dgm:layoutNode>
        <dgm:forEach name="Name10" axis="ch" ptType="node" st="2">
          <dgm:layoutNode name="comp">
            <dgm:alg type="composite"/>
            <dgm:shape xmlns:r="http://schemas.openxmlformats.org/officeDocument/2006/relationships" r:blip="">
              <dgm:adjLst/>
            </dgm:shape>
            <dgm:presOf/>
            <dgm:choose name="Name11">
              <dgm:if name="Name12" func="var" arg="dir" op="equ" val="norm">
                <dgm:constrLst>
                  <dgm:constr type="l" for="ch" forName="child"/>
                  <dgm:constr type="t" for="ch" forName="child"/>
                  <dgm:constr type="w" for="ch" forName="child" refType="w"/>
                  <dgm:constr type="h" for="ch" forName="child" refType="h"/>
                  <dgm:constr type="l" for="ch" forName="childTx" refType="w" fact="0.16"/>
                  <dgm:constr type="r" for="ch" forName="childTx" refType="w"/>
                  <dgm:constr type="h" for="ch" forName="childTx" refFor="ch" refForName="child" op="equ"/>
                </dgm:constrLst>
              </dgm:if>
              <dgm:else name="Name13">
                <dgm:constrLst>
                  <dgm:constr type="l" for="ch" forName="child"/>
                  <dgm:constr type="t" for="ch" forName="child"/>
                  <dgm:constr type="w" for="ch" forName="child" refType="w"/>
                  <dgm:constr type="h" for="ch" forName="child" refType="h"/>
                  <dgm:constr type="l" for="ch" forName="childTx"/>
                  <dgm:constr type="r" for="ch" forName="childTx" refType="w" fact="0.825"/>
                  <dgm:constr type="h" for="ch" forName="childTx" refFor="ch" refForName="child" op="equ"/>
                </dgm:constrLst>
              </dgm:else>
            </dgm:choose>
            <dgm:ruleLst/>
            <dgm:layoutNode name="child" styleLbl="bgAccFollowNode1">
              <dgm:alg type="sp"/>
              <dgm:shape xmlns:r="http://schemas.openxmlformats.org/officeDocument/2006/relationships" type="rect" r:blip="">
                <dgm:adjLst/>
              </dgm:shape>
              <dgm:presOf axis="desOrSelf" ptType="node"/>
              <dgm:constrLst/>
              <dgm:ruleLst/>
            </dgm:layoutNode>
            <dgm:layoutNode name="childTx" styleLbl="bgAccFollowNode1">
              <dgm:varLst>
                <dgm:bulletEnabled val="1"/>
              </dgm:varLst>
              <dgm:alg type="tx">
                <dgm:param type="parTxLTRAlign" val="l"/>
              </dgm:alg>
              <dgm:shape xmlns:r="http://schemas.openxmlformats.org/officeDocument/2006/relationships" type="rect" r:blip="" hideGeom="1">
                <dgm:adjLst/>
              </dgm:shape>
              <dgm:presOf axis="desOrSelf" ptType="node"/>
              <dgm:choose name="Name14">
                <dgm:if name="Name15" func="var" arg="dir" op="equ" val="norm">
                  <dgm:constrLst>
                    <dgm:constr type="primFontSz" val="65"/>
                    <dgm:constr type="lMarg"/>
                  </dgm:constrLst>
                </dgm:if>
                <dgm:else name="Name16">
                  <dgm:constrLst>
                    <dgm:constr type="primFontSz" val="65"/>
                    <dgm:constr type="rMarg"/>
                  </dgm:constrLst>
                </dgm:else>
              </dgm:choose>
              <dgm:ruleLst>
                <dgm:rule type="primFontSz" val="5" fact="NaN" max="NaN"/>
              </dgm:ruleLst>
            </dgm:layoutNode>
          </dgm:layoutNode>
        </dgm:forEach>
      </dgm:layoutNode>
      <dgm:layoutNode name="negSpace">
        <dgm:alg type="sp"/>
        <dgm:shape xmlns:r="http://schemas.openxmlformats.org/officeDocument/2006/relationships" r:blip="">
          <dgm:adjLst/>
        </dgm:shape>
        <dgm:presOf/>
        <dgm:constrLst/>
        <dgm:ruleLst/>
      </dgm:layoutNode>
      <dgm:layoutNode name="circle" styleLbl="node1">
        <dgm:alg type="tx"/>
        <dgm:shape xmlns:r="http://schemas.openxmlformats.org/officeDocument/2006/relationships" type="ellipse" r:blip="">
          <dgm:adjLst/>
        </dgm:shape>
        <dgm:presOf axis="self"/>
        <dgm:constrLst>
          <dgm:constr type="lMarg"/>
          <dgm:constr type="rMarg"/>
          <dgm:constr type="tMarg"/>
          <dgm:constr type="bMarg"/>
          <dgm:constr type="h" refType="w"/>
        </dgm:constrLst>
        <dgm:ruleLst>
          <dgm:rule type="primFontSz" val="5" fact="NaN" max="NaN"/>
        </dgm:ruleLst>
      </dgm:layoutNode>
      <dgm:forEach name="Name17" axis="followSib" ptType="sibTrans" cnt="1">
        <dgm:layoutNode name="trans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Σύμβολο κράτησης θέσης κεφαλίδας 1"/>
          <p:cNvSpPr>
            <a:spLocks noGrp="1"/>
          </p:cNvSpPr>
          <p:nvPr>
            <p:ph type="hdr" sz="quarter"/>
          </p:nvPr>
        </p:nvSpPr>
        <p:spPr>
          <a:xfrm>
            <a:off x="0" y="0"/>
            <a:ext cx="2971800" cy="499091"/>
          </a:xfrm>
          <a:prstGeom prst="rect">
            <a:avLst/>
          </a:prstGeom>
        </p:spPr>
        <p:txBody>
          <a:bodyPr vert="horz" lIns="91440" tIns="45720" rIns="91440" bIns="45720" rtlCol="0"/>
          <a:lstStyle>
            <a:lvl1pPr algn="l" rtl="0">
              <a:defRPr sz="1200"/>
            </a:lvl1pPr>
          </a:lstStyle>
          <a:p>
            <a:pPr rtl="0"/>
            <a:endParaRPr lang="el-GR" dirty="0"/>
          </a:p>
        </p:txBody>
      </p:sp>
      <p:sp>
        <p:nvSpPr>
          <p:cNvPr id="3" name="Σύμβολο κράτησης θέσης ημερομηνίας 2"/>
          <p:cNvSpPr>
            <a:spLocks noGrp="1"/>
          </p:cNvSpPr>
          <p:nvPr>
            <p:ph type="dt" sz="quarter" idx="1"/>
          </p:nvPr>
        </p:nvSpPr>
        <p:spPr>
          <a:xfrm>
            <a:off x="3884613" y="0"/>
            <a:ext cx="2971800" cy="499091"/>
          </a:xfrm>
          <a:prstGeom prst="rect">
            <a:avLst/>
          </a:prstGeom>
        </p:spPr>
        <p:txBody>
          <a:bodyPr vert="horz" lIns="91440" tIns="45720" rIns="91440" bIns="45720" rtlCol="0"/>
          <a:lstStyle>
            <a:lvl1pPr algn="l" rtl="0">
              <a:defRPr sz="1200"/>
            </a:lvl1pPr>
          </a:lstStyle>
          <a:p>
            <a:pPr algn="r" rtl="0"/>
            <a:fld id="{A2DAC0FC-1CC4-4546-857A-C3BD2D270459}" type="datetime1">
              <a:rPr lang="el-GR" smtClean="0"/>
              <a:t>26/11/2020</a:t>
            </a:fld>
            <a:endParaRPr lang="el-GR" dirty="0"/>
          </a:p>
        </p:txBody>
      </p:sp>
      <p:sp>
        <p:nvSpPr>
          <p:cNvPr id="4" name="Σύμβολο κράτησης θέσης υποσέλιδου 3"/>
          <p:cNvSpPr>
            <a:spLocks noGrp="1"/>
          </p:cNvSpPr>
          <p:nvPr>
            <p:ph type="ftr" sz="quarter" idx="2"/>
          </p:nvPr>
        </p:nvSpPr>
        <p:spPr>
          <a:xfrm>
            <a:off x="0" y="9448185"/>
            <a:ext cx="2971800" cy="499090"/>
          </a:xfrm>
          <a:prstGeom prst="rect">
            <a:avLst/>
          </a:prstGeom>
        </p:spPr>
        <p:txBody>
          <a:bodyPr vert="horz" lIns="91440" tIns="45720" rIns="91440" bIns="45720" rtlCol="0" anchor="b"/>
          <a:lstStyle>
            <a:lvl1pPr algn="l" rtl="0">
              <a:defRPr sz="1200"/>
            </a:lvl1pPr>
          </a:lstStyle>
          <a:p>
            <a:pPr rtl="0"/>
            <a:endParaRPr lang="el-GR" dirty="0"/>
          </a:p>
        </p:txBody>
      </p:sp>
      <p:sp>
        <p:nvSpPr>
          <p:cNvPr id="5" name="Σύμβολο κράτησης θέσης αριθμού διαφάνειας 4"/>
          <p:cNvSpPr>
            <a:spLocks noGrp="1"/>
          </p:cNvSpPr>
          <p:nvPr>
            <p:ph type="sldNum" sz="quarter" idx="3"/>
          </p:nvPr>
        </p:nvSpPr>
        <p:spPr>
          <a:xfrm>
            <a:off x="3884613" y="9448185"/>
            <a:ext cx="2971800" cy="499090"/>
          </a:xfrm>
          <a:prstGeom prst="rect">
            <a:avLst/>
          </a:prstGeom>
        </p:spPr>
        <p:txBody>
          <a:bodyPr vert="horz" lIns="91440" tIns="45720" rIns="91440" bIns="45720" rtlCol="0" anchor="b"/>
          <a:lstStyle>
            <a:lvl1pPr algn="l" rtl="0">
              <a:defRPr sz="1200"/>
            </a:lvl1pPr>
          </a:lstStyle>
          <a:p>
            <a:pPr algn="r" rtl="0"/>
            <a:fld id="{73F7AA83-DE31-4E93-AB07-EF7FB05F6670}" type="slidenum">
              <a:rPr lang="el-GR"/>
              <a:pPr algn="r" rtl="0"/>
              <a:t>‹#›</a:t>
            </a:fld>
            <a:endParaRPr lang="el-GR" dirty="0"/>
          </a:p>
        </p:txBody>
      </p:sp>
    </p:spTree>
    <p:extLst>
      <p:ext uri="{BB962C8B-B14F-4D97-AF65-F5344CB8AC3E}">
        <p14:creationId xmlns:p14="http://schemas.microsoft.com/office/powerpoint/2010/main" val="32212903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Σύμβολο κράτησης θέσης κεφαλίδας 1"/>
          <p:cNvSpPr>
            <a:spLocks noGrp="1"/>
          </p:cNvSpPr>
          <p:nvPr>
            <p:ph type="hdr" sz="quarter"/>
          </p:nvPr>
        </p:nvSpPr>
        <p:spPr>
          <a:xfrm>
            <a:off x="0" y="0"/>
            <a:ext cx="2971800" cy="499091"/>
          </a:xfrm>
          <a:prstGeom prst="rect">
            <a:avLst/>
          </a:prstGeom>
        </p:spPr>
        <p:txBody>
          <a:bodyPr vert="horz" lIns="91440" tIns="45720" rIns="91440" bIns="45720" rtlCol="0"/>
          <a:lstStyle>
            <a:lvl1pPr algn="l" rtl="0">
              <a:defRPr sz="1200"/>
            </a:lvl1pPr>
          </a:lstStyle>
          <a:p>
            <a:pPr rtl="0"/>
            <a:endParaRPr lang="el-GR" dirty="0"/>
          </a:p>
        </p:txBody>
      </p:sp>
      <p:sp>
        <p:nvSpPr>
          <p:cNvPr id="3" name="Σύμβολο κράτησης θέσης ημερομηνίας 2"/>
          <p:cNvSpPr>
            <a:spLocks noGrp="1"/>
          </p:cNvSpPr>
          <p:nvPr>
            <p:ph type="dt" idx="1"/>
          </p:nvPr>
        </p:nvSpPr>
        <p:spPr>
          <a:xfrm>
            <a:off x="3884613" y="0"/>
            <a:ext cx="2971800" cy="499091"/>
          </a:xfrm>
          <a:prstGeom prst="rect">
            <a:avLst/>
          </a:prstGeom>
        </p:spPr>
        <p:txBody>
          <a:bodyPr vert="horz" lIns="91440" tIns="45720" rIns="91440" bIns="45720" rtlCol="0"/>
          <a:lstStyle>
            <a:lvl1pPr algn="r" rtl="0">
              <a:defRPr sz="1200"/>
            </a:lvl1pPr>
          </a:lstStyle>
          <a:p>
            <a:fld id="{ECBEECC7-A9D5-44ED-BC89-A8B5539EB2B6}" type="datetime1">
              <a:rPr lang="el-GR" smtClean="0"/>
              <a:pPr/>
              <a:t>26/11/2020</a:t>
            </a:fld>
            <a:endParaRPr lang="el-GR" dirty="0"/>
          </a:p>
        </p:txBody>
      </p:sp>
      <p:sp>
        <p:nvSpPr>
          <p:cNvPr id="4" name="Σύμβολο κράτησης θέσης εικόνας διαφάνειας 3"/>
          <p:cNvSpPr>
            <a:spLocks noGrp="1" noRot="1" noChangeAspect="1"/>
          </p:cNvSpPr>
          <p:nvPr>
            <p:ph type="sldImg" idx="2"/>
          </p:nvPr>
        </p:nvSpPr>
        <p:spPr>
          <a:xfrm>
            <a:off x="444500" y="1243013"/>
            <a:ext cx="5969000" cy="3357562"/>
          </a:xfrm>
          <a:prstGeom prst="rect">
            <a:avLst/>
          </a:prstGeom>
          <a:noFill/>
          <a:ln w="12700">
            <a:solidFill>
              <a:prstClr val="black"/>
            </a:solidFill>
          </a:ln>
        </p:spPr>
        <p:txBody>
          <a:bodyPr vert="horz" lIns="91440" tIns="45720" rIns="91440" bIns="45720" rtlCol="0" anchor="ctr"/>
          <a:lstStyle/>
          <a:p>
            <a:pPr rtl="0"/>
            <a:endParaRPr lang="el-GR" dirty="0"/>
          </a:p>
        </p:txBody>
      </p:sp>
      <p:sp>
        <p:nvSpPr>
          <p:cNvPr id="5" name="Σύμβολο κράτησης θέσης σημειώσεων 4"/>
          <p:cNvSpPr>
            <a:spLocks noGrp="1"/>
          </p:cNvSpPr>
          <p:nvPr>
            <p:ph type="body" sz="quarter" idx="3"/>
          </p:nvPr>
        </p:nvSpPr>
        <p:spPr>
          <a:xfrm>
            <a:off x="685800" y="4787126"/>
            <a:ext cx="5486400" cy="3916740"/>
          </a:xfrm>
          <a:prstGeom prst="rect">
            <a:avLst/>
          </a:prstGeom>
        </p:spPr>
        <p:txBody>
          <a:bodyPr vert="horz" lIns="91440" tIns="45720" rIns="91440" bIns="45720" rtlCol="0"/>
          <a:lstStyle/>
          <a:p>
            <a:pPr lvl="0" rtl="0"/>
            <a:r>
              <a:rPr lang="el-GR" dirty="0"/>
              <a:t>Στυλ υποδείγματος κειμένου</a:t>
            </a:r>
          </a:p>
          <a:p>
            <a:pPr lvl="1" rtl="0"/>
            <a:r>
              <a:rPr lang="el-GR" dirty="0"/>
              <a:t>Δεύτερου επιπέδου</a:t>
            </a:r>
          </a:p>
          <a:p>
            <a:pPr lvl="2" rtl="0"/>
            <a:r>
              <a:rPr lang="el-GR" dirty="0"/>
              <a:t>Τρίτου επιπέδου</a:t>
            </a:r>
          </a:p>
          <a:p>
            <a:pPr lvl="3" rtl="0"/>
            <a:r>
              <a:rPr lang="el-GR" dirty="0"/>
              <a:t>Τέταρτου επιπέδου</a:t>
            </a:r>
          </a:p>
          <a:p>
            <a:pPr lvl="4" rtl="0"/>
            <a:r>
              <a:rPr lang="el-GR" dirty="0"/>
              <a:t>Πέμπτου επιπέδου</a:t>
            </a:r>
          </a:p>
        </p:txBody>
      </p:sp>
      <p:sp>
        <p:nvSpPr>
          <p:cNvPr id="6" name="Σύμβολο κράτησης θέσης υποσέλιδου 5"/>
          <p:cNvSpPr>
            <a:spLocks noGrp="1"/>
          </p:cNvSpPr>
          <p:nvPr>
            <p:ph type="ftr" sz="quarter" idx="4"/>
          </p:nvPr>
        </p:nvSpPr>
        <p:spPr>
          <a:xfrm>
            <a:off x="0" y="9448185"/>
            <a:ext cx="2971800" cy="499090"/>
          </a:xfrm>
          <a:prstGeom prst="rect">
            <a:avLst/>
          </a:prstGeom>
        </p:spPr>
        <p:txBody>
          <a:bodyPr vert="horz" lIns="91440" tIns="45720" rIns="91440" bIns="45720" rtlCol="0" anchor="b"/>
          <a:lstStyle>
            <a:lvl1pPr algn="l" rtl="0">
              <a:defRPr sz="1200"/>
            </a:lvl1pPr>
          </a:lstStyle>
          <a:p>
            <a:pPr rtl="0"/>
            <a:endParaRPr lang="el-GR" dirty="0"/>
          </a:p>
        </p:txBody>
      </p:sp>
      <p:sp>
        <p:nvSpPr>
          <p:cNvPr id="7" name="Σύμβολο κράτησης θέσης αριθμού διαφάνειας 6"/>
          <p:cNvSpPr>
            <a:spLocks noGrp="1"/>
          </p:cNvSpPr>
          <p:nvPr>
            <p:ph type="sldNum" sz="quarter" idx="5"/>
          </p:nvPr>
        </p:nvSpPr>
        <p:spPr>
          <a:xfrm>
            <a:off x="3884613" y="9448185"/>
            <a:ext cx="2971800" cy="499090"/>
          </a:xfrm>
          <a:prstGeom prst="rect">
            <a:avLst/>
          </a:prstGeom>
        </p:spPr>
        <p:txBody>
          <a:bodyPr vert="horz" lIns="91440" tIns="45720" rIns="91440" bIns="45720" rtlCol="0" anchor="b"/>
          <a:lstStyle>
            <a:lvl1pPr algn="r" rtl="0">
              <a:defRPr sz="1200"/>
            </a:lvl1pPr>
          </a:lstStyle>
          <a:p>
            <a:fld id="{935E2820-AFE1-45FA-949E-17BDB534E1DC}" type="slidenum">
              <a:rPr lang="el-GR" smtClean="0"/>
              <a:pPr/>
              <a:t>‹#›</a:t>
            </a:fld>
            <a:endParaRPr lang="el-GR" dirty="0"/>
          </a:p>
        </p:txBody>
      </p:sp>
    </p:spTree>
    <p:extLst>
      <p:ext uri="{BB962C8B-B14F-4D97-AF65-F5344CB8AC3E}">
        <p14:creationId xmlns:p14="http://schemas.microsoft.com/office/powerpoint/2010/main" val="31579979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rtlCol="0"/>
          <a:lstStyle/>
          <a:p>
            <a:pPr rtl="0"/>
            <a:endParaRPr lang="el-GR" dirty="0"/>
          </a:p>
        </p:txBody>
      </p:sp>
      <p:sp>
        <p:nvSpPr>
          <p:cNvPr id="4" name="Θέση αριθμού διαφάνειας 3"/>
          <p:cNvSpPr>
            <a:spLocks noGrp="1"/>
          </p:cNvSpPr>
          <p:nvPr>
            <p:ph type="sldNum" sz="quarter" idx="10"/>
          </p:nvPr>
        </p:nvSpPr>
        <p:spPr/>
        <p:txBody>
          <a:bodyPr rtlCol="0"/>
          <a:lstStyle/>
          <a:p>
            <a:pPr rtl="0"/>
            <a:fld id="{935E2820-AFE1-45FA-949E-17BDB534E1DC}" type="slidenum">
              <a:rPr lang="en-US" smtClean="0"/>
              <a:t>1</a:t>
            </a:fld>
            <a:endParaRPr lang="en-US"/>
          </a:p>
        </p:txBody>
      </p:sp>
    </p:spTree>
    <p:extLst>
      <p:ext uri="{BB962C8B-B14F-4D97-AF65-F5344CB8AC3E}">
        <p14:creationId xmlns:p14="http://schemas.microsoft.com/office/powerpoint/2010/main" val="3069915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rtlCol="0"/>
          <a:lstStyle/>
          <a:p>
            <a:pPr rtl="0"/>
            <a:endParaRPr lang="el-GR" dirty="0"/>
          </a:p>
        </p:txBody>
      </p:sp>
      <p:sp>
        <p:nvSpPr>
          <p:cNvPr id="4" name="Θέση αριθμού διαφάνειας 3"/>
          <p:cNvSpPr>
            <a:spLocks noGrp="1"/>
          </p:cNvSpPr>
          <p:nvPr>
            <p:ph type="sldNum" sz="quarter" idx="10"/>
          </p:nvPr>
        </p:nvSpPr>
        <p:spPr/>
        <p:txBody>
          <a:bodyPr rtlCol="0"/>
          <a:lstStyle/>
          <a:p>
            <a:pPr rtl="0"/>
            <a:fld id="{77542409-6A04-4DC6-AC3A-D3758287A8F2}" type="slidenum">
              <a:rPr lang="en-US" smtClean="0"/>
              <a:t>2</a:t>
            </a:fld>
            <a:endParaRPr lang="en-US"/>
          </a:p>
        </p:txBody>
      </p:sp>
    </p:spTree>
    <p:extLst>
      <p:ext uri="{BB962C8B-B14F-4D97-AF65-F5344CB8AC3E}">
        <p14:creationId xmlns:p14="http://schemas.microsoft.com/office/powerpoint/2010/main" val="6609355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rtlCol="0"/>
          <a:lstStyle/>
          <a:p>
            <a:pPr rtl="0"/>
            <a:endParaRPr lang="el-GR" dirty="0"/>
          </a:p>
        </p:txBody>
      </p:sp>
      <p:sp>
        <p:nvSpPr>
          <p:cNvPr id="4" name="Θέση αριθμού διαφάνειας 3"/>
          <p:cNvSpPr>
            <a:spLocks noGrp="1"/>
          </p:cNvSpPr>
          <p:nvPr>
            <p:ph type="sldNum" sz="quarter" idx="10"/>
          </p:nvPr>
        </p:nvSpPr>
        <p:spPr/>
        <p:txBody>
          <a:bodyPr rtlCol="0"/>
          <a:lstStyle/>
          <a:p>
            <a:pPr rtl="0"/>
            <a:fld id="{935E2820-AFE1-45FA-949E-17BDB534E1DC}" type="slidenum">
              <a:rPr lang="en-US" smtClean="0"/>
              <a:t>16</a:t>
            </a:fld>
            <a:endParaRPr lang="en-US"/>
          </a:p>
        </p:txBody>
      </p:sp>
    </p:spTree>
    <p:extLst>
      <p:ext uri="{BB962C8B-B14F-4D97-AF65-F5344CB8AC3E}">
        <p14:creationId xmlns:p14="http://schemas.microsoft.com/office/powerpoint/2010/main" val="39121491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935E2820-AFE1-45FA-949E-17BDB534E1DC}" type="slidenum">
              <a:rPr lang="el-GR" smtClean="0"/>
              <a:pPr/>
              <a:t>17</a:t>
            </a:fld>
            <a:endParaRPr lang="el-GR" dirty="0"/>
          </a:p>
        </p:txBody>
      </p:sp>
    </p:spTree>
    <p:extLst>
      <p:ext uri="{BB962C8B-B14F-4D97-AF65-F5344CB8AC3E}">
        <p14:creationId xmlns:p14="http://schemas.microsoft.com/office/powerpoint/2010/main" val="25212315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935E2820-AFE1-45FA-949E-17BDB534E1DC}" type="slidenum">
              <a:rPr lang="el-GR" smtClean="0"/>
              <a:pPr/>
              <a:t>18</a:t>
            </a:fld>
            <a:endParaRPr lang="el-GR" dirty="0"/>
          </a:p>
        </p:txBody>
      </p:sp>
    </p:spTree>
    <p:extLst>
      <p:ext uri="{BB962C8B-B14F-4D97-AF65-F5344CB8AC3E}">
        <p14:creationId xmlns:p14="http://schemas.microsoft.com/office/powerpoint/2010/main" val="17714602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935E2820-AFE1-45FA-949E-17BDB534E1DC}" type="slidenum">
              <a:rPr lang="el-GR" smtClean="0"/>
              <a:pPr/>
              <a:t>19</a:t>
            </a:fld>
            <a:endParaRPr lang="el-GR" dirty="0"/>
          </a:p>
        </p:txBody>
      </p:sp>
    </p:spTree>
    <p:extLst>
      <p:ext uri="{BB962C8B-B14F-4D97-AF65-F5344CB8AC3E}">
        <p14:creationId xmlns:p14="http://schemas.microsoft.com/office/powerpoint/2010/main" val="76335769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Τίτλος 1"/>
          <p:cNvSpPr>
            <a:spLocks noGrp="1"/>
          </p:cNvSpPr>
          <p:nvPr>
            <p:ph type="ctrTitle"/>
          </p:nvPr>
        </p:nvSpPr>
        <p:spPr>
          <a:xfrm>
            <a:off x="1065213" y="304800"/>
            <a:ext cx="7091361" cy="2793906"/>
          </a:xfrm>
        </p:spPr>
        <p:txBody>
          <a:bodyPr rtlCol="0" anchor="b">
            <a:normAutofit/>
          </a:bodyPr>
          <a:lstStyle>
            <a:lvl1pPr algn="l" rtl="0">
              <a:lnSpc>
                <a:spcPct val="80000"/>
              </a:lnSpc>
              <a:defRPr sz="6600"/>
            </a:lvl1pPr>
          </a:lstStyle>
          <a:p>
            <a:pPr rtl="0"/>
            <a:r>
              <a:rPr lang="el-GR"/>
              <a:t>Κάντε κλικ για να επεξεργαστείτε τον τίτλο υποδείγματος</a:t>
            </a:r>
            <a:endParaRPr lang="el-GR" dirty="0"/>
          </a:p>
        </p:txBody>
      </p:sp>
      <p:sp>
        <p:nvSpPr>
          <p:cNvPr id="3" name="Υπότιτλος 2"/>
          <p:cNvSpPr>
            <a:spLocks noGrp="1"/>
          </p:cNvSpPr>
          <p:nvPr>
            <p:ph type="subTitle" idx="1" hasCustomPrompt="1"/>
          </p:nvPr>
        </p:nvSpPr>
        <p:spPr>
          <a:xfrm>
            <a:off x="1065213" y="3108804"/>
            <a:ext cx="7091361" cy="838200"/>
          </a:xfrm>
        </p:spPr>
        <p:txBody>
          <a:bodyPr rtlCol="0"/>
          <a:lstStyle>
            <a:lvl1pPr marL="0" indent="0" algn="l" rtl="0">
              <a:spcBef>
                <a:spcPts val="0"/>
              </a:spcBef>
              <a:buNone/>
              <a:defRPr sz="2400">
                <a:solidFill>
                  <a:schemeClr val="accent2"/>
                </a:solidFill>
              </a:defRPr>
            </a:lvl1pPr>
            <a:lvl2pPr marL="457200" indent="0" algn="ctr" rtl="0">
              <a:buNone/>
              <a:defRPr sz="2000"/>
            </a:lvl2pPr>
            <a:lvl3pPr marL="914400" indent="0" algn="ctr" rtl="0">
              <a:buNone/>
              <a:defRPr sz="1800"/>
            </a:lvl3pPr>
            <a:lvl4pPr marL="1371600" indent="0" algn="ctr" rtl="0">
              <a:buNone/>
              <a:defRPr sz="1600"/>
            </a:lvl4pPr>
            <a:lvl5pPr marL="1828800" indent="0" algn="ctr" rtl="0">
              <a:buNone/>
              <a:defRPr sz="1600"/>
            </a:lvl5pPr>
            <a:lvl6pPr marL="2286000" indent="0" algn="ctr" rtl="0">
              <a:buNone/>
              <a:defRPr sz="1600"/>
            </a:lvl6pPr>
            <a:lvl7pPr marL="2743200" indent="0" algn="ctr" rtl="0">
              <a:buNone/>
              <a:defRPr sz="1600"/>
            </a:lvl7pPr>
            <a:lvl8pPr marL="3200400" indent="0" algn="ctr" rtl="0">
              <a:buNone/>
              <a:defRPr sz="1600"/>
            </a:lvl8pPr>
            <a:lvl9pPr marL="3657600" indent="0" algn="ctr" rtl="0">
              <a:buNone/>
              <a:defRPr sz="1600"/>
            </a:lvl9pPr>
          </a:lstStyle>
          <a:p>
            <a:r>
              <a:rPr lang="el-GR" dirty="0"/>
              <a:t>Στυλ κύριου υπότιτλου</a:t>
            </a:r>
          </a:p>
        </p:txBody>
      </p:sp>
      <p:sp>
        <p:nvSpPr>
          <p:cNvPr id="8" name="Σύμβολο κράτησης ημερομηνίας 7"/>
          <p:cNvSpPr>
            <a:spLocks noGrp="1"/>
          </p:cNvSpPr>
          <p:nvPr>
            <p:ph type="dt" sz="half" idx="10"/>
          </p:nvPr>
        </p:nvSpPr>
        <p:spPr>
          <a:xfrm>
            <a:off x="253575" y="6505078"/>
            <a:ext cx="1026584" cy="228600"/>
          </a:xfrm>
        </p:spPr>
        <p:txBody>
          <a:bodyPr rtlCol="0"/>
          <a:lstStyle>
            <a:lvl1pPr>
              <a:defRPr/>
            </a:lvl1pPr>
          </a:lstStyle>
          <a:p>
            <a:fld id="{4581A91C-7415-426F-AC3F-6504AC77E226}" type="datetime1">
              <a:rPr lang="el-GR" smtClean="0"/>
              <a:pPr/>
              <a:t>26/11/2020</a:t>
            </a:fld>
            <a:endParaRPr lang="el-GR" dirty="0"/>
          </a:p>
        </p:txBody>
      </p:sp>
      <p:sp>
        <p:nvSpPr>
          <p:cNvPr id="9" name="Σύμβολο κράτησης υποσέλιδου 8"/>
          <p:cNvSpPr>
            <a:spLocks noGrp="1"/>
          </p:cNvSpPr>
          <p:nvPr>
            <p:ph type="ftr" sz="quarter" idx="11"/>
          </p:nvPr>
        </p:nvSpPr>
        <p:spPr/>
        <p:txBody>
          <a:bodyPr rtlCol="0"/>
          <a:lstStyle/>
          <a:p>
            <a:pPr rtl="0"/>
            <a:endParaRPr lang="el-GR" dirty="0"/>
          </a:p>
        </p:txBody>
      </p:sp>
      <p:sp>
        <p:nvSpPr>
          <p:cNvPr id="10" name="Σύμβολο κράτησης αριθμού διαφάνειας 9"/>
          <p:cNvSpPr>
            <a:spLocks noGrp="1"/>
          </p:cNvSpPr>
          <p:nvPr>
            <p:ph type="sldNum" sz="quarter" idx="12"/>
          </p:nvPr>
        </p:nvSpPr>
        <p:spPr/>
        <p:txBody>
          <a:bodyPr rtlCol="0"/>
          <a:lstStyle/>
          <a:p>
            <a:pPr rtl="0"/>
            <a:fld id="{8FDBFFB2-86D9-4B8F-A59A-553A60B94BBE}" type="slidenum">
              <a:rPr lang="el-GR"/>
              <a:pPr/>
              <a:t>‹#›</a:t>
            </a:fld>
            <a:endParaRPr lang="el-GR" dirty="0"/>
          </a:p>
        </p:txBody>
      </p:sp>
    </p:spTree>
    <p:extLst>
      <p:ext uri="{BB962C8B-B14F-4D97-AF65-F5344CB8AC3E}">
        <p14:creationId xmlns:p14="http://schemas.microsoft.com/office/powerpoint/2010/main" val="18905470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lvl1pPr rtl="0">
              <a:defRPr/>
            </a:lvl1pPr>
          </a:lstStyle>
          <a:p>
            <a:pPr rtl="0"/>
            <a:r>
              <a:rPr lang="el-GR"/>
              <a:t>Κάντε κλικ για να επεξεργαστείτε τον τίτλο υποδείγματος</a:t>
            </a:r>
            <a:endParaRPr lang="el-GR" dirty="0"/>
          </a:p>
        </p:txBody>
      </p:sp>
      <p:sp>
        <p:nvSpPr>
          <p:cNvPr id="3" name="Σύμβολο κράτησης θέσης κατακόρυφου κειμένου 2"/>
          <p:cNvSpPr>
            <a:spLocks noGrp="1"/>
          </p:cNvSpPr>
          <p:nvPr>
            <p:ph type="body" orient="vert" idx="1"/>
          </p:nvPr>
        </p:nvSpPr>
        <p:spPr/>
        <p:txBody>
          <a:bodyPr vert="eaVert" rtlCol="0"/>
          <a:lstStyle/>
          <a:p>
            <a:pPr lvl="0" rtl="0"/>
            <a:r>
              <a:rPr lang="el-GR"/>
              <a:t>Στυλ κειμένου υποδείγματος</a:t>
            </a:r>
          </a:p>
          <a:p>
            <a:pPr lvl="1" rtl="0"/>
            <a:r>
              <a:rPr lang="el-GR"/>
              <a:t>Δεύτερο επίπεδο</a:t>
            </a:r>
          </a:p>
          <a:p>
            <a:pPr lvl="2" rtl="0"/>
            <a:r>
              <a:rPr lang="el-GR"/>
              <a:t>Τρίτο επίπεδο</a:t>
            </a:r>
          </a:p>
          <a:p>
            <a:pPr lvl="3" rtl="0"/>
            <a:r>
              <a:rPr lang="el-GR"/>
              <a:t>Τέταρτο επίπεδο</a:t>
            </a:r>
          </a:p>
          <a:p>
            <a:pPr lvl="4" rtl="0"/>
            <a:r>
              <a:rPr lang="el-GR"/>
              <a:t>Πέμπτο επίπεδο</a:t>
            </a:r>
            <a:endParaRPr lang="el-GR" dirty="0"/>
          </a:p>
        </p:txBody>
      </p:sp>
      <p:sp>
        <p:nvSpPr>
          <p:cNvPr id="4" name="Σύμβολο κράτησης θέσης ημερομηνίας 3"/>
          <p:cNvSpPr>
            <a:spLocks noGrp="1"/>
          </p:cNvSpPr>
          <p:nvPr>
            <p:ph type="dt" sz="half" idx="10"/>
          </p:nvPr>
        </p:nvSpPr>
        <p:spPr/>
        <p:txBody>
          <a:bodyPr rtlCol="0"/>
          <a:lstStyle>
            <a:lvl1pPr>
              <a:defRPr/>
            </a:lvl1pPr>
          </a:lstStyle>
          <a:p>
            <a:fld id="{8D7A7EB8-5A1F-45FD-8A82-FE161ACCF60B}" type="datetime1">
              <a:rPr lang="el-GR" smtClean="0"/>
              <a:pPr/>
              <a:t>26/11/2020</a:t>
            </a:fld>
            <a:endParaRPr lang="el-GR" dirty="0"/>
          </a:p>
        </p:txBody>
      </p:sp>
      <p:sp>
        <p:nvSpPr>
          <p:cNvPr id="5" name="Σύμβολο κράτησης θέσης υποσέλιδου 4"/>
          <p:cNvSpPr>
            <a:spLocks noGrp="1"/>
          </p:cNvSpPr>
          <p:nvPr>
            <p:ph type="ftr" sz="quarter" idx="11"/>
          </p:nvPr>
        </p:nvSpPr>
        <p:spPr/>
        <p:txBody>
          <a:bodyPr rtlCol="0"/>
          <a:lstStyle/>
          <a:p>
            <a:pPr rtl="0"/>
            <a:endParaRPr lang="el-GR" dirty="0"/>
          </a:p>
        </p:txBody>
      </p:sp>
      <p:sp>
        <p:nvSpPr>
          <p:cNvPr id="6" name="Σύμβολο κράτησης θέσης αριθμού διαφάνειας 5"/>
          <p:cNvSpPr>
            <a:spLocks noGrp="1"/>
          </p:cNvSpPr>
          <p:nvPr>
            <p:ph type="sldNum" sz="quarter" idx="12"/>
          </p:nvPr>
        </p:nvSpPr>
        <p:spPr/>
        <p:txBody>
          <a:bodyPr rtlCol="0"/>
          <a:lstStyle/>
          <a:p>
            <a:pPr rtl="0"/>
            <a:fld id="{8FDBFFB2-86D9-4B8F-A59A-553A60B94BBE}" type="slidenum">
              <a:rPr lang="el-GR"/>
              <a:t>‹#›</a:t>
            </a:fld>
            <a:endParaRPr lang="el-GR" dirty="0"/>
          </a:p>
        </p:txBody>
      </p:sp>
    </p:spTree>
    <p:extLst>
      <p:ext uri="{BB962C8B-B14F-4D97-AF65-F5344CB8AC3E}">
        <p14:creationId xmlns:p14="http://schemas.microsoft.com/office/powerpoint/2010/main" val="42076664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9865014" y="304801"/>
            <a:ext cx="1715800" cy="5410200"/>
          </a:xfrm>
        </p:spPr>
        <p:txBody>
          <a:bodyPr vert="eaVert" rtlCol="0"/>
          <a:lstStyle>
            <a:lvl1pPr rtl="0">
              <a:defRPr/>
            </a:lvl1pPr>
          </a:lstStyle>
          <a:p>
            <a:pPr rtl="0"/>
            <a:r>
              <a:rPr lang="el-GR"/>
              <a:t>Κάντε κλικ για να επεξεργαστείτε τον τίτλο υποδείγματος</a:t>
            </a:r>
            <a:endParaRPr lang="el-GR" dirty="0"/>
          </a:p>
        </p:txBody>
      </p:sp>
      <p:sp>
        <p:nvSpPr>
          <p:cNvPr id="3" name="Σύμβολο κράτησης θέσης κατακόρυφου κειμένου 2"/>
          <p:cNvSpPr>
            <a:spLocks noGrp="1"/>
          </p:cNvSpPr>
          <p:nvPr>
            <p:ph type="body" orient="vert" idx="1"/>
          </p:nvPr>
        </p:nvSpPr>
        <p:spPr>
          <a:xfrm>
            <a:off x="2209800" y="304801"/>
            <a:ext cx="7502814" cy="5410200"/>
          </a:xfrm>
        </p:spPr>
        <p:txBody>
          <a:bodyPr vert="eaVert" rtlCol="0"/>
          <a:lstStyle/>
          <a:p>
            <a:pPr lvl="0" rtl="0"/>
            <a:r>
              <a:rPr lang="el-GR"/>
              <a:t>Στυλ κειμένου υποδείγματος</a:t>
            </a:r>
          </a:p>
          <a:p>
            <a:pPr lvl="1" rtl="0"/>
            <a:r>
              <a:rPr lang="el-GR"/>
              <a:t>Δεύτερο επίπεδο</a:t>
            </a:r>
          </a:p>
          <a:p>
            <a:pPr lvl="2" rtl="0"/>
            <a:r>
              <a:rPr lang="el-GR"/>
              <a:t>Τρίτο επίπεδο</a:t>
            </a:r>
          </a:p>
          <a:p>
            <a:pPr lvl="3" rtl="0"/>
            <a:r>
              <a:rPr lang="el-GR"/>
              <a:t>Τέταρτο επίπεδο</a:t>
            </a:r>
          </a:p>
          <a:p>
            <a:pPr lvl="4" rtl="0"/>
            <a:r>
              <a:rPr lang="el-GR"/>
              <a:t>Πέμπτο επίπεδο</a:t>
            </a:r>
            <a:endParaRPr lang="el-GR" dirty="0"/>
          </a:p>
        </p:txBody>
      </p:sp>
      <p:sp>
        <p:nvSpPr>
          <p:cNvPr id="4" name="Σύμβολο κράτησης θέσης ημερομηνίας 3"/>
          <p:cNvSpPr>
            <a:spLocks noGrp="1"/>
          </p:cNvSpPr>
          <p:nvPr>
            <p:ph type="dt" sz="half" idx="10"/>
          </p:nvPr>
        </p:nvSpPr>
        <p:spPr/>
        <p:txBody>
          <a:bodyPr rtlCol="0"/>
          <a:lstStyle>
            <a:lvl1pPr>
              <a:defRPr/>
            </a:lvl1pPr>
          </a:lstStyle>
          <a:p>
            <a:fld id="{298CCE82-095C-479A-9813-251AE447FE83}" type="datetime1">
              <a:rPr lang="el-GR" smtClean="0"/>
              <a:pPr/>
              <a:t>26/11/2020</a:t>
            </a:fld>
            <a:endParaRPr lang="el-GR" dirty="0"/>
          </a:p>
        </p:txBody>
      </p:sp>
      <p:sp>
        <p:nvSpPr>
          <p:cNvPr id="5" name="Σύμβολο κράτησης θέσης υποσέλιδου 4"/>
          <p:cNvSpPr>
            <a:spLocks noGrp="1"/>
          </p:cNvSpPr>
          <p:nvPr>
            <p:ph type="ftr" sz="quarter" idx="11"/>
          </p:nvPr>
        </p:nvSpPr>
        <p:spPr/>
        <p:txBody>
          <a:bodyPr rtlCol="0"/>
          <a:lstStyle/>
          <a:p>
            <a:pPr rtl="0"/>
            <a:endParaRPr lang="el-GR" dirty="0"/>
          </a:p>
        </p:txBody>
      </p:sp>
      <p:sp>
        <p:nvSpPr>
          <p:cNvPr id="6" name="Σύμβολο κράτησης θέσης αριθμού διαφάνειας 5"/>
          <p:cNvSpPr>
            <a:spLocks noGrp="1"/>
          </p:cNvSpPr>
          <p:nvPr>
            <p:ph type="sldNum" sz="quarter" idx="12"/>
          </p:nvPr>
        </p:nvSpPr>
        <p:spPr/>
        <p:txBody>
          <a:bodyPr rtlCol="0"/>
          <a:lstStyle/>
          <a:p>
            <a:pPr rtl="0"/>
            <a:fld id="{8FDBFFB2-86D9-4B8F-A59A-553A60B94BBE}" type="slidenum">
              <a:rPr lang="el-GR"/>
              <a:t>‹#›</a:t>
            </a:fld>
            <a:endParaRPr lang="el-GR" dirty="0"/>
          </a:p>
        </p:txBody>
      </p:sp>
    </p:spTree>
    <p:extLst>
      <p:ext uri="{BB962C8B-B14F-4D97-AF65-F5344CB8AC3E}">
        <p14:creationId xmlns:p14="http://schemas.microsoft.com/office/powerpoint/2010/main" val="129949773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lvl1pPr rtl="0">
              <a:defRPr/>
            </a:lvl1pPr>
          </a:lstStyle>
          <a:p>
            <a:pPr rtl="0"/>
            <a:r>
              <a:rPr lang="el-GR"/>
              <a:t>Κάντε κλικ για να επεξεργαστείτε τον τίτλο υποδείγματος</a:t>
            </a:r>
            <a:endParaRPr lang="el-GR" dirty="0"/>
          </a:p>
        </p:txBody>
      </p:sp>
      <p:sp>
        <p:nvSpPr>
          <p:cNvPr id="3" name="Σύμβολο κράτησης θέσης περιεχομένου 2"/>
          <p:cNvSpPr>
            <a:spLocks noGrp="1"/>
          </p:cNvSpPr>
          <p:nvPr>
            <p:ph idx="1"/>
          </p:nvPr>
        </p:nvSpPr>
        <p:spPr/>
        <p:txBody>
          <a:bodyPr rtlCol="0"/>
          <a:lstStyle/>
          <a:p>
            <a:pPr lvl="0" rtl="0"/>
            <a:r>
              <a:rPr lang="el-GR"/>
              <a:t>Στυλ κειμένου υποδείγματος</a:t>
            </a:r>
          </a:p>
          <a:p>
            <a:pPr lvl="1" rtl="0"/>
            <a:r>
              <a:rPr lang="el-GR"/>
              <a:t>Δεύτερο επίπεδο</a:t>
            </a:r>
          </a:p>
          <a:p>
            <a:pPr lvl="2" rtl="0"/>
            <a:r>
              <a:rPr lang="el-GR"/>
              <a:t>Τρίτο επίπεδο</a:t>
            </a:r>
          </a:p>
          <a:p>
            <a:pPr lvl="3" rtl="0"/>
            <a:r>
              <a:rPr lang="el-GR"/>
              <a:t>Τέταρτο επίπεδο</a:t>
            </a:r>
          </a:p>
          <a:p>
            <a:pPr lvl="4" rtl="0"/>
            <a:r>
              <a:rPr lang="el-GR"/>
              <a:t>Πέμπτο επίπεδο</a:t>
            </a:r>
            <a:endParaRPr lang="el-GR" dirty="0"/>
          </a:p>
        </p:txBody>
      </p:sp>
      <p:sp>
        <p:nvSpPr>
          <p:cNvPr id="4" name="Σύμβολο κράτησης θέσης ημερομηνίας 3"/>
          <p:cNvSpPr>
            <a:spLocks noGrp="1"/>
          </p:cNvSpPr>
          <p:nvPr>
            <p:ph type="dt" sz="half" idx="10"/>
          </p:nvPr>
        </p:nvSpPr>
        <p:spPr/>
        <p:txBody>
          <a:bodyPr rtlCol="0"/>
          <a:lstStyle>
            <a:lvl1pPr>
              <a:defRPr/>
            </a:lvl1pPr>
          </a:lstStyle>
          <a:p>
            <a:fld id="{B0680E7A-353E-4730-8F96-25B274B4B970}" type="datetime1">
              <a:rPr lang="el-GR" smtClean="0"/>
              <a:pPr/>
              <a:t>26/11/2020</a:t>
            </a:fld>
            <a:endParaRPr lang="el-GR" dirty="0"/>
          </a:p>
        </p:txBody>
      </p:sp>
      <p:sp>
        <p:nvSpPr>
          <p:cNvPr id="5" name="Σύμβολο κράτησης θέσης υποσέλιδου 4"/>
          <p:cNvSpPr>
            <a:spLocks noGrp="1"/>
          </p:cNvSpPr>
          <p:nvPr>
            <p:ph type="ftr" sz="quarter" idx="11"/>
          </p:nvPr>
        </p:nvSpPr>
        <p:spPr/>
        <p:txBody>
          <a:bodyPr rtlCol="0"/>
          <a:lstStyle/>
          <a:p>
            <a:pPr rtl="0"/>
            <a:endParaRPr lang="el-GR" dirty="0"/>
          </a:p>
        </p:txBody>
      </p:sp>
      <p:sp>
        <p:nvSpPr>
          <p:cNvPr id="6" name="Σύμβολο κράτησης θέσης αριθμού διαφάνειας 5"/>
          <p:cNvSpPr>
            <a:spLocks noGrp="1"/>
          </p:cNvSpPr>
          <p:nvPr>
            <p:ph type="sldNum" sz="quarter" idx="12"/>
          </p:nvPr>
        </p:nvSpPr>
        <p:spPr/>
        <p:txBody>
          <a:bodyPr rtlCol="0"/>
          <a:lstStyle/>
          <a:p>
            <a:pPr rtl="0"/>
            <a:fld id="{8FDBFFB2-86D9-4B8F-A59A-553A60B94BBE}" type="slidenum">
              <a:rPr lang="el-GR"/>
              <a:t>‹#›</a:t>
            </a:fld>
            <a:endParaRPr lang="el-GR" dirty="0"/>
          </a:p>
        </p:txBody>
      </p:sp>
    </p:spTree>
    <p:extLst>
      <p:ext uri="{BB962C8B-B14F-4D97-AF65-F5344CB8AC3E}">
        <p14:creationId xmlns:p14="http://schemas.microsoft.com/office/powerpoint/2010/main" val="25899905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a:xfrm>
            <a:off x="5180013" y="1600200"/>
            <a:ext cx="6400801" cy="2486025"/>
          </a:xfrm>
        </p:spPr>
        <p:txBody>
          <a:bodyPr rtlCol="0" anchor="b">
            <a:normAutofit/>
          </a:bodyPr>
          <a:lstStyle>
            <a:lvl1pPr algn="l" rtl="0">
              <a:defRPr sz="5200"/>
            </a:lvl1pPr>
          </a:lstStyle>
          <a:p>
            <a:pPr rtl="0"/>
            <a:r>
              <a:rPr lang="el-GR"/>
              <a:t>Κάντε κλικ για να επεξεργαστείτε τον τίτλο υποδείγματος</a:t>
            </a:r>
            <a:endParaRPr lang="el-GR" dirty="0"/>
          </a:p>
        </p:txBody>
      </p:sp>
      <p:sp>
        <p:nvSpPr>
          <p:cNvPr id="3" name="Σύμβολο κράτησης θέσης κειμένου 2"/>
          <p:cNvSpPr>
            <a:spLocks noGrp="1"/>
          </p:cNvSpPr>
          <p:nvPr>
            <p:ph type="body" idx="1"/>
          </p:nvPr>
        </p:nvSpPr>
        <p:spPr>
          <a:xfrm>
            <a:off x="5180011" y="4105029"/>
            <a:ext cx="6400801" cy="914400"/>
          </a:xfrm>
        </p:spPr>
        <p:txBody>
          <a:bodyPr rtlCol="0">
            <a:normAutofit/>
          </a:bodyPr>
          <a:lstStyle>
            <a:lvl1pPr marL="0" indent="0" algn="l" rtl="0">
              <a:buNone/>
              <a:defRPr sz="2000">
                <a:solidFill>
                  <a:schemeClr val="accent2"/>
                </a:solidFill>
              </a:defRPr>
            </a:lvl1pPr>
            <a:lvl2pPr marL="457200" indent="0" algn="l" rtl="0">
              <a:buNone/>
              <a:defRPr sz="2000">
                <a:solidFill>
                  <a:schemeClr val="tx1">
                    <a:tint val="75000"/>
                  </a:schemeClr>
                </a:solidFill>
              </a:defRPr>
            </a:lvl2pPr>
            <a:lvl3pPr marL="914400" indent="0" algn="l" rtl="0">
              <a:buNone/>
              <a:defRPr sz="1800">
                <a:solidFill>
                  <a:schemeClr val="tx1">
                    <a:tint val="75000"/>
                  </a:schemeClr>
                </a:solidFill>
              </a:defRPr>
            </a:lvl3pPr>
            <a:lvl4pPr marL="1371600" indent="0" algn="l" rtl="0">
              <a:buNone/>
              <a:defRPr sz="1600">
                <a:solidFill>
                  <a:schemeClr val="tx1">
                    <a:tint val="75000"/>
                  </a:schemeClr>
                </a:solidFill>
              </a:defRPr>
            </a:lvl4pPr>
            <a:lvl5pPr marL="1828800" indent="0" algn="l" rtl="0">
              <a:buNone/>
              <a:defRPr sz="1600">
                <a:solidFill>
                  <a:schemeClr val="tx1">
                    <a:tint val="75000"/>
                  </a:schemeClr>
                </a:solidFill>
              </a:defRPr>
            </a:lvl5pPr>
            <a:lvl6pPr marL="2286000" indent="0" algn="l" rtl="0">
              <a:buNone/>
              <a:defRPr sz="1600">
                <a:solidFill>
                  <a:schemeClr val="tx1">
                    <a:tint val="75000"/>
                  </a:schemeClr>
                </a:solidFill>
              </a:defRPr>
            </a:lvl6pPr>
            <a:lvl7pPr marL="2743200" indent="0" algn="l" rtl="0">
              <a:buNone/>
              <a:defRPr sz="1600">
                <a:solidFill>
                  <a:schemeClr val="tx1">
                    <a:tint val="75000"/>
                  </a:schemeClr>
                </a:solidFill>
              </a:defRPr>
            </a:lvl7pPr>
            <a:lvl8pPr marL="3200400" indent="0" algn="l" rtl="0">
              <a:buNone/>
              <a:defRPr sz="1600">
                <a:solidFill>
                  <a:schemeClr val="tx1">
                    <a:tint val="75000"/>
                  </a:schemeClr>
                </a:solidFill>
              </a:defRPr>
            </a:lvl8pPr>
            <a:lvl9pPr marL="3657600" indent="0" algn="l" rtl="0">
              <a:buNone/>
              <a:defRPr sz="1600">
                <a:solidFill>
                  <a:schemeClr val="tx1">
                    <a:tint val="75000"/>
                  </a:schemeClr>
                </a:solidFill>
              </a:defRPr>
            </a:lvl9pPr>
          </a:lstStyle>
          <a:p>
            <a:pPr lvl="0" rtl="0"/>
            <a:r>
              <a:rPr lang="el-GR"/>
              <a:t>Στυλ κειμένου υποδείγματος</a:t>
            </a:r>
          </a:p>
        </p:txBody>
      </p:sp>
      <p:sp>
        <p:nvSpPr>
          <p:cNvPr id="4" name="Σύμβολο κράτησης θέσης ημερομηνίας 3"/>
          <p:cNvSpPr>
            <a:spLocks noGrp="1"/>
          </p:cNvSpPr>
          <p:nvPr>
            <p:ph type="dt" sz="half" idx="10"/>
          </p:nvPr>
        </p:nvSpPr>
        <p:spPr/>
        <p:txBody>
          <a:bodyPr rtlCol="0"/>
          <a:lstStyle>
            <a:lvl1pPr>
              <a:defRPr/>
            </a:lvl1pPr>
          </a:lstStyle>
          <a:p>
            <a:fld id="{4A3C4EE2-3272-4B24-B012-16A186C33E71}" type="datetime1">
              <a:rPr lang="el-GR" smtClean="0"/>
              <a:pPr/>
              <a:t>26/11/2020</a:t>
            </a:fld>
            <a:endParaRPr lang="el-GR" dirty="0"/>
          </a:p>
        </p:txBody>
      </p:sp>
      <p:sp>
        <p:nvSpPr>
          <p:cNvPr id="5" name="Σύμβολο κράτησης θέσης υποσέλιδου 4"/>
          <p:cNvSpPr>
            <a:spLocks noGrp="1"/>
          </p:cNvSpPr>
          <p:nvPr>
            <p:ph type="ftr" sz="quarter" idx="11"/>
          </p:nvPr>
        </p:nvSpPr>
        <p:spPr/>
        <p:txBody>
          <a:bodyPr rtlCol="0"/>
          <a:lstStyle/>
          <a:p>
            <a:pPr rtl="0"/>
            <a:endParaRPr lang="el-GR" dirty="0"/>
          </a:p>
        </p:txBody>
      </p:sp>
      <p:sp>
        <p:nvSpPr>
          <p:cNvPr id="6" name="Σύμβολο κράτησης θέσης αριθμού διαφάνειας 5"/>
          <p:cNvSpPr>
            <a:spLocks noGrp="1"/>
          </p:cNvSpPr>
          <p:nvPr>
            <p:ph type="sldNum" sz="quarter" idx="12"/>
          </p:nvPr>
        </p:nvSpPr>
        <p:spPr/>
        <p:txBody>
          <a:bodyPr rtlCol="0"/>
          <a:lstStyle/>
          <a:p>
            <a:pPr rtl="0"/>
            <a:fld id="{8FDBFFB2-86D9-4B8F-A59A-553A60B94BBE}" type="slidenum">
              <a:rPr lang="el-GR"/>
              <a:t>‹#›</a:t>
            </a:fld>
            <a:endParaRPr lang="el-GR" dirty="0"/>
          </a:p>
        </p:txBody>
      </p:sp>
    </p:spTree>
    <p:extLst>
      <p:ext uri="{BB962C8B-B14F-4D97-AF65-F5344CB8AC3E}">
        <p14:creationId xmlns:p14="http://schemas.microsoft.com/office/powerpoint/2010/main" val="2117916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lvl1pPr rtl="0">
              <a:defRPr/>
            </a:lvl1pPr>
          </a:lstStyle>
          <a:p>
            <a:pPr rtl="0"/>
            <a:r>
              <a:rPr lang="el-GR"/>
              <a:t>Κάντε κλικ για να επεξεργαστείτε τον τίτλο υποδείγματος</a:t>
            </a:r>
            <a:endParaRPr lang="el-GR" dirty="0"/>
          </a:p>
        </p:txBody>
      </p:sp>
      <p:sp>
        <p:nvSpPr>
          <p:cNvPr id="3" name="Σύμβολο κράτησης θέσης περιεχομένου 2"/>
          <p:cNvSpPr>
            <a:spLocks noGrp="1"/>
          </p:cNvSpPr>
          <p:nvPr>
            <p:ph sz="half" idx="1"/>
          </p:nvPr>
        </p:nvSpPr>
        <p:spPr>
          <a:xfrm>
            <a:off x="2208213" y="1600200"/>
            <a:ext cx="4572000" cy="4114800"/>
          </a:xfrm>
        </p:spPr>
        <p:txBody>
          <a:bodyPr rtlCol="0"/>
          <a:lstStyle/>
          <a:p>
            <a:pPr lvl="0" rtl="0"/>
            <a:r>
              <a:rPr lang="el-GR"/>
              <a:t>Στυλ κειμένου υποδείγματος</a:t>
            </a:r>
          </a:p>
          <a:p>
            <a:pPr lvl="1" rtl="0"/>
            <a:r>
              <a:rPr lang="el-GR"/>
              <a:t>Δεύτερο επίπεδο</a:t>
            </a:r>
          </a:p>
          <a:p>
            <a:pPr lvl="2" rtl="0"/>
            <a:r>
              <a:rPr lang="el-GR"/>
              <a:t>Τρίτο επίπεδο</a:t>
            </a:r>
          </a:p>
          <a:p>
            <a:pPr lvl="3" rtl="0"/>
            <a:r>
              <a:rPr lang="el-GR"/>
              <a:t>Τέταρτο επίπεδο</a:t>
            </a:r>
          </a:p>
          <a:p>
            <a:pPr lvl="4" rtl="0"/>
            <a:r>
              <a:rPr lang="el-GR"/>
              <a:t>Πέμπτο επίπεδο</a:t>
            </a:r>
            <a:endParaRPr lang="el-GR" dirty="0"/>
          </a:p>
        </p:txBody>
      </p:sp>
      <p:sp>
        <p:nvSpPr>
          <p:cNvPr id="4" name="Σύμβολο κράτησης θέσης περιεχομένου 3"/>
          <p:cNvSpPr>
            <a:spLocks noGrp="1"/>
          </p:cNvSpPr>
          <p:nvPr>
            <p:ph sz="half" idx="2"/>
          </p:nvPr>
        </p:nvSpPr>
        <p:spPr>
          <a:xfrm>
            <a:off x="7008813" y="1600200"/>
            <a:ext cx="4572000" cy="4114800"/>
          </a:xfrm>
        </p:spPr>
        <p:txBody>
          <a:bodyPr rtlCol="0"/>
          <a:lstStyle/>
          <a:p>
            <a:pPr lvl="0" rtl="0"/>
            <a:r>
              <a:rPr lang="el-GR"/>
              <a:t>Στυλ κειμένου υποδείγματος</a:t>
            </a:r>
          </a:p>
          <a:p>
            <a:pPr lvl="1" rtl="0"/>
            <a:r>
              <a:rPr lang="el-GR"/>
              <a:t>Δεύτερο επίπεδο</a:t>
            </a:r>
          </a:p>
          <a:p>
            <a:pPr lvl="2" rtl="0"/>
            <a:r>
              <a:rPr lang="el-GR"/>
              <a:t>Τρίτο επίπεδο</a:t>
            </a:r>
          </a:p>
          <a:p>
            <a:pPr lvl="3" rtl="0"/>
            <a:r>
              <a:rPr lang="el-GR"/>
              <a:t>Τέταρτο επίπεδο</a:t>
            </a:r>
          </a:p>
          <a:p>
            <a:pPr lvl="4" rtl="0"/>
            <a:r>
              <a:rPr lang="el-GR"/>
              <a:t>Πέμπτο επίπεδο</a:t>
            </a:r>
            <a:endParaRPr lang="el-GR" dirty="0"/>
          </a:p>
        </p:txBody>
      </p:sp>
      <p:sp>
        <p:nvSpPr>
          <p:cNvPr id="5" name="Σύμβολο κράτησης θέσης ημερομηνίας 4"/>
          <p:cNvSpPr>
            <a:spLocks noGrp="1"/>
          </p:cNvSpPr>
          <p:nvPr>
            <p:ph type="dt" sz="half" idx="10"/>
          </p:nvPr>
        </p:nvSpPr>
        <p:spPr/>
        <p:txBody>
          <a:bodyPr rtlCol="0"/>
          <a:lstStyle>
            <a:lvl1pPr>
              <a:defRPr/>
            </a:lvl1pPr>
          </a:lstStyle>
          <a:p>
            <a:fld id="{209AB677-8BA6-46C7-B42A-B714E296F3DA}" type="datetime1">
              <a:rPr lang="el-GR" smtClean="0"/>
              <a:pPr/>
              <a:t>26/11/2020</a:t>
            </a:fld>
            <a:endParaRPr lang="el-GR" dirty="0"/>
          </a:p>
        </p:txBody>
      </p:sp>
      <p:sp>
        <p:nvSpPr>
          <p:cNvPr id="6" name="Σύμβολο κράτησης θέσης υποσέλιδου 5"/>
          <p:cNvSpPr>
            <a:spLocks noGrp="1"/>
          </p:cNvSpPr>
          <p:nvPr>
            <p:ph type="ftr" sz="quarter" idx="11"/>
          </p:nvPr>
        </p:nvSpPr>
        <p:spPr/>
        <p:txBody>
          <a:bodyPr rtlCol="0"/>
          <a:lstStyle/>
          <a:p>
            <a:pPr rtl="0"/>
            <a:endParaRPr lang="el-GR" dirty="0"/>
          </a:p>
        </p:txBody>
      </p:sp>
      <p:sp>
        <p:nvSpPr>
          <p:cNvPr id="7" name="Σύμβολο κράτησης θέσης αριθμού διαφάνειας 6"/>
          <p:cNvSpPr>
            <a:spLocks noGrp="1"/>
          </p:cNvSpPr>
          <p:nvPr>
            <p:ph type="sldNum" sz="quarter" idx="12"/>
          </p:nvPr>
        </p:nvSpPr>
        <p:spPr/>
        <p:txBody>
          <a:bodyPr rtlCol="0"/>
          <a:lstStyle/>
          <a:p>
            <a:pPr rtl="0"/>
            <a:fld id="{8FDBFFB2-86D9-4B8F-A59A-553A60B94BBE}" type="slidenum">
              <a:rPr lang="el-GR"/>
              <a:t>‹#›</a:t>
            </a:fld>
            <a:endParaRPr lang="el-GR" dirty="0"/>
          </a:p>
        </p:txBody>
      </p:sp>
    </p:spTree>
    <p:extLst>
      <p:ext uri="{BB962C8B-B14F-4D97-AF65-F5344CB8AC3E}">
        <p14:creationId xmlns:p14="http://schemas.microsoft.com/office/powerpoint/2010/main" val="36077512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lvl1pPr rtl="0">
              <a:defRPr/>
            </a:lvl1pPr>
          </a:lstStyle>
          <a:p>
            <a:pPr rtl="0"/>
            <a:r>
              <a:rPr lang="el-GR"/>
              <a:t>Κάντε κλικ για να επεξεργαστείτε τον τίτλο υποδείγματος</a:t>
            </a:r>
            <a:endParaRPr lang="el-GR" dirty="0"/>
          </a:p>
        </p:txBody>
      </p:sp>
      <p:sp>
        <p:nvSpPr>
          <p:cNvPr id="3" name="Σύμβολο κράτησης θέσης κειμένου 2"/>
          <p:cNvSpPr>
            <a:spLocks noGrp="1"/>
          </p:cNvSpPr>
          <p:nvPr>
            <p:ph type="body" idx="1"/>
          </p:nvPr>
        </p:nvSpPr>
        <p:spPr>
          <a:xfrm>
            <a:off x="2208213" y="1600200"/>
            <a:ext cx="4572000" cy="823912"/>
          </a:xfrm>
        </p:spPr>
        <p:txBody>
          <a:bodyPr rtlCol="0" anchor="ctr">
            <a:noAutofit/>
          </a:bodyPr>
          <a:lstStyle>
            <a:lvl1pPr marL="0" indent="0" algn="l" rtl="0">
              <a:spcBef>
                <a:spcPts val="0"/>
              </a:spcBef>
              <a:buNone/>
              <a:defRPr sz="2100" b="0">
                <a:solidFill>
                  <a:schemeClr val="accent2"/>
                </a:solidFill>
              </a:defRPr>
            </a:lvl1pPr>
            <a:lvl2pPr marL="457200" indent="0" algn="l" rtl="0">
              <a:buNone/>
              <a:defRPr sz="2000" b="1"/>
            </a:lvl2pPr>
            <a:lvl3pPr marL="914400" indent="0" algn="l" rtl="0">
              <a:buNone/>
              <a:defRPr sz="1800" b="1"/>
            </a:lvl3pPr>
            <a:lvl4pPr marL="1371600" indent="0" algn="l" rtl="0">
              <a:buNone/>
              <a:defRPr sz="1600" b="1"/>
            </a:lvl4pPr>
            <a:lvl5pPr marL="1828800" indent="0" algn="l" rtl="0">
              <a:buNone/>
              <a:defRPr sz="1600" b="1"/>
            </a:lvl5pPr>
            <a:lvl6pPr marL="2286000" indent="0" algn="l" rtl="0">
              <a:buNone/>
              <a:defRPr sz="1600" b="1"/>
            </a:lvl6pPr>
            <a:lvl7pPr marL="2743200" indent="0" algn="l" rtl="0">
              <a:buNone/>
              <a:defRPr sz="1600" b="1"/>
            </a:lvl7pPr>
            <a:lvl8pPr marL="3200400" indent="0" algn="l" rtl="0">
              <a:buNone/>
              <a:defRPr sz="1600" b="1"/>
            </a:lvl8pPr>
            <a:lvl9pPr marL="3657600" indent="0" algn="l" rtl="0">
              <a:buNone/>
              <a:defRPr sz="1600" b="1"/>
            </a:lvl9pPr>
          </a:lstStyle>
          <a:p>
            <a:pPr lvl="0" rtl="0"/>
            <a:r>
              <a:rPr lang="el-GR"/>
              <a:t>Στυλ κειμένου υποδείγματος</a:t>
            </a:r>
          </a:p>
        </p:txBody>
      </p:sp>
      <p:sp>
        <p:nvSpPr>
          <p:cNvPr id="4" name="Σύμβολο κράτησης θέσης περιεχομένου 3"/>
          <p:cNvSpPr>
            <a:spLocks noGrp="1"/>
          </p:cNvSpPr>
          <p:nvPr>
            <p:ph sz="half" idx="2"/>
          </p:nvPr>
        </p:nvSpPr>
        <p:spPr>
          <a:xfrm>
            <a:off x="2208213" y="2505075"/>
            <a:ext cx="4572000" cy="3337560"/>
          </a:xfrm>
        </p:spPr>
        <p:txBody>
          <a:bodyPr rtlCol="0"/>
          <a:lstStyle/>
          <a:p>
            <a:pPr lvl="0" rtl="0"/>
            <a:r>
              <a:rPr lang="el-GR"/>
              <a:t>Στυλ κειμένου υποδείγματος</a:t>
            </a:r>
          </a:p>
          <a:p>
            <a:pPr lvl="1" rtl="0"/>
            <a:r>
              <a:rPr lang="el-GR"/>
              <a:t>Δεύτερο επίπεδο</a:t>
            </a:r>
          </a:p>
          <a:p>
            <a:pPr lvl="2" rtl="0"/>
            <a:r>
              <a:rPr lang="el-GR"/>
              <a:t>Τρίτο επίπεδο</a:t>
            </a:r>
          </a:p>
          <a:p>
            <a:pPr lvl="3" rtl="0"/>
            <a:r>
              <a:rPr lang="el-GR"/>
              <a:t>Τέταρτο επίπεδο</a:t>
            </a:r>
          </a:p>
          <a:p>
            <a:pPr lvl="4" rtl="0"/>
            <a:r>
              <a:rPr lang="el-GR"/>
              <a:t>Πέμπτο επίπεδο</a:t>
            </a:r>
            <a:endParaRPr lang="el-GR" dirty="0"/>
          </a:p>
        </p:txBody>
      </p:sp>
      <p:sp>
        <p:nvSpPr>
          <p:cNvPr id="5" name="Σύμβολο κράτησης θέσης κειμένου 4"/>
          <p:cNvSpPr>
            <a:spLocks noGrp="1"/>
          </p:cNvSpPr>
          <p:nvPr>
            <p:ph type="body" sz="quarter" idx="3"/>
          </p:nvPr>
        </p:nvSpPr>
        <p:spPr>
          <a:xfrm>
            <a:off x="7008813" y="1600200"/>
            <a:ext cx="4572000" cy="823912"/>
          </a:xfrm>
        </p:spPr>
        <p:txBody>
          <a:bodyPr rtlCol="0" anchor="ctr">
            <a:noAutofit/>
          </a:bodyPr>
          <a:lstStyle>
            <a:lvl1pPr marL="0" indent="0" algn="l" rtl="0">
              <a:spcBef>
                <a:spcPts val="0"/>
              </a:spcBef>
              <a:buNone/>
              <a:defRPr sz="2100" b="0">
                <a:solidFill>
                  <a:schemeClr val="accent2"/>
                </a:solidFill>
              </a:defRPr>
            </a:lvl1pPr>
            <a:lvl2pPr marL="457200" indent="0" algn="l" rtl="0">
              <a:buNone/>
              <a:defRPr sz="2000" b="1"/>
            </a:lvl2pPr>
            <a:lvl3pPr marL="914400" indent="0" algn="l" rtl="0">
              <a:buNone/>
              <a:defRPr sz="1800" b="1"/>
            </a:lvl3pPr>
            <a:lvl4pPr marL="1371600" indent="0" algn="l" rtl="0">
              <a:buNone/>
              <a:defRPr sz="1600" b="1"/>
            </a:lvl4pPr>
            <a:lvl5pPr marL="1828800" indent="0" algn="l" rtl="0">
              <a:buNone/>
              <a:defRPr sz="1600" b="1"/>
            </a:lvl5pPr>
            <a:lvl6pPr marL="2286000" indent="0" algn="l" rtl="0">
              <a:buNone/>
              <a:defRPr sz="1600" b="1"/>
            </a:lvl6pPr>
            <a:lvl7pPr marL="2743200" indent="0" algn="l" rtl="0">
              <a:buNone/>
              <a:defRPr sz="1600" b="1"/>
            </a:lvl7pPr>
            <a:lvl8pPr marL="3200400" indent="0" algn="l" rtl="0">
              <a:buNone/>
              <a:defRPr sz="1600" b="1"/>
            </a:lvl8pPr>
            <a:lvl9pPr marL="3657600" indent="0" algn="l" rtl="0">
              <a:buNone/>
              <a:defRPr sz="1600" b="1"/>
            </a:lvl9pPr>
          </a:lstStyle>
          <a:p>
            <a:pPr lvl="0" rtl="0"/>
            <a:r>
              <a:rPr lang="el-GR"/>
              <a:t>Στυλ κειμένου υποδείγματος</a:t>
            </a:r>
          </a:p>
        </p:txBody>
      </p:sp>
      <p:sp>
        <p:nvSpPr>
          <p:cNvPr id="6" name="Σύμβολο κράτησης θέσης περιεχομένου 5"/>
          <p:cNvSpPr>
            <a:spLocks noGrp="1"/>
          </p:cNvSpPr>
          <p:nvPr>
            <p:ph sz="quarter" idx="4"/>
          </p:nvPr>
        </p:nvSpPr>
        <p:spPr>
          <a:xfrm>
            <a:off x="7008813" y="2505075"/>
            <a:ext cx="4572000" cy="3337560"/>
          </a:xfrm>
        </p:spPr>
        <p:txBody>
          <a:bodyPr rtlCol="0"/>
          <a:lstStyle/>
          <a:p>
            <a:pPr lvl="0" rtl="0"/>
            <a:r>
              <a:rPr lang="el-GR"/>
              <a:t>Στυλ κειμένου υποδείγματος</a:t>
            </a:r>
          </a:p>
          <a:p>
            <a:pPr lvl="1" rtl="0"/>
            <a:r>
              <a:rPr lang="el-GR"/>
              <a:t>Δεύτερο επίπεδο</a:t>
            </a:r>
          </a:p>
          <a:p>
            <a:pPr lvl="2" rtl="0"/>
            <a:r>
              <a:rPr lang="el-GR"/>
              <a:t>Τρίτο επίπεδο</a:t>
            </a:r>
          </a:p>
          <a:p>
            <a:pPr lvl="3" rtl="0"/>
            <a:r>
              <a:rPr lang="el-GR"/>
              <a:t>Τέταρτο επίπεδο</a:t>
            </a:r>
          </a:p>
          <a:p>
            <a:pPr lvl="4" rtl="0"/>
            <a:r>
              <a:rPr lang="el-GR"/>
              <a:t>Πέμπτο επίπεδο</a:t>
            </a:r>
            <a:endParaRPr lang="el-GR" dirty="0"/>
          </a:p>
        </p:txBody>
      </p:sp>
      <p:sp>
        <p:nvSpPr>
          <p:cNvPr id="7" name="Σύμβολο κράτησης θέσης ημερομηνίας 6"/>
          <p:cNvSpPr>
            <a:spLocks noGrp="1"/>
          </p:cNvSpPr>
          <p:nvPr>
            <p:ph type="dt" sz="half" idx="10"/>
          </p:nvPr>
        </p:nvSpPr>
        <p:spPr/>
        <p:txBody>
          <a:bodyPr rtlCol="0"/>
          <a:lstStyle>
            <a:lvl1pPr>
              <a:defRPr/>
            </a:lvl1pPr>
          </a:lstStyle>
          <a:p>
            <a:fld id="{D944C06D-26FD-4732-B2D4-C000F1F2BA70}" type="datetime1">
              <a:rPr lang="el-GR" smtClean="0"/>
              <a:pPr/>
              <a:t>26/11/2020</a:t>
            </a:fld>
            <a:endParaRPr lang="el-GR" dirty="0"/>
          </a:p>
        </p:txBody>
      </p:sp>
      <p:sp>
        <p:nvSpPr>
          <p:cNvPr id="8" name="Σύμβολο κράτησης θέσης υποσέλιδου 7"/>
          <p:cNvSpPr>
            <a:spLocks noGrp="1"/>
          </p:cNvSpPr>
          <p:nvPr>
            <p:ph type="ftr" sz="quarter" idx="11"/>
          </p:nvPr>
        </p:nvSpPr>
        <p:spPr/>
        <p:txBody>
          <a:bodyPr rtlCol="0"/>
          <a:lstStyle/>
          <a:p>
            <a:pPr rtl="0"/>
            <a:endParaRPr lang="el-GR" dirty="0"/>
          </a:p>
        </p:txBody>
      </p:sp>
      <p:sp>
        <p:nvSpPr>
          <p:cNvPr id="9" name="Σύμβολο κράτησης θέσης αριθμού διαφάνειας 8"/>
          <p:cNvSpPr>
            <a:spLocks noGrp="1"/>
          </p:cNvSpPr>
          <p:nvPr>
            <p:ph type="sldNum" sz="quarter" idx="12"/>
          </p:nvPr>
        </p:nvSpPr>
        <p:spPr/>
        <p:txBody>
          <a:bodyPr rtlCol="0"/>
          <a:lstStyle/>
          <a:p>
            <a:pPr rtl="0"/>
            <a:fld id="{8FDBFFB2-86D9-4B8F-A59A-553A60B94BBE}" type="slidenum">
              <a:rPr lang="el-GR"/>
              <a:t>‹#›</a:t>
            </a:fld>
            <a:endParaRPr lang="el-GR" dirty="0"/>
          </a:p>
        </p:txBody>
      </p:sp>
    </p:spTree>
    <p:extLst>
      <p:ext uri="{BB962C8B-B14F-4D97-AF65-F5344CB8AC3E}">
        <p14:creationId xmlns:p14="http://schemas.microsoft.com/office/powerpoint/2010/main" val="38330463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lvl1pPr rtl="0">
              <a:defRPr/>
            </a:lvl1pPr>
          </a:lstStyle>
          <a:p>
            <a:pPr rtl="0"/>
            <a:r>
              <a:rPr lang="el-GR"/>
              <a:t>Κάντε κλικ για να επεξεργαστείτε τον τίτλο υποδείγματος</a:t>
            </a:r>
            <a:endParaRPr lang="el-GR" dirty="0"/>
          </a:p>
        </p:txBody>
      </p:sp>
      <p:sp>
        <p:nvSpPr>
          <p:cNvPr id="3" name="Σύμβολο κράτησης θέσης ημερομηνίας 2"/>
          <p:cNvSpPr>
            <a:spLocks noGrp="1"/>
          </p:cNvSpPr>
          <p:nvPr>
            <p:ph type="dt" sz="half" idx="10"/>
          </p:nvPr>
        </p:nvSpPr>
        <p:spPr/>
        <p:txBody>
          <a:bodyPr rtlCol="0"/>
          <a:lstStyle>
            <a:lvl1pPr>
              <a:defRPr/>
            </a:lvl1pPr>
          </a:lstStyle>
          <a:p>
            <a:fld id="{EC275972-F30F-4E50-891A-F1DAE6A74C2B}" type="datetime1">
              <a:rPr lang="el-GR" smtClean="0"/>
              <a:pPr/>
              <a:t>26/11/2020</a:t>
            </a:fld>
            <a:endParaRPr lang="el-GR" dirty="0"/>
          </a:p>
        </p:txBody>
      </p:sp>
      <p:sp>
        <p:nvSpPr>
          <p:cNvPr id="4" name="Σύμβολο κράτησης θέσης υποσέλιδου 3"/>
          <p:cNvSpPr>
            <a:spLocks noGrp="1"/>
          </p:cNvSpPr>
          <p:nvPr>
            <p:ph type="ftr" sz="quarter" idx="11"/>
          </p:nvPr>
        </p:nvSpPr>
        <p:spPr/>
        <p:txBody>
          <a:bodyPr rtlCol="0"/>
          <a:lstStyle/>
          <a:p>
            <a:pPr rtl="0"/>
            <a:endParaRPr lang="el-GR" dirty="0"/>
          </a:p>
        </p:txBody>
      </p:sp>
      <p:sp>
        <p:nvSpPr>
          <p:cNvPr id="5" name="Σύμβολο κράτησης θέσης αριθμού διαφάνειας 4"/>
          <p:cNvSpPr>
            <a:spLocks noGrp="1"/>
          </p:cNvSpPr>
          <p:nvPr>
            <p:ph type="sldNum" sz="quarter" idx="12"/>
          </p:nvPr>
        </p:nvSpPr>
        <p:spPr/>
        <p:txBody>
          <a:bodyPr rtlCol="0"/>
          <a:lstStyle/>
          <a:p>
            <a:pPr rtl="0"/>
            <a:fld id="{8FDBFFB2-86D9-4B8F-A59A-553A60B94BBE}" type="slidenum">
              <a:rPr lang="el-GR"/>
              <a:t>‹#›</a:t>
            </a:fld>
            <a:endParaRPr lang="el-GR" dirty="0"/>
          </a:p>
        </p:txBody>
      </p:sp>
    </p:spTree>
    <p:extLst>
      <p:ext uri="{BB962C8B-B14F-4D97-AF65-F5344CB8AC3E}">
        <p14:creationId xmlns:p14="http://schemas.microsoft.com/office/powerpoint/2010/main" val="36983093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Σύμβολο κράτησης θέσης ημερομηνίας 1"/>
          <p:cNvSpPr>
            <a:spLocks noGrp="1"/>
          </p:cNvSpPr>
          <p:nvPr>
            <p:ph type="dt" sz="half" idx="10"/>
          </p:nvPr>
        </p:nvSpPr>
        <p:spPr/>
        <p:txBody>
          <a:bodyPr rtlCol="0"/>
          <a:lstStyle>
            <a:lvl1pPr>
              <a:defRPr/>
            </a:lvl1pPr>
          </a:lstStyle>
          <a:p>
            <a:fld id="{D45AB8B4-70B8-45A0-A54C-3DEA8F4C96E1}" type="datetime1">
              <a:rPr lang="el-GR" smtClean="0"/>
              <a:pPr/>
              <a:t>26/11/2020</a:t>
            </a:fld>
            <a:endParaRPr lang="el-GR" dirty="0"/>
          </a:p>
        </p:txBody>
      </p:sp>
      <p:sp>
        <p:nvSpPr>
          <p:cNvPr id="3" name="Σύμβολο κράτησης θέσης υποσέλιδου 2"/>
          <p:cNvSpPr>
            <a:spLocks noGrp="1"/>
          </p:cNvSpPr>
          <p:nvPr>
            <p:ph type="ftr" sz="quarter" idx="11"/>
          </p:nvPr>
        </p:nvSpPr>
        <p:spPr/>
        <p:txBody>
          <a:bodyPr rtlCol="0"/>
          <a:lstStyle/>
          <a:p>
            <a:pPr rtl="0"/>
            <a:endParaRPr lang="el-GR" dirty="0"/>
          </a:p>
        </p:txBody>
      </p:sp>
      <p:sp>
        <p:nvSpPr>
          <p:cNvPr id="4" name="Σύμβολο κράτησης θέσης αριθμού διαφάνειας 3"/>
          <p:cNvSpPr>
            <a:spLocks noGrp="1"/>
          </p:cNvSpPr>
          <p:nvPr>
            <p:ph type="sldNum" sz="quarter" idx="12"/>
          </p:nvPr>
        </p:nvSpPr>
        <p:spPr/>
        <p:txBody>
          <a:bodyPr rtlCol="0"/>
          <a:lstStyle/>
          <a:p>
            <a:pPr rtl="0"/>
            <a:fld id="{8FDBFFB2-86D9-4B8F-A59A-553A60B94BBE}" type="slidenum">
              <a:rPr lang="el-GR"/>
              <a:t>‹#›</a:t>
            </a:fld>
            <a:endParaRPr lang="el-GR" dirty="0"/>
          </a:p>
        </p:txBody>
      </p:sp>
    </p:spTree>
    <p:extLst>
      <p:ext uri="{BB962C8B-B14F-4D97-AF65-F5344CB8AC3E}">
        <p14:creationId xmlns:p14="http://schemas.microsoft.com/office/powerpoint/2010/main" val="22225268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a:xfrm>
            <a:off x="8837612" y="2277477"/>
            <a:ext cx="2743201" cy="2322178"/>
          </a:xfrm>
        </p:spPr>
        <p:txBody>
          <a:bodyPr rtlCol="0" anchor="b">
            <a:normAutofit/>
          </a:bodyPr>
          <a:lstStyle>
            <a:lvl1pPr algn="l" rtl="0">
              <a:defRPr sz="2600">
                <a:solidFill>
                  <a:schemeClr val="accent2"/>
                </a:solidFill>
              </a:defRPr>
            </a:lvl1pPr>
          </a:lstStyle>
          <a:p>
            <a:pPr rtl="0"/>
            <a:r>
              <a:rPr lang="el-GR"/>
              <a:t>Κάντε κλικ για να επεξεργαστείτε τον τίτλο υποδείγματος</a:t>
            </a:r>
            <a:endParaRPr lang="el-GR" dirty="0"/>
          </a:p>
        </p:txBody>
      </p:sp>
      <p:sp>
        <p:nvSpPr>
          <p:cNvPr id="3" name="Σύμβολο κράτησης θέσης περιεχομένου 2"/>
          <p:cNvSpPr>
            <a:spLocks noGrp="1"/>
          </p:cNvSpPr>
          <p:nvPr>
            <p:ph idx="1"/>
          </p:nvPr>
        </p:nvSpPr>
        <p:spPr>
          <a:xfrm>
            <a:off x="1293813" y="533400"/>
            <a:ext cx="6858000" cy="4800600"/>
          </a:xfrm>
        </p:spPr>
        <p:txBody>
          <a:bodyPr rtlCol="0">
            <a:normAutofit/>
          </a:bodyPr>
          <a:lstStyle>
            <a:lvl1pPr algn="l" rtl="0">
              <a:defRPr sz="2400"/>
            </a:lvl1pPr>
            <a:lvl2pPr algn="l" rtl="0">
              <a:defRPr sz="2000"/>
            </a:lvl2pPr>
            <a:lvl3pPr algn="l" rtl="0">
              <a:defRPr sz="1800"/>
            </a:lvl3pPr>
            <a:lvl4pPr algn="l" rtl="0">
              <a:defRPr sz="1600"/>
            </a:lvl4pPr>
            <a:lvl5pPr algn="l" rtl="0">
              <a:defRPr sz="1400"/>
            </a:lvl5pPr>
            <a:lvl6pPr algn="l" rtl="0">
              <a:defRPr sz="1400"/>
            </a:lvl6pPr>
            <a:lvl7pPr algn="l" rtl="0">
              <a:defRPr sz="1400"/>
            </a:lvl7pPr>
            <a:lvl8pPr algn="l" rtl="0">
              <a:defRPr sz="1400"/>
            </a:lvl8pPr>
            <a:lvl9pPr algn="l" rtl="0">
              <a:defRPr sz="1400"/>
            </a:lvl9pPr>
          </a:lstStyle>
          <a:p>
            <a:pPr lvl="0" rtl="0"/>
            <a:r>
              <a:rPr lang="el-GR"/>
              <a:t>Στυλ κειμένου υποδείγματος</a:t>
            </a:r>
          </a:p>
          <a:p>
            <a:pPr lvl="1" rtl="0"/>
            <a:r>
              <a:rPr lang="el-GR"/>
              <a:t>Δεύτερο επίπεδο</a:t>
            </a:r>
          </a:p>
          <a:p>
            <a:pPr lvl="2" rtl="0"/>
            <a:r>
              <a:rPr lang="el-GR"/>
              <a:t>Τρίτο επίπεδο</a:t>
            </a:r>
          </a:p>
          <a:p>
            <a:pPr lvl="3" rtl="0"/>
            <a:r>
              <a:rPr lang="el-GR"/>
              <a:t>Τέταρτο επίπεδο</a:t>
            </a:r>
          </a:p>
          <a:p>
            <a:pPr lvl="4" rtl="0"/>
            <a:r>
              <a:rPr lang="el-GR"/>
              <a:t>Πέμπτο επίπεδο</a:t>
            </a:r>
            <a:endParaRPr lang="el-GR" dirty="0"/>
          </a:p>
        </p:txBody>
      </p:sp>
      <p:sp>
        <p:nvSpPr>
          <p:cNvPr id="4" name="Σύμβολο κράτησης θέσης κειμένου 3"/>
          <p:cNvSpPr>
            <a:spLocks noGrp="1"/>
          </p:cNvSpPr>
          <p:nvPr>
            <p:ph type="body" sz="half" idx="2"/>
          </p:nvPr>
        </p:nvSpPr>
        <p:spPr>
          <a:xfrm>
            <a:off x="8837614" y="4583187"/>
            <a:ext cx="2743200" cy="1131813"/>
          </a:xfrm>
        </p:spPr>
        <p:txBody>
          <a:bodyPr rtlCol="0">
            <a:normAutofit/>
          </a:bodyPr>
          <a:lstStyle>
            <a:lvl1pPr marL="0" indent="0" algn="l" rtl="0">
              <a:spcBef>
                <a:spcPts val="1000"/>
              </a:spcBef>
              <a:buNone/>
              <a:defRPr sz="1400"/>
            </a:lvl1pPr>
            <a:lvl2pPr marL="457200" indent="0" algn="l" rtl="0">
              <a:buNone/>
              <a:defRPr sz="1400"/>
            </a:lvl2pPr>
            <a:lvl3pPr marL="914400" indent="0" algn="l" rtl="0">
              <a:buNone/>
              <a:defRPr sz="1200"/>
            </a:lvl3pPr>
            <a:lvl4pPr marL="1371600" indent="0" algn="l" rtl="0">
              <a:buNone/>
              <a:defRPr sz="1000"/>
            </a:lvl4pPr>
            <a:lvl5pPr marL="1828800" indent="0" algn="l" rtl="0">
              <a:buNone/>
              <a:defRPr sz="1000"/>
            </a:lvl5pPr>
            <a:lvl6pPr marL="2286000" indent="0" algn="l" rtl="0">
              <a:buNone/>
              <a:defRPr sz="1000"/>
            </a:lvl6pPr>
            <a:lvl7pPr marL="2743200" indent="0" algn="l" rtl="0">
              <a:buNone/>
              <a:defRPr sz="1000"/>
            </a:lvl7pPr>
            <a:lvl8pPr marL="3200400" indent="0" algn="l" rtl="0">
              <a:buNone/>
              <a:defRPr sz="1000"/>
            </a:lvl8pPr>
            <a:lvl9pPr marL="3657600" indent="0" algn="l" rtl="0">
              <a:buNone/>
              <a:defRPr sz="1000"/>
            </a:lvl9pPr>
          </a:lstStyle>
          <a:p>
            <a:pPr lvl="0" rtl="0"/>
            <a:r>
              <a:rPr lang="el-GR"/>
              <a:t>Στυλ κειμένου υποδείγματος</a:t>
            </a:r>
          </a:p>
        </p:txBody>
      </p:sp>
      <p:sp>
        <p:nvSpPr>
          <p:cNvPr id="5" name="Σύμβολο κράτησης θέσης ημερομηνίας 4"/>
          <p:cNvSpPr>
            <a:spLocks noGrp="1"/>
          </p:cNvSpPr>
          <p:nvPr>
            <p:ph type="dt" sz="half" idx="10"/>
          </p:nvPr>
        </p:nvSpPr>
        <p:spPr/>
        <p:txBody>
          <a:bodyPr rtlCol="0"/>
          <a:lstStyle>
            <a:lvl1pPr>
              <a:defRPr/>
            </a:lvl1pPr>
          </a:lstStyle>
          <a:p>
            <a:fld id="{4E0ADADD-A9D7-43D9-AA75-DE2C83B0827E}" type="datetime1">
              <a:rPr lang="el-GR" smtClean="0"/>
              <a:pPr/>
              <a:t>26/11/2020</a:t>
            </a:fld>
            <a:endParaRPr lang="el-GR" dirty="0"/>
          </a:p>
        </p:txBody>
      </p:sp>
      <p:sp>
        <p:nvSpPr>
          <p:cNvPr id="6" name="Σύμβολο κράτησης θέσης υποσέλιδου 5"/>
          <p:cNvSpPr>
            <a:spLocks noGrp="1"/>
          </p:cNvSpPr>
          <p:nvPr>
            <p:ph type="ftr" sz="quarter" idx="11"/>
          </p:nvPr>
        </p:nvSpPr>
        <p:spPr/>
        <p:txBody>
          <a:bodyPr rtlCol="0"/>
          <a:lstStyle/>
          <a:p>
            <a:pPr rtl="0"/>
            <a:endParaRPr lang="el-GR" dirty="0"/>
          </a:p>
        </p:txBody>
      </p:sp>
      <p:sp>
        <p:nvSpPr>
          <p:cNvPr id="7" name="Σύμβολο κράτησης θέσης αριθμού διαφάνειας 6"/>
          <p:cNvSpPr>
            <a:spLocks noGrp="1"/>
          </p:cNvSpPr>
          <p:nvPr>
            <p:ph type="sldNum" sz="quarter" idx="12"/>
          </p:nvPr>
        </p:nvSpPr>
        <p:spPr/>
        <p:txBody>
          <a:bodyPr rtlCol="0"/>
          <a:lstStyle/>
          <a:p>
            <a:pPr rtl="0"/>
            <a:fld id="{8FDBFFB2-86D9-4B8F-A59A-553A60B94BBE}" type="slidenum">
              <a:rPr lang="el-GR"/>
              <a:t>‹#›</a:t>
            </a:fld>
            <a:endParaRPr lang="el-GR" dirty="0"/>
          </a:p>
        </p:txBody>
      </p:sp>
    </p:spTree>
    <p:extLst>
      <p:ext uri="{BB962C8B-B14F-4D97-AF65-F5344CB8AC3E}">
        <p14:creationId xmlns:p14="http://schemas.microsoft.com/office/powerpoint/2010/main" val="18977006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a:xfrm>
            <a:off x="8837612" y="2277477"/>
            <a:ext cx="2743201" cy="2322178"/>
          </a:xfrm>
        </p:spPr>
        <p:txBody>
          <a:bodyPr rtlCol="0" anchor="b">
            <a:normAutofit/>
          </a:bodyPr>
          <a:lstStyle>
            <a:lvl1pPr algn="l" rtl="0">
              <a:defRPr sz="2600">
                <a:solidFill>
                  <a:schemeClr val="accent2"/>
                </a:solidFill>
              </a:defRPr>
            </a:lvl1pPr>
          </a:lstStyle>
          <a:p>
            <a:pPr rtl="0"/>
            <a:r>
              <a:rPr lang="el-GR"/>
              <a:t>Κάντε κλικ για να επεξεργαστείτε τον τίτλο υποδείγματος</a:t>
            </a:r>
            <a:endParaRPr lang="el-GR" dirty="0"/>
          </a:p>
        </p:txBody>
      </p:sp>
      <p:sp>
        <p:nvSpPr>
          <p:cNvPr id="8" name="Στρογγυλεμένο ορθογώνιο 7"/>
          <p:cNvSpPr/>
          <p:nvPr/>
        </p:nvSpPr>
        <p:spPr>
          <a:xfrm>
            <a:off x="1293812" y="533400"/>
            <a:ext cx="6858001" cy="4800600"/>
          </a:xfrm>
          <a:prstGeom prst="roundRect">
            <a:avLst>
              <a:gd name="adj" fmla="val 4409"/>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l-GR" dirty="0"/>
          </a:p>
        </p:txBody>
      </p:sp>
      <p:sp>
        <p:nvSpPr>
          <p:cNvPr id="3" name="Σύμβολο κράτησης θέσης εικόνας 2" descr="Ένα κενό πλαίσιο κράτησης θέσης για να προσθέσετε μια εικόνα. Κάντε κλικ στο πλαίσιο κράτησης θέσης και επιλέξτε την εικόνα που θέλετε να προσθέσετε."/>
          <p:cNvSpPr>
            <a:spLocks noGrp="1"/>
          </p:cNvSpPr>
          <p:nvPr>
            <p:ph type="pic" idx="1"/>
          </p:nvPr>
        </p:nvSpPr>
        <p:spPr>
          <a:xfrm>
            <a:off x="1408112" y="647700"/>
            <a:ext cx="6629400" cy="4572000"/>
          </a:xfrm>
          <a:prstGeom prst="roundRect">
            <a:avLst>
              <a:gd name="adj" fmla="val 3725"/>
            </a:avLst>
          </a:prstGeom>
        </p:spPr>
        <p:txBody>
          <a:bodyPr tIns="914400" rtlCol="0">
            <a:normAutofit/>
          </a:bodyPr>
          <a:lstStyle>
            <a:lvl1pPr marL="0" indent="0" algn="ctr" rtl="0">
              <a:buNone/>
              <a:defRPr sz="2400"/>
            </a:lvl1pPr>
            <a:lvl2pPr marL="457200" indent="0" algn="l" rtl="0">
              <a:buNone/>
              <a:defRPr sz="2800"/>
            </a:lvl2pPr>
            <a:lvl3pPr marL="914400" indent="0" algn="l" rtl="0">
              <a:buNone/>
              <a:defRPr sz="2400"/>
            </a:lvl3pPr>
            <a:lvl4pPr marL="1371600" indent="0" algn="l" rtl="0">
              <a:buNone/>
              <a:defRPr sz="2000"/>
            </a:lvl4pPr>
            <a:lvl5pPr marL="1828800" indent="0" algn="l" rtl="0">
              <a:buNone/>
              <a:defRPr sz="2000"/>
            </a:lvl5pPr>
            <a:lvl6pPr marL="2286000" indent="0" algn="l" rtl="0">
              <a:buNone/>
              <a:defRPr sz="2000"/>
            </a:lvl6pPr>
            <a:lvl7pPr marL="2743200" indent="0" algn="l" rtl="0">
              <a:buNone/>
              <a:defRPr sz="2000"/>
            </a:lvl7pPr>
            <a:lvl8pPr marL="3200400" indent="0" algn="l" rtl="0">
              <a:buNone/>
              <a:defRPr sz="2000"/>
            </a:lvl8pPr>
            <a:lvl9pPr marL="3657600" indent="0" algn="l" rtl="0">
              <a:buNone/>
              <a:defRPr sz="2000"/>
            </a:lvl9pPr>
          </a:lstStyle>
          <a:p>
            <a:pPr rtl="0"/>
            <a:r>
              <a:rPr lang="el-GR"/>
              <a:t>Κάντε κλικ στο εικονίδιο για να προσθέσετε εικόνα</a:t>
            </a:r>
            <a:endParaRPr lang="el-GR" dirty="0"/>
          </a:p>
        </p:txBody>
      </p:sp>
      <p:sp>
        <p:nvSpPr>
          <p:cNvPr id="4" name="Σύμβολο κράτησης θέσης κειμένου 3"/>
          <p:cNvSpPr>
            <a:spLocks noGrp="1"/>
          </p:cNvSpPr>
          <p:nvPr>
            <p:ph type="body" sz="half" idx="2"/>
          </p:nvPr>
        </p:nvSpPr>
        <p:spPr>
          <a:xfrm>
            <a:off x="8837614" y="4583187"/>
            <a:ext cx="2743200" cy="1131813"/>
          </a:xfrm>
        </p:spPr>
        <p:txBody>
          <a:bodyPr rtlCol="0">
            <a:normAutofit/>
          </a:bodyPr>
          <a:lstStyle>
            <a:lvl1pPr marL="0" indent="0" algn="l" rtl="0">
              <a:spcBef>
                <a:spcPts val="1000"/>
              </a:spcBef>
              <a:buNone/>
              <a:defRPr sz="1400"/>
            </a:lvl1pPr>
            <a:lvl2pPr marL="457200" indent="0" algn="l" rtl="0">
              <a:buNone/>
              <a:defRPr sz="1400"/>
            </a:lvl2pPr>
            <a:lvl3pPr marL="914400" indent="0" algn="l" rtl="0">
              <a:buNone/>
              <a:defRPr sz="1200"/>
            </a:lvl3pPr>
            <a:lvl4pPr marL="1371600" indent="0" algn="l" rtl="0">
              <a:buNone/>
              <a:defRPr sz="1000"/>
            </a:lvl4pPr>
            <a:lvl5pPr marL="1828800" indent="0" algn="l" rtl="0">
              <a:buNone/>
              <a:defRPr sz="1000"/>
            </a:lvl5pPr>
            <a:lvl6pPr marL="2286000" indent="0" algn="l" rtl="0">
              <a:buNone/>
              <a:defRPr sz="1000"/>
            </a:lvl6pPr>
            <a:lvl7pPr marL="2743200" indent="0" algn="l" rtl="0">
              <a:buNone/>
              <a:defRPr sz="1000"/>
            </a:lvl7pPr>
            <a:lvl8pPr marL="3200400" indent="0" algn="l" rtl="0">
              <a:buNone/>
              <a:defRPr sz="1000"/>
            </a:lvl8pPr>
            <a:lvl9pPr marL="3657600" indent="0" algn="l" rtl="0">
              <a:buNone/>
              <a:defRPr sz="1000"/>
            </a:lvl9pPr>
          </a:lstStyle>
          <a:p>
            <a:pPr lvl="0" rtl="0"/>
            <a:r>
              <a:rPr lang="el-GR"/>
              <a:t>Στυλ κειμένου υποδείγματος</a:t>
            </a:r>
          </a:p>
        </p:txBody>
      </p:sp>
      <p:sp>
        <p:nvSpPr>
          <p:cNvPr id="5" name="Σύμβολο κράτησης θέσης ημερομηνίας 4"/>
          <p:cNvSpPr>
            <a:spLocks noGrp="1"/>
          </p:cNvSpPr>
          <p:nvPr>
            <p:ph type="dt" sz="half" idx="10"/>
          </p:nvPr>
        </p:nvSpPr>
        <p:spPr/>
        <p:txBody>
          <a:bodyPr rtlCol="0"/>
          <a:lstStyle>
            <a:lvl1pPr>
              <a:defRPr/>
            </a:lvl1pPr>
          </a:lstStyle>
          <a:p>
            <a:fld id="{D79B49C0-97CF-42B9-9644-E35417F30B28}" type="datetime1">
              <a:rPr lang="el-GR" smtClean="0"/>
              <a:pPr/>
              <a:t>26/11/2020</a:t>
            </a:fld>
            <a:endParaRPr lang="el-GR" dirty="0"/>
          </a:p>
        </p:txBody>
      </p:sp>
      <p:sp>
        <p:nvSpPr>
          <p:cNvPr id="6" name="Σύμβολο κράτησης θέσης υποσέλιδου 5"/>
          <p:cNvSpPr>
            <a:spLocks noGrp="1"/>
          </p:cNvSpPr>
          <p:nvPr>
            <p:ph type="ftr" sz="quarter" idx="11"/>
          </p:nvPr>
        </p:nvSpPr>
        <p:spPr/>
        <p:txBody>
          <a:bodyPr rtlCol="0"/>
          <a:lstStyle/>
          <a:p>
            <a:pPr rtl="0"/>
            <a:endParaRPr lang="el-GR" dirty="0"/>
          </a:p>
        </p:txBody>
      </p:sp>
      <p:sp>
        <p:nvSpPr>
          <p:cNvPr id="7" name="Σύμβολο κράτησης θέσης αριθμού διαφάνειας 6"/>
          <p:cNvSpPr>
            <a:spLocks noGrp="1"/>
          </p:cNvSpPr>
          <p:nvPr>
            <p:ph type="sldNum" sz="quarter" idx="12"/>
          </p:nvPr>
        </p:nvSpPr>
        <p:spPr/>
        <p:txBody>
          <a:bodyPr rtlCol="0"/>
          <a:lstStyle/>
          <a:p>
            <a:pPr rtl="0"/>
            <a:fld id="{8FDBFFB2-86D9-4B8F-A59A-553A60B94BBE}" type="slidenum">
              <a:rPr lang="el-GR"/>
              <a:t>‹#›</a:t>
            </a:fld>
            <a:endParaRPr lang="el-GR" dirty="0"/>
          </a:p>
        </p:txBody>
      </p:sp>
    </p:spTree>
    <p:extLst>
      <p:ext uri="{BB962C8B-B14F-4D97-AF65-F5344CB8AC3E}">
        <p14:creationId xmlns:p14="http://schemas.microsoft.com/office/powerpoint/2010/main" val="6393017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Σύμβολο κράτησης θέσης τίτλου 1"/>
          <p:cNvSpPr>
            <a:spLocks noGrp="1"/>
          </p:cNvSpPr>
          <p:nvPr>
            <p:ph type="title"/>
          </p:nvPr>
        </p:nvSpPr>
        <p:spPr>
          <a:xfrm>
            <a:off x="2208213" y="304800"/>
            <a:ext cx="9372600" cy="1200416"/>
          </a:xfrm>
          <a:prstGeom prst="rect">
            <a:avLst/>
          </a:prstGeom>
        </p:spPr>
        <p:txBody>
          <a:bodyPr vert="horz" lIns="91440" tIns="45720" rIns="91440" bIns="45720" rtlCol="0" anchor="b">
            <a:normAutofit/>
          </a:bodyPr>
          <a:lstStyle/>
          <a:p>
            <a:pPr rtl="0"/>
            <a:r>
              <a:rPr lang="el-GR" dirty="0"/>
              <a:t>Στυλ κύριου τίτλου</a:t>
            </a:r>
          </a:p>
        </p:txBody>
      </p:sp>
      <p:sp>
        <p:nvSpPr>
          <p:cNvPr id="3" name="Σύμβολο κράτησης θέσης κειμένου 2"/>
          <p:cNvSpPr>
            <a:spLocks noGrp="1"/>
          </p:cNvSpPr>
          <p:nvPr>
            <p:ph type="body" idx="1"/>
          </p:nvPr>
        </p:nvSpPr>
        <p:spPr>
          <a:xfrm>
            <a:off x="2208213" y="1600200"/>
            <a:ext cx="9372600" cy="4114800"/>
          </a:xfrm>
          <a:prstGeom prst="rect">
            <a:avLst/>
          </a:prstGeom>
        </p:spPr>
        <p:txBody>
          <a:bodyPr vert="horz" lIns="91440" tIns="45720" rIns="91440" bIns="45720" rtlCol="0">
            <a:normAutofit/>
          </a:bodyPr>
          <a:lstStyle/>
          <a:p>
            <a:pPr lvl="0" rtl="0"/>
            <a:r>
              <a:rPr lang="el-GR" dirty="0"/>
              <a:t>Στυλ υποδείγματος κειμένου</a:t>
            </a:r>
          </a:p>
          <a:p>
            <a:pPr lvl="1" rtl="0"/>
            <a:r>
              <a:rPr lang="el-GR" dirty="0"/>
              <a:t>Δεύτερου επιπέδου</a:t>
            </a:r>
          </a:p>
          <a:p>
            <a:pPr lvl="2" rtl="0"/>
            <a:r>
              <a:rPr lang="el-GR" dirty="0"/>
              <a:t>Τρίτου επιπέδου</a:t>
            </a:r>
          </a:p>
          <a:p>
            <a:pPr lvl="3" rtl="0"/>
            <a:r>
              <a:rPr lang="el-GR" dirty="0"/>
              <a:t>Τέταρτου επιπέδου</a:t>
            </a:r>
          </a:p>
          <a:p>
            <a:pPr lvl="4" rtl="0"/>
            <a:r>
              <a:rPr lang="el-GR" dirty="0"/>
              <a:t>Πέμπτου επιπέδου</a:t>
            </a:r>
          </a:p>
        </p:txBody>
      </p:sp>
      <p:sp>
        <p:nvSpPr>
          <p:cNvPr id="4" name="Σύμβολο κράτησης θέσης ημερομηνίας 3"/>
          <p:cNvSpPr>
            <a:spLocks noGrp="1"/>
          </p:cNvSpPr>
          <p:nvPr>
            <p:ph type="dt" sz="half" idx="2"/>
          </p:nvPr>
        </p:nvSpPr>
        <p:spPr>
          <a:xfrm>
            <a:off x="253575" y="6505078"/>
            <a:ext cx="1026583" cy="228600"/>
          </a:xfrm>
          <a:prstGeom prst="rect">
            <a:avLst/>
          </a:prstGeom>
        </p:spPr>
        <p:txBody>
          <a:bodyPr vert="horz" lIns="91440" tIns="45720" rIns="91440" bIns="45720" rtlCol="0" anchor="ctr"/>
          <a:lstStyle>
            <a:lvl1pPr algn="l" rtl="0">
              <a:defRPr sz="1100">
                <a:solidFill>
                  <a:schemeClr val="tx2"/>
                </a:solidFill>
              </a:defRPr>
            </a:lvl1pPr>
          </a:lstStyle>
          <a:p>
            <a:fld id="{0B77ADA4-ADB8-4270-BF78-9AA9F9CFDC7A}" type="datetime1">
              <a:rPr lang="el-GR" smtClean="0"/>
              <a:pPr/>
              <a:t>26/11/2020</a:t>
            </a:fld>
            <a:endParaRPr lang="el-GR" dirty="0"/>
          </a:p>
        </p:txBody>
      </p:sp>
      <p:sp>
        <p:nvSpPr>
          <p:cNvPr id="5" name="Σύμβολο κράτησης θέσης υποσέλιδου 4"/>
          <p:cNvSpPr>
            <a:spLocks noGrp="1"/>
          </p:cNvSpPr>
          <p:nvPr>
            <p:ph type="ftr" sz="quarter" idx="3"/>
          </p:nvPr>
        </p:nvSpPr>
        <p:spPr>
          <a:xfrm>
            <a:off x="1280159" y="6505078"/>
            <a:ext cx="6876415" cy="228600"/>
          </a:xfrm>
          <a:prstGeom prst="rect">
            <a:avLst/>
          </a:prstGeom>
        </p:spPr>
        <p:txBody>
          <a:bodyPr vert="horz" lIns="91440" tIns="45720" rIns="91440" bIns="45720" rtlCol="0" anchor="ctr"/>
          <a:lstStyle>
            <a:lvl1pPr algn="l" rtl="0">
              <a:defRPr sz="1100">
                <a:solidFill>
                  <a:schemeClr val="tx2"/>
                </a:solidFill>
              </a:defRPr>
            </a:lvl1pPr>
          </a:lstStyle>
          <a:p>
            <a:pPr rtl="0"/>
            <a:endParaRPr lang="el-GR" dirty="0"/>
          </a:p>
        </p:txBody>
      </p:sp>
      <p:sp>
        <p:nvSpPr>
          <p:cNvPr id="6" name="Σύμβολο κράτησης θέσης αριθμού διαφάνειας 5"/>
          <p:cNvSpPr>
            <a:spLocks noGrp="1"/>
          </p:cNvSpPr>
          <p:nvPr>
            <p:ph type="sldNum" sz="quarter" idx="4"/>
          </p:nvPr>
        </p:nvSpPr>
        <p:spPr>
          <a:xfrm>
            <a:off x="11580814" y="6280298"/>
            <a:ext cx="533399" cy="349101"/>
          </a:xfrm>
          <a:prstGeom prst="rect">
            <a:avLst/>
          </a:prstGeom>
        </p:spPr>
        <p:txBody>
          <a:bodyPr vert="horz" lIns="91440" tIns="45720" rIns="91440" bIns="45720" rtlCol="0" anchor="ctr"/>
          <a:lstStyle>
            <a:lvl1pPr algn="ctr" rtl="0">
              <a:defRPr sz="1100" b="1">
                <a:solidFill>
                  <a:srgbClr val="AB3C19"/>
                </a:solidFill>
              </a:defRPr>
            </a:lvl1pPr>
          </a:lstStyle>
          <a:p>
            <a:pPr rtl="0"/>
            <a:fld id="{8FDBFFB2-86D9-4B8F-A59A-553A60B94BBE}" type="slidenum">
              <a:rPr lang="el-GR" smtClean="0"/>
              <a:pPr/>
              <a:t>‹#›</a:t>
            </a:fld>
            <a:endParaRPr lang="el-GR" dirty="0"/>
          </a:p>
        </p:txBody>
      </p:sp>
    </p:spTree>
    <p:extLst>
      <p:ext uri="{BB962C8B-B14F-4D97-AF65-F5344CB8AC3E}">
        <p14:creationId xmlns:p14="http://schemas.microsoft.com/office/powerpoint/2010/main" val="11702558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3400" kern="1200">
          <a:solidFill>
            <a:schemeClr val="tx1"/>
          </a:solidFill>
          <a:latin typeface="+mj-lt"/>
          <a:ea typeface="+mj-ea"/>
          <a:cs typeface="+mj-cs"/>
        </a:defRPr>
      </a:lvl1pPr>
    </p:titleStyle>
    <p:bodyStyle>
      <a:lvl1pPr marL="274320" indent="-228600" algn="l" defTabSz="914400" rtl="0" eaLnBrk="1" latinLnBrk="0" hangingPunct="1">
        <a:lnSpc>
          <a:spcPct val="90000"/>
        </a:lnSpc>
        <a:spcBef>
          <a:spcPts val="1800"/>
        </a:spcBef>
        <a:buSzPct val="80000"/>
        <a:buFont typeface="Wingdings" panose="05000000000000000000" pitchFamily="2" charset="2"/>
        <a:buChar char="§"/>
        <a:defRPr sz="2000" kern="1200">
          <a:solidFill>
            <a:schemeClr val="tx1"/>
          </a:solidFill>
          <a:latin typeface="+mn-lt"/>
          <a:ea typeface="+mn-ea"/>
          <a:cs typeface="+mn-cs"/>
        </a:defRPr>
      </a:lvl1pPr>
      <a:lvl2pPr marL="594360" indent="-228600" algn="l" defTabSz="914400" rtl="0" eaLnBrk="1" latinLnBrk="0" hangingPunct="1">
        <a:lnSpc>
          <a:spcPct val="90000"/>
        </a:lnSpc>
        <a:spcBef>
          <a:spcPts val="1000"/>
        </a:spcBef>
        <a:buSzPct val="80000"/>
        <a:buFont typeface="Wingdings" panose="05000000000000000000" pitchFamily="2" charset="2"/>
        <a:buChar char="§"/>
        <a:defRPr sz="1800" kern="1200">
          <a:solidFill>
            <a:schemeClr val="tx1"/>
          </a:solidFill>
          <a:latin typeface="+mn-lt"/>
          <a:ea typeface="+mn-ea"/>
          <a:cs typeface="+mn-cs"/>
        </a:defRPr>
      </a:lvl2pPr>
      <a:lvl3pPr marL="914400" indent="-228600" algn="l" defTabSz="914400" rtl="0" eaLnBrk="1" latinLnBrk="0" hangingPunct="1">
        <a:lnSpc>
          <a:spcPct val="90000"/>
        </a:lnSpc>
        <a:spcBef>
          <a:spcPts val="800"/>
        </a:spcBef>
        <a:buSzPct val="80000"/>
        <a:buFont typeface="Wingdings" panose="05000000000000000000" pitchFamily="2" charset="2"/>
        <a:buChar char="§"/>
        <a:defRPr sz="1600" kern="1200">
          <a:solidFill>
            <a:schemeClr val="tx1"/>
          </a:solidFill>
          <a:latin typeface="+mn-lt"/>
          <a:ea typeface="+mn-ea"/>
          <a:cs typeface="+mn-cs"/>
        </a:defRPr>
      </a:lvl3pPr>
      <a:lvl4pPr marL="123444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4pPr>
      <a:lvl5pPr marL="155448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5pPr>
      <a:lvl6pPr marL="187452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6pPr>
      <a:lvl7pPr marL="219456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7pPr>
      <a:lvl8pPr marL="251460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8pPr>
      <a:lvl9pPr marL="283464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3.xml"/><Relationship Id="rId1" Type="http://schemas.openxmlformats.org/officeDocument/2006/relationships/slideLayout" Target="../slideLayouts/slideLayout4.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4.xml"/><Relationship Id="rId1" Type="http://schemas.openxmlformats.org/officeDocument/2006/relationships/slideLayout" Target="../slideLayouts/slideLayout3.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5.xml"/><Relationship Id="rId1" Type="http://schemas.openxmlformats.org/officeDocument/2006/relationships/slideLayout" Target="../slideLayouts/slideLayout9.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6.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1065213" y="304800"/>
            <a:ext cx="6900618" cy="1919654"/>
          </a:xfr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2"/>
          </a:lnRef>
          <a:fillRef idx="1">
            <a:schemeClr val="lt1"/>
          </a:fillRef>
          <a:effectRef idx="0">
            <a:schemeClr val="accent2"/>
          </a:effectRef>
          <a:fontRef idx="minor">
            <a:schemeClr val="dk1"/>
          </a:fontRef>
        </p:style>
        <p:txBody>
          <a:bodyPr rtlCol="0"/>
          <a:lstStyle/>
          <a:p>
            <a:pPr rtl="0"/>
            <a:r>
              <a:rPr lang="el-GR"/>
              <a:t>1</a:t>
            </a:r>
            <a:r>
              <a:rPr lang="el-GR" baseline="30000"/>
              <a:t>ο </a:t>
            </a:r>
            <a:r>
              <a:rPr lang="el-GR" smtClean="0"/>
              <a:t>μάθημα εν.2 </a:t>
            </a:r>
            <a:endParaRPr lang="el-GR" dirty="0"/>
          </a:p>
        </p:txBody>
      </p:sp>
      <p:sp>
        <p:nvSpPr>
          <p:cNvPr id="3" name="Υπότιτλος 2"/>
          <p:cNvSpPr>
            <a:spLocks noGrp="1"/>
          </p:cNvSpPr>
          <p:nvPr>
            <p:ph type="subTitle" idx="1"/>
          </p:nvPr>
        </p:nvSpPr>
        <p:spPr>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2"/>
          </a:lnRef>
          <a:fillRef idx="2">
            <a:schemeClr val="accent2"/>
          </a:fillRef>
          <a:effectRef idx="1">
            <a:schemeClr val="accent2"/>
          </a:effectRef>
          <a:fontRef idx="minor">
            <a:schemeClr val="dk1"/>
          </a:fontRef>
        </p:style>
        <p:txBody>
          <a:bodyPr rtlCol="0"/>
          <a:lstStyle/>
          <a:p>
            <a:pPr rtl="0"/>
            <a:r>
              <a:rPr lang="el-GR" b="1" dirty="0"/>
              <a:t>Νεοελληνική Γλώσσα Γ Γυμνασίου</a:t>
            </a:r>
          </a:p>
        </p:txBody>
      </p:sp>
    </p:spTree>
    <p:extLst>
      <p:ext uri="{BB962C8B-B14F-4D97-AF65-F5344CB8AC3E}">
        <p14:creationId xmlns:p14="http://schemas.microsoft.com/office/powerpoint/2010/main" val="357842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D0A93CD-172F-4F42-8328-FEE50F92C224}"/>
              </a:ext>
            </a:extLst>
          </p:cNvPr>
          <p:cNvSpPr>
            <a:spLocks noGrp="1"/>
          </p:cNvSpPr>
          <p:nvPr>
            <p:ph type="title"/>
          </p:nvPr>
        </p:nvSpPr>
        <p:spPr>
          <a:xfrm>
            <a:off x="2208213" y="304800"/>
            <a:ext cx="9372600" cy="899746"/>
          </a:xfrm>
          <a:solidFill>
            <a:schemeClr val="accent4">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r>
              <a:rPr lang="el-GR" dirty="0"/>
              <a:t>Παραδείγματα από κείμενα (2,3) </a:t>
            </a:r>
            <a:r>
              <a:rPr lang="el-GR" dirty="0">
                <a:solidFill>
                  <a:srgbClr val="FF0000"/>
                </a:solidFill>
              </a:rPr>
              <a:t>Εν.2</a:t>
            </a:r>
          </a:p>
        </p:txBody>
      </p:sp>
      <p:sp>
        <p:nvSpPr>
          <p:cNvPr id="3" name="Θέση περιεχομένου 2">
            <a:extLst>
              <a:ext uri="{FF2B5EF4-FFF2-40B4-BE49-F238E27FC236}">
                <a16:creationId xmlns:a16="http://schemas.microsoft.com/office/drawing/2014/main" id="{4F1CF633-FD31-4408-9AAA-5D1265F3A7E2}"/>
              </a:ext>
            </a:extLst>
          </p:cNvPr>
          <p:cNvSpPr>
            <a:spLocks noGrp="1"/>
          </p:cNvSpPr>
          <p:nvPr>
            <p:ph idx="1"/>
          </p:nvPr>
        </p:nvSpPr>
        <p:spPr>
          <a:xfrm>
            <a:off x="2208213" y="1377096"/>
            <a:ext cx="9372600" cy="4352192"/>
          </a:xfrm>
          <a:solidFill>
            <a:schemeClr val="accent4">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fontScale="92500" lnSpcReduction="20000"/>
          </a:bodyPr>
          <a:lstStyle/>
          <a:p>
            <a:r>
              <a:rPr lang="el-GR" dirty="0"/>
              <a:t>Οι περισσότεροι ξένοι συγγραφείς συνηθίζουν </a:t>
            </a:r>
            <a:r>
              <a:rPr lang="el-GR" dirty="0" smtClean="0"/>
              <a:t>[να </a:t>
            </a:r>
            <a:r>
              <a:rPr lang="el-GR" dirty="0"/>
              <a:t>παρουσιάζουν την Αφρική σαν φυσικό </a:t>
            </a:r>
            <a:r>
              <a:rPr lang="el-GR" dirty="0" smtClean="0"/>
              <a:t>πάρκο]Β Α</a:t>
            </a:r>
            <a:endParaRPr lang="el-GR" dirty="0"/>
          </a:p>
          <a:p>
            <a:r>
              <a:rPr lang="el-GR" dirty="0" smtClean="0"/>
              <a:t>[Κι </a:t>
            </a:r>
            <a:r>
              <a:rPr lang="el-GR" dirty="0"/>
              <a:t>όμως έχετε μια γλώσσα </a:t>
            </a:r>
            <a:r>
              <a:rPr lang="el-GR" dirty="0" smtClean="0"/>
              <a:t>βροντερή], που είναι ικανή [να </a:t>
            </a:r>
            <a:r>
              <a:rPr lang="el-GR" dirty="0"/>
              <a:t>επιβάλει τη φωνή </a:t>
            </a:r>
            <a:r>
              <a:rPr lang="el-GR" dirty="0" smtClean="0"/>
              <a:t>της]Β Α</a:t>
            </a:r>
            <a:endParaRPr lang="el-GR" dirty="0"/>
          </a:p>
          <a:p>
            <a:r>
              <a:rPr lang="el-GR" dirty="0"/>
              <a:t>Οι λαοί </a:t>
            </a:r>
            <a:r>
              <a:rPr lang="el-GR" dirty="0" smtClean="0"/>
              <a:t>[που </a:t>
            </a:r>
            <a:r>
              <a:rPr lang="el-GR" dirty="0"/>
              <a:t>έχασαν τη γλώσσα </a:t>
            </a:r>
            <a:r>
              <a:rPr lang="el-GR" dirty="0" smtClean="0"/>
              <a:t>τους] </a:t>
            </a:r>
            <a:r>
              <a:rPr lang="el-GR" dirty="0"/>
              <a:t>είναι ανίκανοι </a:t>
            </a:r>
            <a:r>
              <a:rPr lang="el-GR" dirty="0" smtClean="0"/>
              <a:t>[να </a:t>
            </a:r>
            <a:r>
              <a:rPr lang="el-GR" dirty="0"/>
              <a:t>προστατέψουν τον εαυτό </a:t>
            </a:r>
            <a:r>
              <a:rPr lang="el-GR" dirty="0" smtClean="0"/>
              <a:t>τους]Β Α</a:t>
            </a:r>
            <a:endParaRPr lang="el-GR" dirty="0"/>
          </a:p>
          <a:p>
            <a:r>
              <a:rPr lang="el-GR" dirty="0" smtClean="0"/>
              <a:t>[Μπορεί κανείς] [να </a:t>
            </a:r>
            <a:r>
              <a:rPr lang="el-GR" dirty="0"/>
              <a:t>γράψει σε μια άλλη γλώσσα από </a:t>
            </a:r>
            <a:r>
              <a:rPr lang="el-GR" dirty="0" smtClean="0"/>
              <a:t>αυτή] Β Α {που </a:t>
            </a:r>
            <a:r>
              <a:rPr lang="el-GR" dirty="0"/>
              <a:t>έχει συνηθίσει;</a:t>
            </a:r>
          </a:p>
          <a:p>
            <a:r>
              <a:rPr lang="el-GR" dirty="0"/>
              <a:t>Οι λέξεις μπορούν </a:t>
            </a:r>
            <a:r>
              <a:rPr lang="el-GR" dirty="0" smtClean="0"/>
              <a:t>[να </a:t>
            </a:r>
            <a:r>
              <a:rPr lang="el-GR" dirty="0"/>
              <a:t>θυμίσουν την </a:t>
            </a:r>
            <a:r>
              <a:rPr lang="el-GR" dirty="0" smtClean="0"/>
              <a:t>ηλικία] </a:t>
            </a:r>
            <a:r>
              <a:rPr lang="el-GR" dirty="0"/>
              <a:t>που είχες, όταν τις έμαθες</a:t>
            </a:r>
          </a:p>
          <a:p>
            <a:r>
              <a:rPr lang="el-GR" dirty="0"/>
              <a:t>Είναι </a:t>
            </a:r>
            <a:r>
              <a:rPr lang="el-GR" dirty="0" smtClean="0"/>
              <a:t>φυσικό (μπορεί) Απρ.  [να </a:t>
            </a:r>
            <a:r>
              <a:rPr lang="el-GR" dirty="0"/>
              <a:t>συμβαίνει και </a:t>
            </a:r>
            <a:r>
              <a:rPr lang="el-GR" dirty="0" smtClean="0"/>
              <a:t>αυτό] ΒΥ, [να </a:t>
            </a:r>
            <a:r>
              <a:rPr lang="el-GR" dirty="0"/>
              <a:t>ξεχνά κανείς την ηλικία </a:t>
            </a:r>
            <a:r>
              <a:rPr lang="el-GR" dirty="0" smtClean="0"/>
              <a:t>του], [να νομίζει] [πως </a:t>
            </a:r>
            <a:r>
              <a:rPr lang="el-GR" dirty="0"/>
              <a:t>είναι ακόμη </a:t>
            </a:r>
            <a:r>
              <a:rPr lang="el-GR" dirty="0" smtClean="0"/>
              <a:t>παιδί] ε. Α, </a:t>
            </a:r>
            <a:r>
              <a:rPr lang="el-GR" dirty="0"/>
              <a:t>όταν παίζει με τα παιδιά, </a:t>
            </a:r>
            <a:r>
              <a:rPr lang="el-GR" dirty="0" smtClean="0"/>
              <a:t>[να θεωρεί] ότι </a:t>
            </a:r>
            <a:r>
              <a:rPr lang="el-GR" dirty="0"/>
              <a:t>έχει την ίδια ηλικία με τον συνομιλητή του, ακόμη και αν εκείνος είναι νεότερος</a:t>
            </a:r>
          </a:p>
          <a:p>
            <a:r>
              <a:rPr lang="el-GR" dirty="0"/>
              <a:t>Υπήρχε και αυτή η ελπίδα, </a:t>
            </a:r>
            <a:r>
              <a:rPr lang="el-GR" dirty="0" smtClean="0"/>
              <a:t>[να </a:t>
            </a:r>
            <a:r>
              <a:rPr lang="el-GR" dirty="0"/>
              <a:t>δημιουργηθεί μια </a:t>
            </a:r>
            <a:r>
              <a:rPr lang="el-GR" dirty="0" smtClean="0"/>
              <a:t>ομιλία] </a:t>
            </a:r>
            <a:r>
              <a:rPr lang="el-GR" dirty="0"/>
              <a:t>που θα έβγαινε από το λαρύγγι, χωρίς καμιά συμμετοχή του εγκεφάλου</a:t>
            </a:r>
          </a:p>
        </p:txBody>
      </p:sp>
    </p:spTree>
    <p:extLst>
      <p:ext uri="{BB962C8B-B14F-4D97-AF65-F5344CB8AC3E}">
        <p14:creationId xmlns:p14="http://schemas.microsoft.com/office/powerpoint/2010/main" val="10715847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856095" y="277505"/>
            <a:ext cx="9724717" cy="732430"/>
          </a:xfr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2"/>
          </a:lnRef>
          <a:fillRef idx="1">
            <a:schemeClr val="lt1"/>
          </a:fillRef>
          <a:effectRef idx="0">
            <a:schemeClr val="accent2"/>
          </a:effectRef>
          <a:fontRef idx="minor">
            <a:schemeClr val="dk1"/>
          </a:fontRef>
        </p:style>
        <p:txBody>
          <a:bodyPr/>
          <a:lstStyle/>
          <a:p>
            <a:r>
              <a:rPr lang="el-GR" dirty="0" smtClean="0"/>
              <a:t>Παραδείγματα με θέμα τη γλωσσομάθεια</a:t>
            </a:r>
            <a:endParaRPr lang="el-GR" dirty="0"/>
          </a:p>
        </p:txBody>
      </p:sp>
      <p:sp>
        <p:nvSpPr>
          <p:cNvPr id="3" name="Θέση περιεχομένου 2"/>
          <p:cNvSpPr>
            <a:spLocks noGrp="1"/>
          </p:cNvSpPr>
          <p:nvPr>
            <p:ph idx="1"/>
          </p:nvPr>
        </p:nvSpPr>
        <p:spPr>
          <a:xfrm>
            <a:off x="1856095" y="1296538"/>
            <a:ext cx="9724717" cy="4339988"/>
          </a:xfr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2"/>
          </a:lnRef>
          <a:fillRef idx="1">
            <a:schemeClr val="lt1"/>
          </a:fillRef>
          <a:effectRef idx="0">
            <a:schemeClr val="accent2"/>
          </a:effectRef>
          <a:fontRef idx="minor">
            <a:schemeClr val="dk1"/>
          </a:fontRef>
        </p:style>
        <p:txBody>
          <a:bodyPr>
            <a:normAutofit lnSpcReduction="10000"/>
          </a:bodyPr>
          <a:lstStyle/>
          <a:p>
            <a:pPr algn="just" fontAlgn="base">
              <a:lnSpc>
                <a:spcPct val="115000"/>
              </a:lnSpc>
              <a:spcAft>
                <a:spcPts val="1125"/>
              </a:spcAft>
            </a:pPr>
            <a:r>
              <a:rPr lang="el-GR" dirty="0">
                <a:solidFill>
                  <a:srgbClr val="222222"/>
                </a:solidFill>
                <a:latin typeface="+mj-lt"/>
                <a:ea typeface="Times New Roman" panose="02020603050405020304" pitchFamily="18" charset="0"/>
                <a:cs typeface="Times New Roman" panose="02020603050405020304" pitchFamily="18" charset="0"/>
              </a:rPr>
              <a:t>Η γλωσσομάθεια είναι μία πολύ σημαντική δεξιότητα που μπορεί να προσφέρει πολλά στον άνθρωπο που την κατέχει. </a:t>
            </a:r>
            <a:endParaRPr lang="el-GR" sz="1800" dirty="0" smtClean="0">
              <a:latin typeface="+mj-lt"/>
              <a:ea typeface="Times New Roman" panose="02020603050405020304" pitchFamily="18" charset="0"/>
              <a:cs typeface="Times New Roman" panose="02020603050405020304" pitchFamily="18" charset="0"/>
            </a:endParaRPr>
          </a:p>
          <a:p>
            <a:pPr algn="just" fontAlgn="base">
              <a:lnSpc>
                <a:spcPct val="115000"/>
              </a:lnSpc>
              <a:spcAft>
                <a:spcPts val="1125"/>
              </a:spcAft>
            </a:pPr>
            <a:r>
              <a:rPr lang="el-GR" dirty="0" smtClean="0">
                <a:solidFill>
                  <a:srgbClr val="222222"/>
                </a:solidFill>
                <a:latin typeface="+mj-lt"/>
                <a:ea typeface="Times New Roman" panose="02020603050405020304" pitchFamily="18" charset="0"/>
                <a:cs typeface="Times New Roman" panose="02020603050405020304" pitchFamily="18" charset="0"/>
              </a:rPr>
              <a:t>Η </a:t>
            </a:r>
            <a:r>
              <a:rPr lang="el-GR" dirty="0">
                <a:solidFill>
                  <a:srgbClr val="222222"/>
                </a:solidFill>
                <a:latin typeface="+mj-lt"/>
                <a:ea typeface="Times New Roman" panose="02020603050405020304" pitchFamily="18" charset="0"/>
                <a:cs typeface="Times New Roman" panose="02020603050405020304" pitchFamily="18" charset="0"/>
              </a:rPr>
              <a:t>επαγγελματική αποκατάσταση είναι ίσως ο πιο βασικός λόγος που κάποιος θα βρεθεί στην ανάγκη να μάθει μια ξένη </a:t>
            </a:r>
            <a:r>
              <a:rPr lang="el-GR" dirty="0" smtClean="0">
                <a:solidFill>
                  <a:srgbClr val="222222"/>
                </a:solidFill>
                <a:latin typeface="+mj-lt"/>
                <a:ea typeface="Times New Roman" panose="02020603050405020304" pitchFamily="18" charset="0"/>
                <a:cs typeface="Times New Roman" panose="02020603050405020304" pitchFamily="18" charset="0"/>
              </a:rPr>
              <a:t>γλώσσα</a:t>
            </a:r>
          </a:p>
          <a:p>
            <a:pPr algn="just" fontAlgn="base">
              <a:lnSpc>
                <a:spcPct val="115000"/>
              </a:lnSpc>
              <a:spcAft>
                <a:spcPts val="1125"/>
              </a:spcAft>
            </a:pPr>
            <a:r>
              <a:rPr lang="el-GR" sz="1800" dirty="0">
                <a:solidFill>
                  <a:schemeClr val="tx1">
                    <a:lumMod val="50000"/>
                  </a:schemeClr>
                </a:solidFill>
                <a:latin typeface="+mj-lt"/>
                <a:ea typeface="Calibri" panose="020F0502020204030204" pitchFamily="34" charset="0"/>
                <a:cs typeface="Times New Roman" panose="02020603050405020304" pitchFamily="18" charset="0"/>
              </a:rPr>
              <a:t>Κάποιος που γνωρίζει ξένες γλώσσες μπορεί εύκολα να βρει μία θέση εργασίας ή ακόμα να εξελιχθεί στο επάγγελμά του.</a:t>
            </a:r>
            <a:endParaRPr lang="el-GR" sz="1600" dirty="0">
              <a:solidFill>
                <a:schemeClr val="tx1">
                  <a:lumMod val="50000"/>
                </a:schemeClr>
              </a:solidFill>
              <a:latin typeface="+mj-lt"/>
              <a:ea typeface="Calibri" panose="020F0502020204030204" pitchFamily="34" charset="0"/>
              <a:cs typeface="Times New Roman" panose="02020603050405020304" pitchFamily="18" charset="0"/>
            </a:endParaRPr>
          </a:p>
          <a:p>
            <a:pPr algn="just">
              <a:lnSpc>
                <a:spcPct val="107000"/>
              </a:lnSpc>
              <a:spcAft>
                <a:spcPts val="800"/>
              </a:spcAft>
            </a:pPr>
            <a:r>
              <a:rPr lang="el-GR" sz="1800" dirty="0">
                <a:solidFill>
                  <a:schemeClr val="tx1">
                    <a:lumMod val="50000"/>
                  </a:schemeClr>
                </a:solidFill>
                <a:latin typeface="+mj-lt"/>
                <a:ea typeface="Calibri" panose="020F0502020204030204" pitchFamily="34" charset="0"/>
                <a:cs typeface="Times New Roman" panose="02020603050405020304" pitchFamily="18" charset="0"/>
              </a:rPr>
              <a:t>Αν κάποιος γνωρίζει ξένες γλώσσες έχει τη δυνατότητα να σπουδάσει σε κάποιο Πανεπιστήμιο του εξωτερικού, να πάρει πληροφορίες για ένα θέμα που τον αφορά από ξένη βιβλιογραφία ή να ακολουθήσει κάποιο επάγγελμα που συνδέεται στενά με τις ξένες γλώσσες.</a:t>
            </a:r>
            <a:endParaRPr lang="el-GR" sz="1600" dirty="0">
              <a:solidFill>
                <a:schemeClr val="tx1">
                  <a:lumMod val="50000"/>
                </a:schemeClr>
              </a:solidFill>
              <a:latin typeface="+mj-lt"/>
              <a:ea typeface="Calibri" panose="020F0502020204030204" pitchFamily="34" charset="0"/>
              <a:cs typeface="Times New Roman" panose="02020603050405020304" pitchFamily="18" charset="0"/>
            </a:endParaRPr>
          </a:p>
          <a:p>
            <a:pPr algn="just" fontAlgn="base">
              <a:lnSpc>
                <a:spcPct val="115000"/>
              </a:lnSpc>
              <a:spcAft>
                <a:spcPts val="1125"/>
              </a:spcAft>
            </a:pPr>
            <a:endParaRPr lang="el-GR" sz="1800" dirty="0">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13835992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208213" y="291153"/>
            <a:ext cx="9219750" cy="732430"/>
          </a:xfr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3">
            <a:schemeClr val="lt1"/>
          </a:lnRef>
          <a:fillRef idx="1">
            <a:schemeClr val="accent5"/>
          </a:fillRef>
          <a:effectRef idx="1">
            <a:schemeClr val="accent5"/>
          </a:effectRef>
          <a:fontRef idx="minor">
            <a:schemeClr val="lt1"/>
          </a:fontRef>
        </p:style>
        <p:txBody>
          <a:bodyPr/>
          <a:lstStyle/>
          <a:p>
            <a:r>
              <a:rPr lang="el-GR" dirty="0" smtClean="0"/>
              <a:t>Παραδείγματα - Γλωσσομάθεια</a:t>
            </a:r>
            <a:endParaRPr lang="el-GR" dirty="0"/>
          </a:p>
        </p:txBody>
      </p:sp>
      <p:sp>
        <p:nvSpPr>
          <p:cNvPr id="3" name="Θέση περιεχομένου 2"/>
          <p:cNvSpPr>
            <a:spLocks noGrp="1"/>
          </p:cNvSpPr>
          <p:nvPr>
            <p:ph idx="1"/>
          </p:nvPr>
        </p:nvSpPr>
        <p:spPr>
          <a:xfrm>
            <a:off x="2208213" y="1228299"/>
            <a:ext cx="9372600" cy="5254388"/>
          </a:xfr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lnRef>
          <a:fillRef idx="1">
            <a:schemeClr val="lt1"/>
          </a:fillRef>
          <a:effectRef idx="0">
            <a:schemeClr val="accent1"/>
          </a:effectRef>
          <a:fontRef idx="minor">
            <a:schemeClr val="dk1"/>
          </a:fontRef>
        </p:style>
        <p:txBody>
          <a:bodyPr>
            <a:normAutofit lnSpcReduction="10000"/>
          </a:bodyPr>
          <a:lstStyle/>
          <a:p>
            <a:pPr algn="just">
              <a:lnSpc>
                <a:spcPct val="107000"/>
              </a:lnSpc>
              <a:spcAft>
                <a:spcPts val="800"/>
              </a:spcAft>
            </a:pPr>
            <a:r>
              <a:rPr lang="el-GR" dirty="0">
                <a:latin typeface="Times New Roman" panose="02020603050405020304" pitchFamily="18" charset="0"/>
                <a:ea typeface="Calibri" panose="020F0502020204030204" pitchFamily="34" charset="0"/>
                <a:cs typeface="Times New Roman" panose="02020603050405020304" pitchFamily="18" charset="0"/>
              </a:rPr>
              <a:t>Επιπρόσθετα, η εκμάθηση ξένων γλωσσών κάνει τους λαούς να έρχονται σε βαθύτερη επαφή μεταξύ τους, γιατί γνωρίζουν ο ένας τον άλλο, μαθαίνουν τις συνήθειες, τα ήθη, τα έθιμα και γενικότερα την κουλτούρα του άλλου λαού.</a:t>
            </a:r>
            <a:endParaRPr lang="el-GR" sz="18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l-GR" dirty="0">
                <a:latin typeface="Times New Roman" panose="02020603050405020304" pitchFamily="18" charset="0"/>
                <a:ea typeface="Calibri" panose="020F0502020204030204" pitchFamily="34" charset="0"/>
                <a:cs typeface="Times New Roman" panose="02020603050405020304" pitchFamily="18" charset="0"/>
              </a:rPr>
              <a:t>Αξίζει να σημειωθεί και αυτό ακόμη, πως οι άνθρωποι μπορούν να ανταλλάσσουν ιδέες και αξίες και πολλές φορές να γνωρίζουν καλύτερα την πολιτιστική τους ιδιαιτερότητα. Ένας ακόμα, εξίσου σημαντικός λόγος είναι ότι με τη γλωσσομάθεια ο άνθρωπος καταφέρνει να καλλιεργεί το πνεύμα του, να οξύνει το πνεύμα του και να ασκεί τη μνήμη και την κρίση του.</a:t>
            </a:r>
            <a:endParaRPr lang="el-GR" sz="18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l-GR" dirty="0">
                <a:latin typeface="Times New Roman" panose="02020603050405020304" pitchFamily="18" charset="0"/>
                <a:ea typeface="Calibri" panose="020F0502020204030204" pitchFamily="34" charset="0"/>
                <a:cs typeface="Times New Roman" panose="02020603050405020304" pitchFamily="18" charset="0"/>
              </a:rPr>
              <a:t>Έχει μια ακόμη δυνατότητα, να παρακολουθήσει ξένες ταινίες και να ακούσει τραγούδια, καθώς επίσης να μελετήσει σε βάθος την Ιστορία και Λογοτεχνία άλλων χωρών</a:t>
            </a:r>
            <a:r>
              <a:rPr lang="el-GR" dirty="0" smtClean="0">
                <a:latin typeface="Times New Roman" panose="02020603050405020304" pitchFamily="18" charset="0"/>
                <a:ea typeface="Calibri" panose="020F0502020204030204" pitchFamily="34" charset="0"/>
                <a:cs typeface="Times New Roman" panose="02020603050405020304" pitchFamily="18" charset="0"/>
              </a:rPr>
              <a:t>.</a:t>
            </a:r>
          </a:p>
          <a:p>
            <a:pPr algn="just">
              <a:lnSpc>
                <a:spcPct val="107000"/>
              </a:lnSpc>
              <a:spcAft>
                <a:spcPts val="800"/>
              </a:spcAft>
            </a:pPr>
            <a:r>
              <a:rPr lang="el-GR" sz="1800" dirty="0">
                <a:latin typeface="Times New Roman" panose="02020603050405020304" pitchFamily="18" charset="0"/>
                <a:ea typeface="Calibri" panose="020F0502020204030204" pitchFamily="34" charset="0"/>
                <a:cs typeface="Times New Roman" panose="02020603050405020304" pitchFamily="18" charset="0"/>
              </a:rPr>
              <a:t>Αξίζει να αναφέρουμε πως η γλωσσομάθεια αποτελεί αναπόσπαστο κομμάτι των σύγχρονων κοινωνιών και συμβάλει στην επαγγελματική αποκατάσταση, στην πνευματική καλλιέργεια και φέρνει πιο κοντά τους ανθρώπους.</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el-GR" sz="1800" dirty="0">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35510759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FF2561B-4A2D-433A-BBCA-8F2BF50E1E37}"/>
              </a:ext>
            </a:extLst>
          </p:cNvPr>
          <p:cNvSpPr>
            <a:spLocks noGrp="1"/>
          </p:cNvSpPr>
          <p:nvPr>
            <p:ph type="title"/>
          </p:nvPr>
        </p:nvSpPr>
        <p:spPr>
          <a:xfrm>
            <a:off x="2208213" y="304800"/>
            <a:ext cx="9372600" cy="978877"/>
          </a:xfrm>
          <a:solidFill>
            <a:schemeClr val="accent3">
              <a:lumMod val="60000"/>
              <a:lumOff val="4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r>
              <a:rPr lang="el-GR" dirty="0"/>
              <a:t>Παραδείγματα με ενδοιαστικές προτάσεις</a:t>
            </a:r>
          </a:p>
        </p:txBody>
      </p:sp>
      <p:sp>
        <p:nvSpPr>
          <p:cNvPr id="3" name="Θέση περιεχομένου 2">
            <a:extLst>
              <a:ext uri="{FF2B5EF4-FFF2-40B4-BE49-F238E27FC236}">
                <a16:creationId xmlns:a16="http://schemas.microsoft.com/office/drawing/2014/main" id="{336B52AD-267B-4585-A53B-99B5B0A46F51}"/>
              </a:ext>
            </a:extLst>
          </p:cNvPr>
          <p:cNvSpPr>
            <a:spLocks noGrp="1"/>
          </p:cNvSpPr>
          <p:nvPr>
            <p:ph idx="1"/>
          </p:nvPr>
        </p:nvSpPr>
        <p:spPr>
          <a:xfrm>
            <a:off x="2085665" y="1389185"/>
            <a:ext cx="9372600" cy="4607169"/>
          </a:xfr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2">
            <a:schemeClr val="accent1"/>
          </a:fillRef>
          <a:effectRef idx="1">
            <a:schemeClr val="accent1"/>
          </a:effectRef>
          <a:fontRef idx="minor">
            <a:schemeClr val="dk1"/>
          </a:fontRef>
        </p:style>
        <p:txBody>
          <a:bodyPr>
            <a:normAutofit lnSpcReduction="10000"/>
          </a:bodyPr>
          <a:lstStyle/>
          <a:p>
            <a:r>
              <a:rPr lang="el-GR" sz="1800" dirty="0"/>
              <a:t>Πρόσεξε [</a:t>
            </a:r>
            <a:r>
              <a:rPr lang="el-GR" sz="1800" dirty="0">
                <a:solidFill>
                  <a:srgbClr val="FF0000"/>
                </a:solidFill>
              </a:rPr>
              <a:t>μη</a:t>
            </a:r>
            <a:r>
              <a:rPr lang="el-GR" sz="1800" dirty="0"/>
              <a:t> σε ξεγελάσουν] </a:t>
            </a:r>
            <a:r>
              <a:rPr lang="el-GR" sz="1800" dirty="0" err="1"/>
              <a:t>Ενδ</a:t>
            </a:r>
            <a:r>
              <a:rPr lang="el-GR" sz="1800" dirty="0"/>
              <a:t>. Α</a:t>
            </a:r>
          </a:p>
          <a:p>
            <a:r>
              <a:rPr lang="el-GR" sz="1800" dirty="0"/>
              <a:t>Φοβάμαι [μήπως αρρωστήσει τόσες μέρες μέσα στο σπίτι] Εν. Α</a:t>
            </a:r>
          </a:p>
          <a:p>
            <a:r>
              <a:rPr lang="el-GR" sz="1800" dirty="0"/>
              <a:t>Ανησυχώ [μήπως του συμβεί κάτι άσχημο] Εν. Α</a:t>
            </a:r>
          </a:p>
          <a:p>
            <a:r>
              <a:rPr lang="el-GR" sz="1800" dirty="0"/>
              <a:t>Έχει αγωνία [μήπως δεν τα καταφέρει] </a:t>
            </a:r>
            <a:r>
              <a:rPr lang="el-GR" sz="1800" dirty="0" err="1"/>
              <a:t>Ενδ</a:t>
            </a:r>
            <a:r>
              <a:rPr lang="el-GR" sz="1800" dirty="0"/>
              <a:t>. Α</a:t>
            </a:r>
          </a:p>
          <a:p>
            <a:r>
              <a:rPr lang="el-GR" sz="1800" dirty="0">
                <a:solidFill>
                  <a:srgbClr val="FF0000"/>
                </a:solidFill>
              </a:rPr>
              <a:t>Αυτή η ανησυχία </a:t>
            </a:r>
            <a:r>
              <a:rPr lang="el-GR" sz="1800" dirty="0"/>
              <a:t>τον βασάνιζε πάντα [μήπως κάποια στιγμή μείνει μόνος του] </a:t>
            </a:r>
            <a:r>
              <a:rPr lang="el-GR" sz="1800" dirty="0" err="1"/>
              <a:t>Ενδ.Ε</a:t>
            </a:r>
            <a:r>
              <a:rPr lang="el-GR" sz="1800" dirty="0"/>
              <a:t> </a:t>
            </a:r>
          </a:p>
          <a:p>
            <a:r>
              <a:rPr lang="el-GR" sz="1800" dirty="0"/>
              <a:t>Αυτό φοβάμαι [μήπως μας καταλάβουν] Εν. </a:t>
            </a:r>
            <a:r>
              <a:rPr lang="el-GR" sz="1800" dirty="0" err="1"/>
              <a:t>Επ</a:t>
            </a:r>
            <a:r>
              <a:rPr lang="el-GR" sz="1800" dirty="0"/>
              <a:t>.</a:t>
            </a:r>
          </a:p>
          <a:p>
            <a:r>
              <a:rPr lang="el-GR" sz="1800" dirty="0"/>
              <a:t>Φοβάμαι [μήπως δεν μας πιστέψουν] Α</a:t>
            </a:r>
          </a:p>
          <a:p>
            <a:r>
              <a:rPr lang="el-GR" sz="1800" dirty="0"/>
              <a:t>Είχε </a:t>
            </a:r>
            <a:r>
              <a:rPr lang="el-GR" sz="1800" dirty="0">
                <a:solidFill>
                  <a:srgbClr val="FF0000"/>
                </a:solidFill>
              </a:rPr>
              <a:t>μια ανησυχία </a:t>
            </a:r>
            <a:r>
              <a:rPr lang="el-GR" sz="1800" dirty="0"/>
              <a:t>[μήπως δεν φτάσει έγκαιρα] Εν. </a:t>
            </a:r>
            <a:r>
              <a:rPr lang="el-GR" sz="1800" dirty="0" err="1"/>
              <a:t>Επ</a:t>
            </a:r>
            <a:r>
              <a:rPr lang="el-GR" sz="1800" dirty="0"/>
              <a:t>.</a:t>
            </a:r>
          </a:p>
          <a:p>
            <a:r>
              <a:rPr lang="el-GR" sz="1800" dirty="0"/>
              <a:t>Είχε πάντα την ίδια αγωνία, [μήπως δεν προλάβει την προθεσμία] </a:t>
            </a:r>
            <a:r>
              <a:rPr lang="el-GR" sz="1800" dirty="0" err="1"/>
              <a:t>Ενδ</a:t>
            </a:r>
            <a:r>
              <a:rPr lang="el-GR" sz="1800" dirty="0"/>
              <a:t>. Επεξ. </a:t>
            </a:r>
          </a:p>
          <a:p>
            <a:r>
              <a:rPr lang="el-GR" sz="1800" dirty="0"/>
              <a:t>Ένα φοβόταν, [μήπως θεωρηθεί υπεύθυνος] </a:t>
            </a:r>
            <a:r>
              <a:rPr lang="el-GR" sz="1800" dirty="0" err="1"/>
              <a:t>Ενδ</a:t>
            </a:r>
            <a:r>
              <a:rPr lang="el-GR" sz="1800" dirty="0"/>
              <a:t>. </a:t>
            </a:r>
            <a:r>
              <a:rPr lang="el-GR" sz="1800" dirty="0" err="1"/>
              <a:t>Επ</a:t>
            </a:r>
            <a:r>
              <a:rPr lang="el-GR" sz="1800" dirty="0"/>
              <a:t>.</a:t>
            </a:r>
          </a:p>
          <a:p>
            <a:endParaRPr lang="el-GR" dirty="0"/>
          </a:p>
          <a:p>
            <a:endParaRPr lang="el-GR" dirty="0"/>
          </a:p>
          <a:p>
            <a:endParaRPr lang="el-GR" dirty="0"/>
          </a:p>
          <a:p>
            <a:endParaRPr lang="el-GR" dirty="0"/>
          </a:p>
        </p:txBody>
      </p:sp>
    </p:spTree>
    <p:extLst>
      <p:ext uri="{BB962C8B-B14F-4D97-AF65-F5344CB8AC3E}">
        <p14:creationId xmlns:p14="http://schemas.microsoft.com/office/powerpoint/2010/main" val="8138191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2800" dirty="0" smtClean="0"/>
              <a:t>Αρνητικές συνέπειες</a:t>
            </a:r>
            <a:endParaRPr lang="el-GR" sz="2800" dirty="0"/>
          </a:p>
        </p:txBody>
      </p:sp>
      <p:sp>
        <p:nvSpPr>
          <p:cNvPr id="3" name="Θέση εικόνας 2"/>
          <p:cNvSpPr>
            <a:spLocks noGrp="1"/>
          </p:cNvSpPr>
          <p:nvPr>
            <p:ph type="pic" idx="1"/>
          </p:nvPr>
        </p:nvSpPr>
        <p:spPr/>
      </p:sp>
      <p:sp>
        <p:nvSpPr>
          <p:cNvPr id="4" name="Θέση κειμένου 3"/>
          <p:cNvSpPr>
            <a:spLocks noGrp="1"/>
          </p:cNvSpPr>
          <p:nvPr>
            <p:ph type="body" sz="half" idx="2"/>
          </p:nvPr>
        </p:nvSpPr>
        <p:spPr/>
        <p:txBody>
          <a:bodyPr>
            <a:normAutofit/>
          </a:bodyPr>
          <a:lstStyle/>
          <a:p>
            <a:r>
              <a:rPr lang="el-GR" sz="1800" dirty="0" smtClean="0"/>
              <a:t>Παραδείγματα με θέμα τη γλωσσομάθεια</a:t>
            </a:r>
            <a:endParaRPr lang="el-GR" sz="1800" dirty="0"/>
          </a:p>
        </p:txBody>
      </p:sp>
      <p:sp>
        <p:nvSpPr>
          <p:cNvPr id="5" name="Ορθογώνιο 4"/>
          <p:cNvSpPr/>
          <p:nvPr/>
        </p:nvSpPr>
        <p:spPr>
          <a:xfrm>
            <a:off x="1408112" y="647700"/>
            <a:ext cx="6629400" cy="457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just">
              <a:buFont typeface="Wingdings" panose="05000000000000000000" pitchFamily="2" charset="2"/>
              <a:buChar char="ü"/>
            </a:pPr>
            <a:endParaRPr lang="el-GR" dirty="0" smtClean="0">
              <a:solidFill>
                <a:srgbClr val="111111"/>
              </a:solidFill>
              <a:latin typeface="Roboto"/>
            </a:endParaRPr>
          </a:p>
          <a:p>
            <a:pPr marL="285750" indent="-285750" algn="just">
              <a:buFont typeface="Wingdings" panose="05000000000000000000" pitchFamily="2" charset="2"/>
              <a:buChar char="ü"/>
            </a:pPr>
            <a:endParaRPr lang="el-GR" dirty="0" smtClean="0">
              <a:solidFill>
                <a:srgbClr val="111111"/>
              </a:solidFill>
              <a:latin typeface="Roboto"/>
            </a:endParaRPr>
          </a:p>
          <a:p>
            <a:pPr marL="285750" indent="-285750" algn="just">
              <a:buFont typeface="Wingdings" panose="05000000000000000000" pitchFamily="2" charset="2"/>
              <a:buChar char="ü"/>
            </a:pPr>
            <a:endParaRPr lang="el-GR" dirty="0">
              <a:solidFill>
                <a:srgbClr val="111111"/>
              </a:solidFill>
              <a:latin typeface="Roboto"/>
            </a:endParaRPr>
          </a:p>
          <a:p>
            <a:pPr marL="285750" lvl="0" indent="-285750" algn="just">
              <a:buFont typeface="Wingdings" panose="05000000000000000000" pitchFamily="2" charset="2"/>
              <a:buChar char="ü"/>
            </a:pPr>
            <a:r>
              <a:rPr lang="el-GR" dirty="0" smtClean="0">
                <a:solidFill>
                  <a:srgbClr val="595959">
                    <a:lumMod val="50000"/>
                  </a:srgbClr>
                </a:solidFill>
                <a:latin typeface="Gentium Book Basic"/>
              </a:rPr>
              <a:t>Χρειάζεται προσοχή μήπως ο </a:t>
            </a:r>
            <a:r>
              <a:rPr lang="el-GR" dirty="0">
                <a:solidFill>
                  <a:srgbClr val="595959">
                    <a:lumMod val="50000"/>
                  </a:srgbClr>
                </a:solidFill>
                <a:latin typeface="Gentium Book Basic"/>
              </a:rPr>
              <a:t>υπέρμετρος ζήλος για τη γνώση ξένων </a:t>
            </a:r>
            <a:r>
              <a:rPr lang="el-GR" dirty="0" smtClean="0">
                <a:solidFill>
                  <a:srgbClr val="595959">
                    <a:lumMod val="50000"/>
                  </a:srgbClr>
                </a:solidFill>
                <a:latin typeface="Gentium Book Basic"/>
              </a:rPr>
              <a:t>γλωσσών έχει </a:t>
            </a:r>
            <a:r>
              <a:rPr lang="el-GR" dirty="0">
                <a:solidFill>
                  <a:srgbClr val="595959">
                    <a:lumMod val="50000"/>
                  </a:srgbClr>
                </a:solidFill>
                <a:latin typeface="Gentium Book Basic"/>
              </a:rPr>
              <a:t>αρνητικές συνέπειες στη μητρική μας</a:t>
            </a:r>
            <a:endParaRPr lang="el-GR" dirty="0">
              <a:solidFill>
                <a:srgbClr val="595959">
                  <a:lumMod val="50000"/>
                </a:srgbClr>
              </a:solidFill>
              <a:latin typeface="Roboto"/>
            </a:endParaRPr>
          </a:p>
          <a:p>
            <a:pPr marL="285750" indent="-285750" algn="just">
              <a:buFont typeface="Wingdings" panose="05000000000000000000" pitchFamily="2" charset="2"/>
              <a:buChar char="ü"/>
            </a:pPr>
            <a:r>
              <a:rPr lang="el-GR" dirty="0" smtClean="0">
                <a:solidFill>
                  <a:srgbClr val="111111"/>
                </a:solidFill>
                <a:latin typeface="Roboto"/>
              </a:rPr>
              <a:t>Φοβάμαι μήπως η εκμάθηση ξένων γλωσσών επιφέρει τη νόθευση του </a:t>
            </a:r>
            <a:r>
              <a:rPr lang="el-GR" dirty="0">
                <a:solidFill>
                  <a:srgbClr val="111111"/>
                </a:solidFill>
                <a:latin typeface="Roboto"/>
              </a:rPr>
              <a:t>γλωσσικού μας πλούτου με ξενόγλωσσους </a:t>
            </a:r>
            <a:r>
              <a:rPr lang="el-GR" dirty="0" smtClean="0">
                <a:solidFill>
                  <a:srgbClr val="111111"/>
                </a:solidFill>
                <a:latin typeface="Roboto"/>
              </a:rPr>
              <a:t>νεολογισμούς.</a:t>
            </a:r>
          </a:p>
          <a:p>
            <a:pPr marL="285750" indent="-285750" algn="just">
              <a:buFont typeface="Wingdings" panose="05000000000000000000" pitchFamily="2" charset="2"/>
              <a:buChar char="ü"/>
            </a:pPr>
            <a:r>
              <a:rPr lang="el-GR" dirty="0" smtClean="0">
                <a:solidFill>
                  <a:srgbClr val="111111"/>
                </a:solidFill>
                <a:latin typeface="Roboto"/>
              </a:rPr>
              <a:t>Αγωνιώ μήπως η </a:t>
            </a:r>
            <a:r>
              <a:rPr lang="el-GR" dirty="0">
                <a:solidFill>
                  <a:srgbClr val="111111"/>
                </a:solidFill>
                <a:latin typeface="Roboto"/>
              </a:rPr>
              <a:t>γλωσσική </a:t>
            </a:r>
            <a:r>
              <a:rPr lang="el-GR" dirty="0" smtClean="0">
                <a:solidFill>
                  <a:srgbClr val="111111"/>
                </a:solidFill>
                <a:latin typeface="Roboto"/>
              </a:rPr>
              <a:t>εκμάθηση οδηγήσει </a:t>
            </a:r>
            <a:r>
              <a:rPr lang="el-GR" dirty="0">
                <a:solidFill>
                  <a:srgbClr val="111111"/>
                </a:solidFill>
                <a:latin typeface="Roboto"/>
              </a:rPr>
              <a:t>σε μιμητισμό στον ευρύτερο τρόπο ζωής με αποτέλεσμα την εθνική αλλοτρίωση και την πολιτισμική υποδούλωση</a:t>
            </a:r>
            <a:r>
              <a:rPr lang="el-GR" dirty="0" smtClean="0">
                <a:solidFill>
                  <a:srgbClr val="111111"/>
                </a:solidFill>
                <a:latin typeface="Roboto"/>
              </a:rPr>
              <a:t>.</a:t>
            </a:r>
          </a:p>
          <a:p>
            <a:pPr marL="285750" indent="-285750" algn="just">
              <a:buFont typeface="Wingdings" panose="05000000000000000000" pitchFamily="2" charset="2"/>
              <a:buChar char="ü"/>
            </a:pPr>
            <a:r>
              <a:rPr lang="el-GR" dirty="0" smtClean="0">
                <a:solidFill>
                  <a:srgbClr val="111111"/>
                </a:solidFill>
                <a:latin typeface="Roboto"/>
              </a:rPr>
              <a:t>Υπάρχει ο φόβος μήπως οδηγηθούμε </a:t>
            </a:r>
            <a:r>
              <a:rPr lang="el-GR" dirty="0">
                <a:solidFill>
                  <a:schemeClr val="tx1">
                    <a:lumMod val="50000"/>
                  </a:schemeClr>
                </a:solidFill>
                <a:latin typeface="Gentium Book Basic"/>
              </a:rPr>
              <a:t>στην υπερβολική χρήση ξένων γλωσσών και στη συνέχεια στη λανθασμένη χρήση της </a:t>
            </a:r>
            <a:r>
              <a:rPr lang="el-GR" dirty="0" smtClean="0">
                <a:solidFill>
                  <a:schemeClr val="tx1">
                    <a:lumMod val="50000"/>
                  </a:schemeClr>
                </a:solidFill>
                <a:latin typeface="Gentium Book Basic"/>
              </a:rPr>
              <a:t>μητρική</a:t>
            </a:r>
          </a:p>
          <a:p>
            <a:pPr marL="285750" indent="-285750" algn="just">
              <a:buFont typeface="Wingdings" panose="05000000000000000000" pitchFamily="2" charset="2"/>
              <a:buChar char="ü"/>
            </a:pPr>
            <a:r>
              <a:rPr lang="el-GR" dirty="0" smtClean="0">
                <a:solidFill>
                  <a:schemeClr val="tx1">
                    <a:lumMod val="50000"/>
                  </a:schemeClr>
                </a:solidFill>
                <a:latin typeface="Gentium Book Basic"/>
              </a:rPr>
              <a:t>Υπάρχει και αυτός ο κίνδυνος, </a:t>
            </a:r>
            <a:r>
              <a:rPr lang="el-GR" dirty="0">
                <a:solidFill>
                  <a:schemeClr val="tx1">
                    <a:lumMod val="50000"/>
                  </a:schemeClr>
                </a:solidFill>
                <a:latin typeface="Gentium Book Basic"/>
              </a:rPr>
              <a:t>μήπως </a:t>
            </a:r>
            <a:r>
              <a:rPr lang="el-GR" dirty="0" smtClean="0">
                <a:solidFill>
                  <a:schemeClr val="tx1">
                    <a:lumMod val="50000"/>
                  </a:schemeClr>
                </a:solidFill>
                <a:latin typeface="Gentium Book Basic"/>
              </a:rPr>
              <a:t>οδηγηθούμε στην </a:t>
            </a:r>
            <a:r>
              <a:rPr lang="el-GR" dirty="0">
                <a:solidFill>
                  <a:schemeClr val="tx1">
                    <a:lumMod val="50000"/>
                  </a:schemeClr>
                </a:solidFill>
                <a:latin typeface="Gentium Book Basic"/>
              </a:rPr>
              <a:t>απαξίωση του εθνικού πολιτισμού και στη δημιουργία ενός είδους ξενομανίας</a:t>
            </a:r>
            <a:r>
              <a:rPr lang="el-GR" dirty="0" smtClean="0">
                <a:solidFill>
                  <a:schemeClr val="tx1">
                    <a:lumMod val="50000"/>
                  </a:schemeClr>
                </a:solidFill>
                <a:latin typeface="Gentium Book Basic"/>
              </a:rPr>
              <a:t>.</a:t>
            </a:r>
          </a:p>
          <a:p>
            <a:pPr marL="285750" indent="-285750" algn="just">
              <a:buFont typeface="Wingdings" panose="05000000000000000000" pitchFamily="2" charset="2"/>
              <a:buChar char="ü"/>
            </a:pPr>
            <a:endParaRPr lang="el-GR" dirty="0" smtClean="0">
              <a:solidFill>
                <a:schemeClr val="tx1">
                  <a:lumMod val="50000"/>
                </a:schemeClr>
              </a:solidFill>
              <a:latin typeface="Roboto"/>
            </a:endParaRPr>
          </a:p>
          <a:p>
            <a:r>
              <a:rPr lang="el-GR" dirty="0">
                <a:solidFill>
                  <a:srgbClr val="111111"/>
                </a:solidFill>
                <a:latin typeface="Roboto"/>
              </a:rPr>
              <a:t/>
            </a:r>
            <a:br>
              <a:rPr lang="el-GR" dirty="0">
                <a:solidFill>
                  <a:srgbClr val="111111"/>
                </a:solidFill>
                <a:latin typeface="Roboto"/>
              </a:rPr>
            </a:br>
            <a:endParaRPr lang="el-GR" dirty="0"/>
          </a:p>
        </p:txBody>
      </p:sp>
    </p:spTree>
    <p:extLst>
      <p:ext uri="{BB962C8B-B14F-4D97-AF65-F5344CB8AC3E}">
        <p14:creationId xmlns:p14="http://schemas.microsoft.com/office/powerpoint/2010/main" val="14175289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35615EA-DF46-43F7-8013-9D4BF217C7DA}"/>
              </a:ext>
            </a:extLst>
          </p:cNvPr>
          <p:cNvSpPr>
            <a:spLocks noGrp="1"/>
          </p:cNvSpPr>
          <p:nvPr>
            <p:ph type="title"/>
          </p:nvPr>
        </p:nvSpPr>
        <p:spPr>
          <a:xfrm>
            <a:off x="2208213" y="304800"/>
            <a:ext cx="9372600" cy="899746"/>
          </a:xfrm>
        </p:spPr>
        <p:txBody>
          <a:bodyPr/>
          <a:lstStyle/>
          <a:p>
            <a:r>
              <a:rPr lang="el-GR" dirty="0"/>
              <a:t>Αντίθετα (αντίστροφα – κλιμακωτά – δυαδικά)</a:t>
            </a:r>
          </a:p>
        </p:txBody>
      </p:sp>
      <p:sp>
        <p:nvSpPr>
          <p:cNvPr id="3" name="Θέση περιεχομένου 2">
            <a:extLst>
              <a:ext uri="{FF2B5EF4-FFF2-40B4-BE49-F238E27FC236}">
                <a16:creationId xmlns:a16="http://schemas.microsoft.com/office/drawing/2014/main" id="{6188826D-31B3-4B30-8279-679F6BC6B9AD}"/>
              </a:ext>
            </a:extLst>
          </p:cNvPr>
          <p:cNvSpPr>
            <a:spLocks noGrp="1"/>
          </p:cNvSpPr>
          <p:nvPr>
            <p:ph idx="1"/>
          </p:nvPr>
        </p:nvSpPr>
        <p:spPr>
          <a:xfrm>
            <a:off x="2208213" y="1318846"/>
            <a:ext cx="9372600" cy="4396154"/>
          </a:xfrm>
        </p:spPr>
        <p:txBody>
          <a:bodyPr>
            <a:normAutofit fontScale="92500" lnSpcReduction="10000"/>
          </a:bodyPr>
          <a:lstStyle/>
          <a:p>
            <a:r>
              <a:rPr lang="el-GR" sz="1800" dirty="0"/>
              <a:t>Ένοχος</a:t>
            </a:r>
          </a:p>
          <a:p>
            <a:r>
              <a:rPr lang="el-GR" sz="1800" dirty="0"/>
              <a:t>Ακριβός</a:t>
            </a:r>
          </a:p>
          <a:p>
            <a:r>
              <a:rPr lang="el-GR" sz="1800" dirty="0"/>
              <a:t>Ανάβω</a:t>
            </a:r>
          </a:p>
          <a:p>
            <a:r>
              <a:rPr lang="el-GR" sz="1800" dirty="0"/>
              <a:t>Αποστέλλω</a:t>
            </a:r>
          </a:p>
          <a:p>
            <a:r>
              <a:rPr lang="el-GR" sz="1800" dirty="0"/>
              <a:t>Δυστυχία</a:t>
            </a:r>
          </a:p>
          <a:p>
            <a:r>
              <a:rPr lang="el-GR" sz="1800" dirty="0"/>
              <a:t>Εργοδότης</a:t>
            </a:r>
          </a:p>
          <a:p>
            <a:r>
              <a:rPr lang="el-GR" sz="1800" dirty="0"/>
              <a:t>Πομπός</a:t>
            </a:r>
          </a:p>
          <a:p>
            <a:r>
              <a:rPr lang="el-GR" sz="1800" dirty="0"/>
              <a:t>Παχύς</a:t>
            </a:r>
          </a:p>
          <a:p>
            <a:r>
              <a:rPr lang="el-GR" sz="1800" dirty="0"/>
              <a:t>Κοντός</a:t>
            </a:r>
          </a:p>
          <a:p>
            <a:r>
              <a:rPr lang="el-GR" sz="1800" dirty="0"/>
              <a:t>Ρωτώ</a:t>
            </a:r>
          </a:p>
          <a:p>
            <a:pPr marL="45720" indent="0">
              <a:buNone/>
            </a:pPr>
            <a:endParaRPr lang="el-GR" sz="1800" dirty="0"/>
          </a:p>
          <a:p>
            <a:endParaRPr lang="el-GR" dirty="0"/>
          </a:p>
        </p:txBody>
      </p:sp>
    </p:spTree>
    <p:extLst>
      <p:ext uri="{BB962C8B-B14F-4D97-AF65-F5344CB8AC3E}">
        <p14:creationId xmlns:p14="http://schemas.microsoft.com/office/powerpoint/2010/main" val="330188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Διάγραμμα 10">
            <a:extLst>
              <a:ext uri="{FF2B5EF4-FFF2-40B4-BE49-F238E27FC236}">
                <a16:creationId xmlns:a16="http://schemas.microsoft.com/office/drawing/2014/main" id="{4FBD8A42-0CEB-4DC4-8315-C69DDD7402F4}"/>
              </a:ext>
            </a:extLst>
          </p:cNvPr>
          <p:cNvGraphicFramePr/>
          <p:nvPr>
            <p:extLst>
              <p:ext uri="{D42A27DB-BD31-4B8C-83A1-F6EECF244321}">
                <p14:modId xmlns:p14="http://schemas.microsoft.com/office/powerpoint/2010/main" val="3879784277"/>
              </p:ext>
            </p:extLst>
          </p:nvPr>
        </p:nvGraphicFramePr>
        <p:xfrm>
          <a:off x="2032000" y="940777"/>
          <a:ext cx="8128000" cy="519755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2" name="Ορθογώνιο 11">
            <a:extLst>
              <a:ext uri="{FF2B5EF4-FFF2-40B4-BE49-F238E27FC236}">
                <a16:creationId xmlns:a16="http://schemas.microsoft.com/office/drawing/2014/main" id="{9284226E-528F-4AA8-A930-3E9B32615052}"/>
              </a:ext>
            </a:extLst>
          </p:cNvPr>
          <p:cNvSpPr/>
          <p:nvPr/>
        </p:nvSpPr>
        <p:spPr>
          <a:xfrm>
            <a:off x="3332283" y="483577"/>
            <a:ext cx="3560885" cy="914400"/>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l-GR" sz="2800" b="1" dirty="0">
                <a:ln w="22225">
                  <a:solidFill>
                    <a:schemeClr val="accent2"/>
                  </a:solidFill>
                  <a:prstDash val="solid"/>
                </a:ln>
                <a:solidFill>
                  <a:schemeClr val="accent2">
                    <a:lumMod val="40000"/>
                    <a:lumOff val="60000"/>
                  </a:schemeClr>
                </a:solidFill>
              </a:rPr>
              <a:t>Είδη παραγράφου</a:t>
            </a:r>
          </a:p>
        </p:txBody>
      </p:sp>
    </p:spTree>
    <p:extLst>
      <p:ext uri="{BB962C8B-B14F-4D97-AF65-F5344CB8AC3E}">
        <p14:creationId xmlns:p14="http://schemas.microsoft.com/office/powerpoint/2010/main" val="38661690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Διάγραμμα 7">
            <a:extLst>
              <a:ext uri="{FF2B5EF4-FFF2-40B4-BE49-F238E27FC236}">
                <a16:creationId xmlns:a16="http://schemas.microsoft.com/office/drawing/2014/main" id="{06EB89F6-FC9E-468B-AB8B-8F41A96D3E4A}"/>
              </a:ext>
            </a:extLst>
          </p:cNvPr>
          <p:cNvGraphicFramePr/>
          <p:nvPr>
            <p:extLst>
              <p:ext uri="{D42A27DB-BD31-4B8C-83A1-F6EECF244321}">
                <p14:modId xmlns:p14="http://schemas.microsoft.com/office/powerpoint/2010/main" val="3995413159"/>
              </p:ext>
            </p:extLst>
          </p:nvPr>
        </p:nvGraphicFramePr>
        <p:xfrm>
          <a:off x="4044462" y="685801"/>
          <a:ext cx="6770076" cy="51625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Ορθογώνιο 8">
            <a:extLst>
              <a:ext uri="{FF2B5EF4-FFF2-40B4-BE49-F238E27FC236}">
                <a16:creationId xmlns:a16="http://schemas.microsoft.com/office/drawing/2014/main" id="{EAD4F1B9-95DB-46A1-AC3D-8467565FC37B}"/>
              </a:ext>
            </a:extLst>
          </p:cNvPr>
          <p:cNvSpPr/>
          <p:nvPr/>
        </p:nvSpPr>
        <p:spPr>
          <a:xfrm rot="16200000">
            <a:off x="5495190" y="4130489"/>
            <a:ext cx="1047750" cy="552447"/>
          </a:xfrm>
          <a:prstGeom prst="rect">
            <a:avLst/>
          </a:prstGeom>
          <a:noFill/>
          <a:ln>
            <a:noFill/>
          </a:ln>
        </p:spPr>
        <p:style>
          <a:lnRef idx="0">
            <a:scrgbClr r="0" g="0" b="0"/>
          </a:lnRef>
          <a:fillRef idx="0">
            <a:scrgbClr r="0" g="0" b="0"/>
          </a:fillRef>
          <a:effectRef idx="0">
            <a:scrgbClr r="0" g="0" b="0"/>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ArchUp">
              <a:avLst/>
            </a:prstTxWarp>
            <a:noAutofit/>
          </a:bodyPr>
          <a:lstStyle/>
          <a:p>
            <a:pPr algn="ctr"/>
            <a:r>
              <a:rPr lang="el-GR" sz="2400" b="1" dirty="0"/>
              <a:t>Δομή</a:t>
            </a:r>
          </a:p>
        </p:txBody>
      </p:sp>
      <p:sp>
        <p:nvSpPr>
          <p:cNvPr id="10" name="Οβάλ 9">
            <a:extLst>
              <a:ext uri="{FF2B5EF4-FFF2-40B4-BE49-F238E27FC236}">
                <a16:creationId xmlns:a16="http://schemas.microsoft.com/office/drawing/2014/main" id="{4D6DF256-446E-4C37-BB6C-531380DDDFA2}"/>
              </a:ext>
            </a:extLst>
          </p:cNvPr>
          <p:cNvSpPr/>
          <p:nvPr/>
        </p:nvSpPr>
        <p:spPr>
          <a:xfrm rot="18414201">
            <a:off x="4996960" y="2795955"/>
            <a:ext cx="1099039" cy="1090245"/>
          </a:xfrm>
          <a:prstGeom prst="ellipse">
            <a:avLst/>
          </a:prstGeom>
          <a:noFill/>
          <a:ln>
            <a:noFill/>
          </a:ln>
        </p:spPr>
        <p:style>
          <a:lnRef idx="0">
            <a:scrgbClr r="0" g="0" b="0"/>
          </a:lnRef>
          <a:fillRef idx="0">
            <a:scrgbClr r="0" g="0" b="0"/>
          </a:fillRef>
          <a:effectRef idx="0">
            <a:scrgbClr r="0" g="0" b="0"/>
          </a:effectRef>
          <a:fontRef idx="minor">
            <a:schemeClr val="accent6"/>
          </a:fontRef>
        </p:style>
        <p:txBody>
          <a:bodyPr rot="0" spcFirstLastPara="0" vertOverflow="overflow" horzOverflow="overflow" vert="horz" wrap="square" lIns="91440" tIns="45720" rIns="91440" bIns="45720" numCol="1" spcCol="0" rtlCol="0" fromWordArt="0" anchor="ctr" anchorCtr="0" forceAA="0" compatLnSpc="1">
            <a:prstTxWarp prst="textArchUp">
              <a:avLst/>
            </a:prstTxWarp>
            <a:noAutofit/>
          </a:bodyPr>
          <a:lstStyle/>
          <a:p>
            <a:pPr algn="ctr"/>
            <a:r>
              <a:rPr lang="el-GR" sz="4000" b="1" dirty="0">
                <a:solidFill>
                  <a:schemeClr val="tx1"/>
                </a:solidFill>
              </a:rPr>
              <a:t>περιεχόμενο</a:t>
            </a:r>
          </a:p>
        </p:txBody>
      </p:sp>
      <p:sp>
        <p:nvSpPr>
          <p:cNvPr id="11" name="Οβάλ 10">
            <a:extLst>
              <a:ext uri="{FF2B5EF4-FFF2-40B4-BE49-F238E27FC236}">
                <a16:creationId xmlns:a16="http://schemas.microsoft.com/office/drawing/2014/main" id="{1D672D63-745D-4BA4-A17C-A51C6E32C3FE}"/>
              </a:ext>
            </a:extLst>
          </p:cNvPr>
          <p:cNvSpPr/>
          <p:nvPr/>
        </p:nvSpPr>
        <p:spPr>
          <a:xfrm>
            <a:off x="4831158" y="1827119"/>
            <a:ext cx="914400" cy="914400"/>
          </a:xfrm>
          <a:prstGeom prst="ellipse">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endParaRPr lang="el-GR" dirty="0"/>
          </a:p>
        </p:txBody>
      </p:sp>
      <p:sp>
        <p:nvSpPr>
          <p:cNvPr id="12" name="Οβάλ 11">
            <a:extLst>
              <a:ext uri="{FF2B5EF4-FFF2-40B4-BE49-F238E27FC236}">
                <a16:creationId xmlns:a16="http://schemas.microsoft.com/office/drawing/2014/main" id="{15887250-169A-4298-9AB1-4765CB1F0E90}"/>
              </a:ext>
            </a:extLst>
          </p:cNvPr>
          <p:cNvSpPr/>
          <p:nvPr/>
        </p:nvSpPr>
        <p:spPr>
          <a:xfrm rot="17963358">
            <a:off x="4323993" y="1881709"/>
            <a:ext cx="2444971" cy="1255711"/>
          </a:xfrm>
          <a:prstGeom prst="ellipse">
            <a:avLst/>
          </a:prstGeom>
          <a:noFill/>
          <a:ln>
            <a:noFill/>
          </a:ln>
        </p:spPr>
        <p:style>
          <a:lnRef idx="0">
            <a:scrgbClr r="0" g="0" b="0"/>
          </a:lnRef>
          <a:fillRef idx="0">
            <a:scrgbClr r="0" g="0" b="0"/>
          </a:fillRef>
          <a:effectRef idx="0">
            <a:scrgbClr r="0" g="0" b="0"/>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ArchUp">
              <a:avLst>
                <a:gd name="adj" fmla="val 10799996"/>
              </a:avLst>
            </a:prstTxWarp>
            <a:noAutofit/>
          </a:bodyPr>
          <a:lstStyle/>
          <a:p>
            <a:pPr algn="ctr"/>
            <a:r>
              <a:rPr lang="el-GR" sz="2800" dirty="0"/>
              <a:t>Τίτλος</a:t>
            </a:r>
          </a:p>
        </p:txBody>
      </p:sp>
      <p:sp>
        <p:nvSpPr>
          <p:cNvPr id="15" name="Οβάλ 14">
            <a:extLst>
              <a:ext uri="{FF2B5EF4-FFF2-40B4-BE49-F238E27FC236}">
                <a16:creationId xmlns:a16="http://schemas.microsoft.com/office/drawing/2014/main" id="{CF75414A-922A-4AC8-A309-826D1E3960D3}"/>
              </a:ext>
            </a:extLst>
          </p:cNvPr>
          <p:cNvSpPr/>
          <p:nvPr/>
        </p:nvSpPr>
        <p:spPr>
          <a:xfrm rot="19421355">
            <a:off x="2024428" y="2296412"/>
            <a:ext cx="2753238" cy="1941329"/>
          </a:xfrm>
          <a:prstGeom prst="ellipse">
            <a:avLst/>
          </a:prstGeom>
          <a:noFill/>
          <a:ln>
            <a:noFill/>
          </a:ln>
        </p:spPr>
        <p:style>
          <a:lnRef idx="0">
            <a:scrgbClr r="0" g="0" b="0"/>
          </a:lnRef>
          <a:fillRef idx="0">
            <a:scrgbClr r="0" g="0" b="0"/>
          </a:fillRef>
          <a:effectRef idx="0">
            <a:scrgbClr r="0" g="0" b="0"/>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ArchUp">
              <a:avLst>
                <a:gd name="adj" fmla="val 10696043"/>
              </a:avLst>
            </a:prstTxWarp>
            <a:noAutofit/>
          </a:bodyPr>
          <a:lstStyle/>
          <a:p>
            <a:pPr algn="ctr"/>
            <a:r>
              <a:rPr lang="el-GR" sz="6600" dirty="0">
                <a:ln w="0"/>
                <a:solidFill>
                  <a:schemeClr val="accent1"/>
                </a:solidFill>
                <a:effectLst>
                  <a:outerShdw blurRad="38100" dist="25400" dir="5400000" algn="ctr" rotWithShape="0">
                    <a:srgbClr val="6E747A">
                      <a:alpha val="43000"/>
                    </a:srgbClr>
                  </a:outerShdw>
                </a:effectLst>
              </a:rPr>
              <a:t>Άρθρο</a:t>
            </a:r>
            <a:endParaRPr lang="el-GR" sz="6600" dirty="0"/>
          </a:p>
        </p:txBody>
      </p:sp>
      <p:sp>
        <p:nvSpPr>
          <p:cNvPr id="16" name="Επεξήγηση: Γραμμή με γραμμή έμφασης 15">
            <a:extLst>
              <a:ext uri="{FF2B5EF4-FFF2-40B4-BE49-F238E27FC236}">
                <a16:creationId xmlns:a16="http://schemas.microsoft.com/office/drawing/2014/main" id="{6DA00153-2B0E-4838-AEBD-674324B4137B}"/>
              </a:ext>
            </a:extLst>
          </p:cNvPr>
          <p:cNvSpPr/>
          <p:nvPr/>
        </p:nvSpPr>
        <p:spPr>
          <a:xfrm>
            <a:off x="10452587" y="4362450"/>
            <a:ext cx="1291738" cy="1549212"/>
          </a:xfrm>
          <a:prstGeom prst="accentCallout1">
            <a:avLst/>
          </a:prstGeom>
          <a:scene3d>
            <a:camera prst="perspectiveContrastingLeftFacing"/>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a:t>Γλώσσα</a:t>
            </a:r>
          </a:p>
          <a:p>
            <a:pPr algn="ctr"/>
            <a:r>
              <a:rPr lang="el-GR" dirty="0"/>
              <a:t>Ύφος</a:t>
            </a:r>
          </a:p>
        </p:txBody>
      </p:sp>
    </p:spTree>
    <p:extLst>
      <p:ext uri="{BB962C8B-B14F-4D97-AF65-F5344CB8AC3E}">
        <p14:creationId xmlns:p14="http://schemas.microsoft.com/office/powerpoint/2010/main" val="42745684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837612" y="2277477"/>
            <a:ext cx="2743201" cy="1371331"/>
          </a:xfrm>
        </p:spPr>
        <p:txBody>
          <a:bodyPr rtlCol="0"/>
          <a:lstStyle/>
          <a:p>
            <a:pPr rtl="0"/>
            <a:r>
              <a:rPr lang="el-GR" dirty="0"/>
              <a:t>Περίληψη</a:t>
            </a:r>
          </a:p>
        </p:txBody>
      </p:sp>
      <p:sp>
        <p:nvSpPr>
          <p:cNvPr id="3" name="Σύμβολο κράτησης θέσης κειμένου 2"/>
          <p:cNvSpPr>
            <a:spLocks noGrp="1"/>
          </p:cNvSpPr>
          <p:nvPr>
            <p:ph type="body" sz="half" idx="2"/>
          </p:nvPr>
        </p:nvSpPr>
        <p:spPr>
          <a:xfrm>
            <a:off x="8837614" y="3780693"/>
            <a:ext cx="2743200" cy="1934308"/>
          </a:xfrm>
        </p:spPr>
        <p:txBody>
          <a:bodyPr rtlCol="0">
            <a:normAutofit/>
          </a:bodyPr>
          <a:lstStyle/>
          <a:p>
            <a:pPr rtl="0"/>
            <a:r>
              <a:rPr lang="el-GR" sz="1800" dirty="0"/>
              <a:t>Διδάχτηκε στην Α τάξη του Γυμνασίου</a:t>
            </a:r>
          </a:p>
          <a:p>
            <a:pPr rtl="0"/>
            <a:r>
              <a:rPr lang="el-GR" sz="1800" dirty="0"/>
              <a:t>Είναι σύντομο κείμενο που συμπυκνώνει το βασικό περιεχόμενο ενός μεγαλύτερου κειμένου</a:t>
            </a:r>
          </a:p>
        </p:txBody>
      </p:sp>
      <p:graphicFrame>
        <p:nvGraphicFramePr>
          <p:cNvPr id="5" name="Διάγραμμα 4">
            <a:extLst>
              <a:ext uri="{FF2B5EF4-FFF2-40B4-BE49-F238E27FC236}">
                <a16:creationId xmlns:a16="http://schemas.microsoft.com/office/drawing/2014/main" id="{9847CFE2-F654-42A3-9BA5-79865CCDE6EB}"/>
              </a:ext>
            </a:extLst>
          </p:cNvPr>
          <p:cNvGraphicFramePr/>
          <p:nvPr>
            <p:extLst>
              <p:ext uri="{D42A27DB-BD31-4B8C-83A1-F6EECF244321}">
                <p14:modId xmlns:p14="http://schemas.microsoft.com/office/powerpoint/2010/main" val="4155364009"/>
              </p:ext>
            </p:extLst>
          </p:nvPr>
        </p:nvGraphicFramePr>
        <p:xfrm>
          <a:off x="1301262" y="571501"/>
          <a:ext cx="6831623" cy="50555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6091498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p>
            <a:pPr rtl="0"/>
            <a:r>
              <a:rPr lang="el-GR" dirty="0"/>
              <a:t>Προσθέστε τίτλο διαφάνειας - 1</a:t>
            </a:r>
          </a:p>
        </p:txBody>
      </p:sp>
      <p:sp>
        <p:nvSpPr>
          <p:cNvPr id="3" name="Σύμβολο κράτησης θέσης περιεχομένου 2"/>
          <p:cNvSpPr>
            <a:spLocks noGrp="1"/>
          </p:cNvSpPr>
          <p:nvPr>
            <p:ph sz="half" idx="1"/>
          </p:nvPr>
        </p:nvSpPr>
        <p:spPr/>
        <p:txBody>
          <a:bodyPr rtlCol="0"/>
          <a:lstStyle/>
          <a:p>
            <a:pPr rtl="0"/>
            <a:endParaRPr lang="el-GR" dirty="0"/>
          </a:p>
        </p:txBody>
      </p:sp>
      <p:sp>
        <p:nvSpPr>
          <p:cNvPr id="4" name="Σύμβολο κράτησης θέσης περιεχομένου 3"/>
          <p:cNvSpPr>
            <a:spLocks noGrp="1"/>
          </p:cNvSpPr>
          <p:nvPr>
            <p:ph sz="half" idx="2"/>
          </p:nvPr>
        </p:nvSpPr>
        <p:spPr/>
        <p:txBody>
          <a:bodyPr rtlCol="0"/>
          <a:lstStyle/>
          <a:p>
            <a:pPr rtl="0"/>
            <a:endParaRPr lang="el-GR" dirty="0"/>
          </a:p>
        </p:txBody>
      </p:sp>
    </p:spTree>
    <p:extLst>
      <p:ext uri="{BB962C8B-B14F-4D97-AF65-F5344CB8AC3E}">
        <p14:creationId xmlns:p14="http://schemas.microsoft.com/office/powerpoint/2010/main" val="1702010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423746" y="448410"/>
            <a:ext cx="7560041" cy="1248506"/>
          </a:xfr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1"/>
          </a:lnRef>
          <a:fillRef idx="2">
            <a:schemeClr val="accent1"/>
          </a:fillRef>
          <a:effectRef idx="1">
            <a:schemeClr val="accent1"/>
          </a:effectRef>
          <a:fontRef idx="minor">
            <a:schemeClr val="dk1"/>
          </a:fontRef>
        </p:style>
        <p:txBody>
          <a:bodyPr rtlCol="0">
            <a:normAutofit fontScale="90000"/>
          </a:bodyPr>
          <a:lstStyle/>
          <a:p>
            <a:pPr rtl="0"/>
            <a:r>
              <a:rPr lang="el-GR" sz="4000" b="1" dirty="0" smtClean="0">
                <a:ln w="22225">
                  <a:solidFill>
                    <a:schemeClr val="accent2"/>
                  </a:solidFill>
                  <a:prstDash val="solid"/>
                </a:ln>
                <a:solidFill>
                  <a:schemeClr val="accent2">
                    <a:lumMod val="40000"/>
                    <a:lumOff val="60000"/>
                  </a:schemeClr>
                </a:solidFill>
              </a:rPr>
              <a:t/>
            </a:r>
            <a:br>
              <a:rPr lang="el-GR" sz="4000" b="1" dirty="0" smtClean="0">
                <a:ln w="22225">
                  <a:solidFill>
                    <a:schemeClr val="accent2"/>
                  </a:solidFill>
                  <a:prstDash val="solid"/>
                </a:ln>
                <a:solidFill>
                  <a:schemeClr val="accent2">
                    <a:lumMod val="40000"/>
                    <a:lumOff val="60000"/>
                  </a:schemeClr>
                </a:solidFill>
              </a:rPr>
            </a:br>
            <a:r>
              <a:rPr lang="el-GR" sz="4000" b="1" dirty="0" smtClean="0">
                <a:ln w="22225">
                  <a:solidFill>
                    <a:schemeClr val="accent2"/>
                  </a:solidFill>
                  <a:prstDash val="solid"/>
                </a:ln>
                <a:solidFill>
                  <a:schemeClr val="accent2">
                    <a:lumMod val="40000"/>
                    <a:lumOff val="60000"/>
                  </a:schemeClr>
                </a:solidFill>
              </a:rPr>
              <a:t>4</a:t>
            </a:r>
            <a:r>
              <a:rPr lang="el-GR" sz="4000" b="1" baseline="30000" dirty="0" smtClean="0">
                <a:ln w="22225">
                  <a:solidFill>
                    <a:schemeClr val="accent2"/>
                  </a:solidFill>
                  <a:prstDash val="solid"/>
                </a:ln>
                <a:solidFill>
                  <a:schemeClr val="accent2">
                    <a:lumMod val="40000"/>
                    <a:lumOff val="60000"/>
                  </a:schemeClr>
                </a:solidFill>
              </a:rPr>
              <a:t>η</a:t>
            </a:r>
            <a:r>
              <a:rPr lang="el-GR" sz="4000" dirty="0" smtClean="0"/>
              <a:t> </a:t>
            </a:r>
            <a:r>
              <a:rPr lang="el-GR" sz="4000" b="1" dirty="0">
                <a:ln w="22225">
                  <a:solidFill>
                    <a:schemeClr val="accent2"/>
                  </a:solidFill>
                  <a:prstDash val="solid"/>
                </a:ln>
                <a:solidFill>
                  <a:schemeClr val="accent2">
                    <a:lumMod val="40000"/>
                    <a:lumOff val="60000"/>
                  </a:schemeClr>
                </a:solidFill>
              </a:rPr>
              <a:t>Ενότητα: Η Ενωμένη Ευρώπη</a:t>
            </a:r>
            <a:r>
              <a:rPr lang="el-GR" b="1" dirty="0">
                <a:ln w="22225">
                  <a:solidFill>
                    <a:schemeClr val="accent2"/>
                  </a:solidFill>
                  <a:prstDash val="solid"/>
                </a:ln>
                <a:solidFill>
                  <a:schemeClr val="accent2">
                    <a:lumMod val="40000"/>
                    <a:lumOff val="60000"/>
                  </a:schemeClr>
                </a:solidFill>
              </a:rPr>
              <a:t/>
            </a:r>
            <a:br>
              <a:rPr lang="el-GR" b="1" dirty="0">
                <a:ln w="22225">
                  <a:solidFill>
                    <a:schemeClr val="accent2"/>
                  </a:solidFill>
                  <a:prstDash val="solid"/>
                </a:ln>
                <a:solidFill>
                  <a:schemeClr val="accent2">
                    <a:lumMod val="40000"/>
                    <a:lumOff val="60000"/>
                  </a:schemeClr>
                </a:solidFill>
              </a:rPr>
            </a:br>
            <a:endParaRPr lang="el-GR" dirty="0"/>
          </a:p>
        </p:txBody>
      </p:sp>
      <p:graphicFrame>
        <p:nvGraphicFramePr>
          <p:cNvPr id="4" name="Διάγραμμα 3">
            <a:extLst>
              <a:ext uri="{FF2B5EF4-FFF2-40B4-BE49-F238E27FC236}">
                <a16:creationId xmlns:a16="http://schemas.microsoft.com/office/drawing/2014/main" id="{15EFFE5F-2778-4B35-ABE3-7E7F39E43609}"/>
              </a:ext>
            </a:extLst>
          </p:cNvPr>
          <p:cNvGraphicFramePr/>
          <p:nvPr>
            <p:extLst>
              <p:ext uri="{D42A27DB-BD31-4B8C-83A1-F6EECF244321}">
                <p14:modId xmlns:p14="http://schemas.microsoft.com/office/powerpoint/2010/main" val="986984481"/>
              </p:ext>
            </p:extLst>
          </p:nvPr>
        </p:nvGraphicFramePr>
        <p:xfrm>
          <a:off x="2224454" y="1960685"/>
          <a:ext cx="7935546" cy="41776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839288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4">
            <a:extLst>
              <a:ext uri="{FF2B5EF4-FFF2-40B4-BE49-F238E27FC236}">
                <a16:creationId xmlns:a16="http://schemas.microsoft.com/office/drawing/2014/main" id="{FBB2BF84-DF9D-4639-94C9-29C3A1A0D7ED}"/>
              </a:ext>
            </a:extLst>
          </p:cNvPr>
          <p:cNvSpPr>
            <a:spLocks noGrp="1"/>
          </p:cNvSpPr>
          <p:nvPr>
            <p:ph type="title"/>
          </p:nvPr>
        </p:nvSpPr>
        <p:spPr>
          <a:xfrm>
            <a:off x="8279424" y="925420"/>
            <a:ext cx="2602522" cy="1012847"/>
          </a:xfr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3"/>
          </a:lnRef>
          <a:fillRef idx="2">
            <a:schemeClr val="accent3"/>
          </a:fillRef>
          <a:effectRef idx="1">
            <a:schemeClr val="accent3"/>
          </a:effectRef>
          <a:fontRef idx="minor">
            <a:schemeClr val="dk1"/>
          </a:fontRef>
        </p:style>
        <p:txBody>
          <a:bodyPr>
            <a:normAutofit fontScale="90000"/>
          </a:bodyPr>
          <a:lstStyle/>
          <a:p>
            <a:r>
              <a:rPr lang="el-GR" sz="4000" b="1" dirty="0"/>
              <a:t>Ονοματικές προτάσεις</a:t>
            </a:r>
          </a:p>
        </p:txBody>
      </p:sp>
      <p:graphicFrame>
        <p:nvGraphicFramePr>
          <p:cNvPr id="6" name="Διάγραμμα 5">
            <a:extLst>
              <a:ext uri="{FF2B5EF4-FFF2-40B4-BE49-F238E27FC236}">
                <a16:creationId xmlns:a16="http://schemas.microsoft.com/office/drawing/2014/main" id="{843F6CDF-9C70-4887-A6CE-9DB8F7084DF8}"/>
              </a:ext>
            </a:extLst>
          </p:cNvPr>
          <p:cNvGraphicFramePr/>
          <p:nvPr>
            <p:extLst>
              <p:ext uri="{D42A27DB-BD31-4B8C-83A1-F6EECF244321}">
                <p14:modId xmlns:p14="http://schemas.microsoft.com/office/powerpoint/2010/main" val="265212743"/>
              </p:ext>
            </p:extLst>
          </p:nvPr>
        </p:nvGraphicFramePr>
        <p:xfrm>
          <a:off x="1310054" y="501162"/>
          <a:ext cx="9873761" cy="56371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Επεξήγηση: Γραμμή 7">
            <a:extLst>
              <a:ext uri="{FF2B5EF4-FFF2-40B4-BE49-F238E27FC236}">
                <a16:creationId xmlns:a16="http://schemas.microsoft.com/office/drawing/2014/main" id="{744603B9-C931-4C0C-9EB5-0F920BA21A03}"/>
              </a:ext>
            </a:extLst>
          </p:cNvPr>
          <p:cNvSpPr/>
          <p:nvPr/>
        </p:nvSpPr>
        <p:spPr>
          <a:xfrm>
            <a:off x="2338754" y="4510453"/>
            <a:ext cx="1441938" cy="1441939"/>
          </a:xfrm>
          <a:prstGeom prst="borderCallout1">
            <a:avLst/>
          </a:prstGeom>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a:t>Προσέχουμε:</a:t>
            </a:r>
          </a:p>
          <a:p>
            <a:pPr algn="ctr"/>
            <a:r>
              <a:rPr lang="el-GR" dirty="0"/>
              <a:t>Τα ρήματα εισαγωγής και…</a:t>
            </a:r>
          </a:p>
        </p:txBody>
      </p:sp>
      <p:sp>
        <p:nvSpPr>
          <p:cNvPr id="10" name="Επεξήγηση: Γραμμή με γωνία και γραμμή έμφασης 9">
            <a:extLst>
              <a:ext uri="{FF2B5EF4-FFF2-40B4-BE49-F238E27FC236}">
                <a16:creationId xmlns:a16="http://schemas.microsoft.com/office/drawing/2014/main" id="{550228C6-6DBD-4B5F-980E-DCF713603ED0}"/>
              </a:ext>
            </a:extLst>
          </p:cNvPr>
          <p:cNvSpPr/>
          <p:nvPr/>
        </p:nvSpPr>
        <p:spPr>
          <a:xfrm>
            <a:off x="4106007" y="4510453"/>
            <a:ext cx="1441938" cy="1441939"/>
          </a:xfrm>
          <a:prstGeom prst="accentCallout2">
            <a:avLst/>
          </a:prstGeom>
          <a:effectLst>
            <a:outerShdw blurRad="50800" dist="38100" dir="16200000" rotWithShape="0">
              <a:prstClr val="black">
                <a:alpha val="4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l-GR" dirty="0"/>
              <a:t>Ότι/ό,τι</a:t>
            </a:r>
          </a:p>
          <a:p>
            <a:pPr algn="ctr"/>
            <a:r>
              <a:rPr lang="el-GR" dirty="0"/>
              <a:t>Που/πού</a:t>
            </a:r>
          </a:p>
          <a:p>
            <a:pPr algn="ctr"/>
            <a:r>
              <a:rPr lang="el-GR" dirty="0"/>
              <a:t>Πως/πώς</a:t>
            </a:r>
          </a:p>
        </p:txBody>
      </p:sp>
      <p:sp>
        <p:nvSpPr>
          <p:cNvPr id="11" name="Ορθογώνιο 10">
            <a:extLst>
              <a:ext uri="{FF2B5EF4-FFF2-40B4-BE49-F238E27FC236}">
                <a16:creationId xmlns:a16="http://schemas.microsoft.com/office/drawing/2014/main" id="{610C8408-2DA5-477D-908B-8023FBFA22EB}"/>
              </a:ext>
            </a:extLst>
          </p:cNvPr>
          <p:cNvSpPr/>
          <p:nvPr/>
        </p:nvSpPr>
        <p:spPr>
          <a:xfrm>
            <a:off x="2461845" y="2980591"/>
            <a:ext cx="1644161" cy="1230923"/>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5"/>
          </a:lnRef>
          <a:fillRef idx="3">
            <a:schemeClr val="accent5"/>
          </a:fillRef>
          <a:effectRef idx="2">
            <a:schemeClr val="accent5"/>
          </a:effectRef>
          <a:fontRef idx="minor">
            <a:schemeClr val="lt1"/>
          </a:fontRef>
        </p:style>
        <p:txBody>
          <a:bodyPr rtlCol="0" anchor="ctr"/>
          <a:lstStyle/>
          <a:p>
            <a:pPr algn="ctr"/>
            <a:r>
              <a:rPr lang="el-GR" dirty="0"/>
              <a:t>Συντακτικός ρόλος</a:t>
            </a:r>
          </a:p>
          <a:p>
            <a:pPr algn="ctr"/>
            <a:r>
              <a:rPr lang="el-GR" dirty="0"/>
              <a:t>Υ/Α/</a:t>
            </a:r>
            <a:r>
              <a:rPr lang="el-GR" dirty="0" err="1"/>
              <a:t>Επ</a:t>
            </a:r>
            <a:r>
              <a:rPr lang="el-GR" dirty="0"/>
              <a:t>./</a:t>
            </a:r>
          </a:p>
          <a:p>
            <a:pPr algn="ctr"/>
            <a:r>
              <a:rPr lang="el-GR" dirty="0"/>
              <a:t>προσδιορισμός</a:t>
            </a:r>
          </a:p>
        </p:txBody>
      </p:sp>
    </p:spTree>
    <p:extLst>
      <p:ext uri="{BB962C8B-B14F-4D97-AF65-F5344CB8AC3E}">
        <p14:creationId xmlns:p14="http://schemas.microsoft.com/office/powerpoint/2010/main" val="14215079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F3C3DDB-63F2-4CF7-8343-9B3296E06CA2}"/>
              </a:ext>
            </a:extLst>
          </p:cNvPr>
          <p:cNvSpPr>
            <a:spLocks noGrp="1"/>
          </p:cNvSpPr>
          <p:nvPr>
            <p:ph type="title"/>
          </p:nvPr>
        </p:nvSpPr>
        <p:spPr>
          <a:xfrm>
            <a:off x="3991708" y="1292468"/>
            <a:ext cx="7589105" cy="2708031"/>
          </a:xfr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2"/>
          </a:lnRef>
          <a:fillRef idx="1">
            <a:schemeClr val="lt1"/>
          </a:fillRef>
          <a:effectRef idx="0">
            <a:schemeClr val="accent2"/>
          </a:effectRef>
          <a:fontRef idx="minor">
            <a:schemeClr val="dk1"/>
          </a:fontRef>
        </p:style>
        <p:txBody>
          <a:bodyPr>
            <a:normAutofit fontScale="90000"/>
          </a:bodyPr>
          <a:lstStyle/>
          <a:p>
            <a:r>
              <a:rPr lang="el-GR" sz="2800" dirty="0"/>
              <a:t>1. Υποκείμενα, αν εξαρτώνται από απρόσωπα ρήματα/εκφράσεις</a:t>
            </a:r>
            <a:br>
              <a:rPr lang="el-GR" sz="2800" dirty="0"/>
            </a:br>
            <a:r>
              <a:rPr lang="el-GR" sz="2800" dirty="0"/>
              <a:t>2. Αντικείμενα, αν εξαρτώνται από προσωπικά ρήματα</a:t>
            </a:r>
            <a:br>
              <a:rPr lang="el-GR" sz="2800" dirty="0"/>
            </a:br>
            <a:r>
              <a:rPr lang="el-GR" sz="2800" dirty="0"/>
              <a:t>3. επεξήγηση, αν εξαρτώνται από ουδέτερο δεικτικής αντωνυμίας ή από ουσιαστικό ίδιας σημασίας με τα ρήματα εξάρτησης</a:t>
            </a:r>
          </a:p>
        </p:txBody>
      </p:sp>
      <p:sp>
        <p:nvSpPr>
          <p:cNvPr id="3" name="Θέση κειμένου 2">
            <a:extLst>
              <a:ext uri="{FF2B5EF4-FFF2-40B4-BE49-F238E27FC236}">
                <a16:creationId xmlns:a16="http://schemas.microsoft.com/office/drawing/2014/main" id="{741CAEB9-5097-44F2-A794-4A329F75BF1D}"/>
              </a:ext>
            </a:extLst>
          </p:cNvPr>
          <p:cNvSpPr>
            <a:spLocks noGrp="1"/>
          </p:cNvSpPr>
          <p:nvPr>
            <p:ph type="body" idx="1"/>
          </p:nvPr>
        </p:nvSpPr>
        <p:spPr>
          <a:xfrm>
            <a:off x="4229101" y="4105028"/>
            <a:ext cx="7351712" cy="994509"/>
          </a:xfrm>
          <a:solidFill>
            <a:schemeClr val="accent3">
              <a:lumMod val="40000"/>
              <a:lumOff val="6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oAutofit/>
          </a:bodyPr>
          <a:lstStyle/>
          <a:p>
            <a:r>
              <a:rPr lang="el-GR" sz="3600" dirty="0"/>
              <a:t>Συντακτικός ρόλος ονοματικών προτάσεων</a:t>
            </a:r>
          </a:p>
        </p:txBody>
      </p:sp>
    </p:spTree>
    <p:extLst>
      <p:ext uri="{BB962C8B-B14F-4D97-AF65-F5344CB8AC3E}">
        <p14:creationId xmlns:p14="http://schemas.microsoft.com/office/powerpoint/2010/main" val="19825380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5FD3EBA-807C-41C9-9388-275B47F152A0}"/>
              </a:ext>
            </a:extLst>
          </p:cNvPr>
          <p:cNvSpPr>
            <a:spLocks noGrp="1"/>
          </p:cNvSpPr>
          <p:nvPr>
            <p:ph type="title"/>
          </p:nvPr>
        </p:nvSpPr>
        <p:spPr>
          <a:xfrm>
            <a:off x="2208213" y="304800"/>
            <a:ext cx="6452210" cy="697523"/>
          </a:xfrm>
          <a:solidFill>
            <a:schemeClr val="accent2">
              <a:lumMod val="60000"/>
              <a:lumOff val="4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fontScale="90000"/>
          </a:bodyPr>
          <a:lstStyle/>
          <a:p>
            <a:r>
              <a:rPr lang="el-GR" dirty="0"/>
              <a:t>Παραδείγματα με ειδικές προτάσεις</a:t>
            </a:r>
          </a:p>
        </p:txBody>
      </p:sp>
      <p:sp>
        <p:nvSpPr>
          <p:cNvPr id="3" name="Θέση περιεχομένου 2">
            <a:extLst>
              <a:ext uri="{FF2B5EF4-FFF2-40B4-BE49-F238E27FC236}">
                <a16:creationId xmlns:a16="http://schemas.microsoft.com/office/drawing/2014/main" id="{0848E679-8ADB-4F26-9002-F480189ABEAB}"/>
              </a:ext>
            </a:extLst>
          </p:cNvPr>
          <p:cNvSpPr>
            <a:spLocks noGrp="1"/>
          </p:cNvSpPr>
          <p:nvPr>
            <p:ph idx="1"/>
          </p:nvPr>
        </p:nvSpPr>
        <p:spPr>
          <a:xfrm>
            <a:off x="1887702" y="1200739"/>
            <a:ext cx="8228257" cy="4783015"/>
          </a:xfr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2"/>
          </a:lnRef>
          <a:fillRef idx="1">
            <a:schemeClr val="lt1"/>
          </a:fillRef>
          <a:effectRef idx="0">
            <a:schemeClr val="accent2"/>
          </a:effectRef>
          <a:fontRef idx="minor">
            <a:schemeClr val="dk1"/>
          </a:fontRef>
        </p:style>
        <p:txBody>
          <a:bodyPr>
            <a:normAutofit fontScale="92500" lnSpcReduction="10000"/>
          </a:bodyPr>
          <a:lstStyle/>
          <a:p>
            <a:r>
              <a:rPr lang="el-GR" sz="1800" dirty="0"/>
              <a:t>Παραδέχτηκε [ότι έκανε λάθος] </a:t>
            </a:r>
            <a:r>
              <a:rPr lang="el-GR" sz="1800" dirty="0">
                <a:solidFill>
                  <a:srgbClr val="FF0000"/>
                </a:solidFill>
              </a:rPr>
              <a:t>ειδ. Α</a:t>
            </a:r>
          </a:p>
          <a:p>
            <a:r>
              <a:rPr lang="el-GR" sz="1800" dirty="0"/>
              <a:t>Φαίνεται [πως είναι πολύ θυμωμένος ακόμα] </a:t>
            </a:r>
            <a:r>
              <a:rPr lang="el-GR" sz="1800" dirty="0">
                <a:solidFill>
                  <a:srgbClr val="FF0000"/>
                </a:solidFill>
              </a:rPr>
              <a:t>ειδ. Α</a:t>
            </a:r>
          </a:p>
          <a:p>
            <a:r>
              <a:rPr lang="el-GR" sz="1800" dirty="0"/>
              <a:t>Δεν είναι βέβαιο [ότι θα γυρίσουμε σύντομα στο σχολείο] </a:t>
            </a:r>
            <a:r>
              <a:rPr lang="el-GR" sz="1800" dirty="0">
                <a:solidFill>
                  <a:srgbClr val="FF0000"/>
                </a:solidFill>
              </a:rPr>
              <a:t>ειδ. Υ</a:t>
            </a:r>
          </a:p>
          <a:p>
            <a:r>
              <a:rPr lang="el-GR" sz="1800" dirty="0"/>
              <a:t>Χθες είχαμε μια ευχάριστη είδηση, [ότι εγκρίθηκε η αίτηση υποτροφίας] </a:t>
            </a:r>
            <a:r>
              <a:rPr lang="el-GR" sz="1800" dirty="0">
                <a:solidFill>
                  <a:srgbClr val="FF0000"/>
                </a:solidFill>
              </a:rPr>
              <a:t>ειδ. </a:t>
            </a:r>
            <a:r>
              <a:rPr lang="el-GR" sz="1800" dirty="0" err="1">
                <a:solidFill>
                  <a:srgbClr val="FF0000"/>
                </a:solidFill>
              </a:rPr>
              <a:t>Επ</a:t>
            </a:r>
            <a:r>
              <a:rPr lang="el-GR" sz="1800" dirty="0"/>
              <a:t>.</a:t>
            </a:r>
          </a:p>
          <a:p>
            <a:r>
              <a:rPr lang="el-GR" sz="1800" dirty="0"/>
              <a:t>Αυτό να έχεις πάντα στο νου σου, [</a:t>
            </a:r>
            <a:r>
              <a:rPr lang="el-GR" sz="1800" dirty="0">
                <a:solidFill>
                  <a:srgbClr val="FF0000"/>
                </a:solidFill>
              </a:rPr>
              <a:t>ότι</a:t>
            </a:r>
            <a:r>
              <a:rPr lang="el-GR" sz="1800" dirty="0"/>
              <a:t> πρέπει να στηρίζεσαι στις δικές σου δυνάμεις] ειδ. </a:t>
            </a:r>
          </a:p>
          <a:p>
            <a:r>
              <a:rPr lang="el-GR" sz="1800" dirty="0"/>
              <a:t>Θυμάμαι [</a:t>
            </a:r>
            <a:r>
              <a:rPr lang="el-GR" sz="1800" dirty="0">
                <a:solidFill>
                  <a:srgbClr val="FF0000"/>
                </a:solidFill>
              </a:rPr>
              <a:t>που</a:t>
            </a:r>
            <a:r>
              <a:rPr lang="el-GR" sz="1800" dirty="0"/>
              <a:t> (ότι) σε είχα προειδοποιήσει για αυτή την εξέλιξη] </a:t>
            </a:r>
            <a:r>
              <a:rPr lang="el-GR" sz="1800" dirty="0">
                <a:solidFill>
                  <a:srgbClr val="FF0000"/>
                </a:solidFill>
              </a:rPr>
              <a:t>ειδ. Α</a:t>
            </a:r>
          </a:p>
          <a:p>
            <a:r>
              <a:rPr lang="el-GR" sz="1800" dirty="0"/>
              <a:t>Ομολόγησε [πως είναι ένοχος] ειδ. Α</a:t>
            </a:r>
          </a:p>
          <a:p>
            <a:r>
              <a:rPr lang="el-GR" sz="1800" dirty="0"/>
              <a:t>Σήμερα μας ανακοίνωσε [ότι παραιτείται] </a:t>
            </a:r>
            <a:r>
              <a:rPr lang="el-GR" sz="1800" dirty="0">
                <a:solidFill>
                  <a:srgbClr val="FF0000"/>
                </a:solidFill>
              </a:rPr>
              <a:t>ειδ. Α</a:t>
            </a:r>
          </a:p>
          <a:p>
            <a:r>
              <a:rPr lang="el-GR" sz="1800" dirty="0"/>
              <a:t>Το έχουμε τονίσει πολλές φορές</a:t>
            </a:r>
            <a:r>
              <a:rPr lang="el-GR" sz="1800" dirty="0">
                <a:solidFill>
                  <a:schemeClr val="accent1"/>
                </a:solidFill>
              </a:rPr>
              <a:t> αυτό</a:t>
            </a:r>
            <a:r>
              <a:rPr lang="el-GR" sz="1800" dirty="0"/>
              <a:t>, [</a:t>
            </a:r>
            <a:r>
              <a:rPr lang="el-GR" sz="1800" dirty="0">
                <a:solidFill>
                  <a:srgbClr val="FF0000"/>
                </a:solidFill>
              </a:rPr>
              <a:t>ότι</a:t>
            </a:r>
            <a:r>
              <a:rPr lang="el-GR" sz="1800" dirty="0"/>
              <a:t> η προστασία του περιβάλλοντος είναι υπόθεση όλων μας] </a:t>
            </a:r>
            <a:r>
              <a:rPr lang="el-GR" sz="1800" dirty="0">
                <a:solidFill>
                  <a:srgbClr val="FF0000"/>
                </a:solidFill>
              </a:rPr>
              <a:t>ειδ. </a:t>
            </a:r>
            <a:r>
              <a:rPr lang="el-GR" sz="1800" dirty="0" err="1">
                <a:solidFill>
                  <a:srgbClr val="FF0000"/>
                </a:solidFill>
              </a:rPr>
              <a:t>επεξ</a:t>
            </a:r>
            <a:endParaRPr lang="el-GR" sz="1800" dirty="0">
              <a:solidFill>
                <a:srgbClr val="FF0000"/>
              </a:solidFill>
            </a:endParaRPr>
          </a:p>
          <a:p>
            <a:r>
              <a:rPr lang="el-GR" sz="1800" dirty="0"/>
              <a:t>Προφασίστηκε [ότι δεν είναι καλά] </a:t>
            </a:r>
            <a:r>
              <a:rPr lang="el-GR" sz="1800" dirty="0">
                <a:solidFill>
                  <a:srgbClr val="FF0000"/>
                </a:solidFill>
              </a:rPr>
              <a:t>ειδ. Α</a:t>
            </a:r>
            <a:endParaRPr lang="el-GR" dirty="0">
              <a:solidFill>
                <a:srgbClr val="FF0000"/>
              </a:solidFill>
            </a:endParaRPr>
          </a:p>
          <a:p>
            <a:endParaRPr lang="el-GR" dirty="0"/>
          </a:p>
          <a:p>
            <a:endParaRPr lang="el-GR" dirty="0"/>
          </a:p>
        </p:txBody>
      </p:sp>
    </p:spTree>
    <p:extLst>
      <p:ext uri="{BB962C8B-B14F-4D97-AF65-F5344CB8AC3E}">
        <p14:creationId xmlns:p14="http://schemas.microsoft.com/office/powerpoint/2010/main" val="10709425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F97E1C6-60F0-45A8-8168-B11C707EABEB}"/>
              </a:ext>
            </a:extLst>
          </p:cNvPr>
          <p:cNvSpPr>
            <a:spLocks noGrp="1"/>
          </p:cNvSpPr>
          <p:nvPr>
            <p:ph type="title"/>
          </p:nvPr>
        </p:nvSpPr>
        <p:spPr>
          <a:xfrm>
            <a:off x="1644162" y="304800"/>
            <a:ext cx="9936651" cy="838200"/>
          </a:xfrm>
          <a:solidFill>
            <a:schemeClr val="accent3">
              <a:lumMod val="40000"/>
              <a:lumOff val="6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lstStyle/>
          <a:p>
            <a:r>
              <a:rPr lang="el-GR" dirty="0"/>
              <a:t>Παραδείγματα από κείμενο (1) στην </a:t>
            </a:r>
            <a:r>
              <a:rPr lang="el-GR" dirty="0">
                <a:solidFill>
                  <a:srgbClr val="FF0000"/>
                </a:solidFill>
              </a:rPr>
              <a:t>Εν. 2</a:t>
            </a:r>
          </a:p>
        </p:txBody>
      </p:sp>
      <p:sp>
        <p:nvSpPr>
          <p:cNvPr id="3" name="Θέση περιεχομένου 2">
            <a:extLst>
              <a:ext uri="{FF2B5EF4-FFF2-40B4-BE49-F238E27FC236}">
                <a16:creationId xmlns:a16="http://schemas.microsoft.com/office/drawing/2014/main" id="{4F2DBE47-8D5C-4E3F-946E-80DBDC64585C}"/>
              </a:ext>
            </a:extLst>
          </p:cNvPr>
          <p:cNvSpPr>
            <a:spLocks noGrp="1"/>
          </p:cNvSpPr>
          <p:nvPr>
            <p:ph idx="1"/>
          </p:nvPr>
        </p:nvSpPr>
        <p:spPr>
          <a:xfrm>
            <a:off x="1644162" y="1257301"/>
            <a:ext cx="9936651" cy="4589584"/>
          </a:xfr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2"/>
          </a:lnRef>
          <a:fillRef idx="1">
            <a:schemeClr val="lt1"/>
          </a:fillRef>
          <a:effectRef idx="0">
            <a:schemeClr val="accent2"/>
          </a:effectRef>
          <a:fontRef idx="minor">
            <a:schemeClr val="dk1"/>
          </a:fontRef>
        </p:style>
        <p:txBody>
          <a:bodyPr>
            <a:normAutofit/>
          </a:bodyPr>
          <a:lstStyle/>
          <a:p>
            <a:r>
              <a:rPr lang="el-GR" dirty="0"/>
              <a:t>Αυτό σημαίνει </a:t>
            </a:r>
            <a:r>
              <a:rPr lang="el-GR" dirty="0" smtClean="0"/>
              <a:t>[ότι </a:t>
            </a:r>
            <a:r>
              <a:rPr lang="el-GR" dirty="0"/>
              <a:t>κάθε δυο εβδομάδες μία γλώσσα </a:t>
            </a:r>
            <a:r>
              <a:rPr lang="el-GR" dirty="0" smtClean="0"/>
              <a:t>πεθαίνει] ειδ.  Υ</a:t>
            </a:r>
            <a:endParaRPr lang="el-GR" dirty="0"/>
          </a:p>
          <a:p>
            <a:r>
              <a:rPr lang="el-GR" dirty="0"/>
              <a:t>Ο Μπρους </a:t>
            </a:r>
            <a:r>
              <a:rPr lang="el-GR" dirty="0" err="1"/>
              <a:t>Κόνελ</a:t>
            </a:r>
            <a:r>
              <a:rPr lang="el-GR" dirty="0"/>
              <a:t> σε άρθρο του υποστηρίζει </a:t>
            </a:r>
            <a:r>
              <a:rPr lang="el-GR" dirty="0" smtClean="0">
                <a:solidFill>
                  <a:srgbClr val="FF0000"/>
                </a:solidFill>
              </a:rPr>
              <a:t>{ότι </a:t>
            </a:r>
            <a:r>
              <a:rPr lang="el-GR" dirty="0"/>
              <a:t>συνάντησε έναν </a:t>
            </a:r>
            <a:r>
              <a:rPr lang="el-GR" dirty="0" smtClean="0"/>
              <a:t>άνθρωπο} </a:t>
            </a:r>
            <a:r>
              <a:rPr lang="el-GR" dirty="0"/>
              <a:t>που ονομαζόταν </a:t>
            </a:r>
            <a:r>
              <a:rPr lang="el-GR" dirty="0" err="1"/>
              <a:t>Μπαγκόν</a:t>
            </a:r>
            <a:r>
              <a:rPr lang="el-GR" dirty="0"/>
              <a:t> </a:t>
            </a:r>
            <a:r>
              <a:rPr lang="el-GR" dirty="0">
                <a:solidFill>
                  <a:srgbClr val="FF0000"/>
                </a:solidFill>
              </a:rPr>
              <a:t>και </a:t>
            </a:r>
            <a:r>
              <a:rPr lang="el-GR" dirty="0" smtClean="0">
                <a:solidFill>
                  <a:srgbClr val="FF0000"/>
                </a:solidFill>
              </a:rPr>
              <a:t>{πως </a:t>
            </a:r>
            <a:r>
              <a:rPr lang="el-GR" dirty="0"/>
              <a:t>αυτός ήταν ο τελευταίος </a:t>
            </a:r>
            <a:r>
              <a:rPr lang="el-GR" dirty="0" smtClean="0"/>
              <a:t>άνθρωπος} </a:t>
            </a:r>
            <a:r>
              <a:rPr lang="el-GR" dirty="0"/>
              <a:t>που μπορούσε να μιλήσει τη γλώσσα </a:t>
            </a:r>
            <a:r>
              <a:rPr lang="el-GR" dirty="0" err="1"/>
              <a:t>Καμπόζε</a:t>
            </a:r>
            <a:r>
              <a:rPr lang="el-GR" dirty="0"/>
              <a:t>.</a:t>
            </a:r>
          </a:p>
          <a:p>
            <a:pPr algn="just"/>
            <a:r>
              <a:rPr lang="el-GR" dirty="0"/>
              <a:t>Ισχυρίστηκε </a:t>
            </a:r>
            <a:r>
              <a:rPr lang="el-GR" dirty="0" smtClean="0"/>
              <a:t>[</a:t>
            </a:r>
            <a:r>
              <a:rPr lang="el-GR" dirty="0" smtClean="0">
                <a:solidFill>
                  <a:schemeClr val="accent2"/>
                </a:solidFill>
              </a:rPr>
              <a:t>πω</a:t>
            </a:r>
            <a:r>
              <a:rPr lang="el-GR" dirty="0" smtClean="0"/>
              <a:t>ς {όταν </a:t>
            </a:r>
            <a:r>
              <a:rPr lang="el-GR" dirty="0">
                <a:solidFill>
                  <a:schemeClr val="accent4"/>
                </a:solidFill>
              </a:rPr>
              <a:t>έφτασε</a:t>
            </a:r>
            <a:r>
              <a:rPr lang="el-GR" dirty="0"/>
              <a:t> την επόμενη χρονιά στο </a:t>
            </a:r>
            <a:r>
              <a:rPr lang="el-GR" dirty="0" smtClean="0"/>
              <a:t>Καμερούν} είχε την πληροφορία ]</a:t>
            </a:r>
            <a:r>
              <a:rPr lang="el-GR" dirty="0" smtClean="0">
                <a:solidFill>
                  <a:srgbClr val="7030A0"/>
                </a:solidFill>
              </a:rPr>
              <a:t> πληροφορήθηκε ότι </a:t>
            </a:r>
            <a:r>
              <a:rPr lang="el-GR" dirty="0"/>
              <a:t>ο </a:t>
            </a:r>
            <a:r>
              <a:rPr lang="el-GR" dirty="0" err="1"/>
              <a:t>Μπαγκόν</a:t>
            </a:r>
            <a:r>
              <a:rPr lang="el-GR" dirty="0"/>
              <a:t> είχε ήδη πεθάνει</a:t>
            </a:r>
          </a:p>
          <a:p>
            <a:pPr algn="just"/>
            <a:r>
              <a:rPr lang="el-GR" dirty="0"/>
              <a:t>Υποστηρίζεται [</a:t>
            </a:r>
            <a:r>
              <a:rPr lang="el-GR" dirty="0" smtClean="0"/>
              <a:t>πως {όταν </a:t>
            </a:r>
            <a:r>
              <a:rPr lang="el-GR" dirty="0"/>
              <a:t>μια γλώσσα </a:t>
            </a:r>
            <a:r>
              <a:rPr lang="el-GR" dirty="0" smtClean="0"/>
              <a:t>πεθαίνει}, </a:t>
            </a:r>
            <a:r>
              <a:rPr lang="el-GR" dirty="0"/>
              <a:t>χάνεται μαζί της και μια </a:t>
            </a:r>
            <a:r>
              <a:rPr lang="el-GR" dirty="0" smtClean="0"/>
              <a:t>κοσμοαντίληψη]</a:t>
            </a:r>
            <a:endParaRPr lang="el-GR" dirty="0"/>
          </a:p>
          <a:p>
            <a:pPr algn="just"/>
            <a:r>
              <a:rPr lang="el-GR" dirty="0"/>
              <a:t>Είναι βέβαιο </a:t>
            </a:r>
            <a:r>
              <a:rPr lang="el-GR" dirty="0" smtClean="0"/>
              <a:t>[</a:t>
            </a:r>
            <a:r>
              <a:rPr lang="el-GR" dirty="0" smtClean="0">
                <a:solidFill>
                  <a:schemeClr val="accent2"/>
                </a:solidFill>
              </a:rPr>
              <a:t>πως</a:t>
            </a:r>
            <a:r>
              <a:rPr lang="el-GR" dirty="0" smtClean="0"/>
              <a:t> </a:t>
            </a:r>
            <a:r>
              <a:rPr lang="el-GR" dirty="0"/>
              <a:t>οι γλώσσες πέθαιναν πάντα στην πορεία της </a:t>
            </a:r>
            <a:r>
              <a:rPr lang="el-GR" dirty="0" smtClean="0"/>
              <a:t>ιστορίας], </a:t>
            </a:r>
            <a:r>
              <a:rPr lang="el-GR" dirty="0">
                <a:solidFill>
                  <a:schemeClr val="accent2"/>
                </a:solidFill>
              </a:rPr>
              <a:t>αλλά </a:t>
            </a:r>
            <a:r>
              <a:rPr lang="el-GR" dirty="0"/>
              <a:t>στο μεταξύ γεννιούνταν </a:t>
            </a:r>
            <a:r>
              <a:rPr lang="el-GR" dirty="0" smtClean="0"/>
              <a:t>άλλες    Υ </a:t>
            </a:r>
            <a:endParaRPr lang="el-GR" dirty="0"/>
          </a:p>
          <a:p>
            <a:pPr algn="just"/>
            <a:r>
              <a:rPr lang="el-GR" dirty="0"/>
              <a:t>Να </a:t>
            </a:r>
            <a:r>
              <a:rPr lang="el-GR" dirty="0" smtClean="0"/>
              <a:t>γνωρίζετε </a:t>
            </a:r>
            <a:r>
              <a:rPr lang="el-GR" dirty="0"/>
              <a:t>και </a:t>
            </a:r>
            <a:r>
              <a:rPr lang="el-GR" dirty="0">
                <a:solidFill>
                  <a:schemeClr val="accent2"/>
                </a:solidFill>
              </a:rPr>
              <a:t>αυτό</a:t>
            </a:r>
            <a:r>
              <a:rPr lang="el-GR" dirty="0"/>
              <a:t>, </a:t>
            </a:r>
            <a:r>
              <a:rPr lang="el-GR" dirty="0" smtClean="0"/>
              <a:t>[ότι </a:t>
            </a:r>
            <a:r>
              <a:rPr lang="el-GR" dirty="0"/>
              <a:t>η γέννηση νέων γλωσσών παρεμποδίζεται από τα σύγχρονα μέσα μαζικής </a:t>
            </a:r>
            <a:r>
              <a:rPr lang="el-GR" dirty="0" smtClean="0"/>
              <a:t>επικοινωνίας]</a:t>
            </a:r>
            <a:endParaRPr lang="el-GR" dirty="0"/>
          </a:p>
          <a:p>
            <a:pPr algn="just"/>
            <a:endParaRPr lang="el-GR" dirty="0"/>
          </a:p>
          <a:p>
            <a:pPr algn="just"/>
            <a:endParaRPr lang="el-GR" dirty="0"/>
          </a:p>
          <a:p>
            <a:pPr algn="just"/>
            <a:endParaRPr lang="el-GR" dirty="0"/>
          </a:p>
          <a:p>
            <a:endParaRPr lang="el-GR" dirty="0"/>
          </a:p>
        </p:txBody>
      </p:sp>
    </p:spTree>
    <p:extLst>
      <p:ext uri="{BB962C8B-B14F-4D97-AF65-F5344CB8AC3E}">
        <p14:creationId xmlns:p14="http://schemas.microsoft.com/office/powerpoint/2010/main" val="27413090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a:extLst>
              <a:ext uri="{FF2B5EF4-FFF2-40B4-BE49-F238E27FC236}">
                <a16:creationId xmlns:a16="http://schemas.microsoft.com/office/drawing/2014/main" id="{9FA4C91F-25E7-4F30-81AA-AE6F048DB84A}"/>
              </a:ext>
            </a:extLst>
          </p:cNvPr>
          <p:cNvSpPr>
            <a:spLocks noGrp="1"/>
          </p:cNvSpPr>
          <p:nvPr>
            <p:ph type="title"/>
          </p:nvPr>
        </p:nvSpPr>
        <p:spPr>
          <a:xfrm>
            <a:off x="8837613" y="2048877"/>
            <a:ext cx="2743201" cy="2322178"/>
          </a:xfr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lnRef>
          <a:fillRef idx="1">
            <a:schemeClr val="lt1"/>
          </a:fillRef>
          <a:effectRef idx="0">
            <a:schemeClr val="accent1"/>
          </a:effectRef>
          <a:fontRef idx="minor">
            <a:schemeClr val="dk1"/>
          </a:fontRef>
        </p:style>
        <p:txBody>
          <a:bodyPr/>
          <a:lstStyle/>
          <a:p>
            <a:r>
              <a:rPr lang="el-GR" dirty="0"/>
              <a:t>πως-πώς</a:t>
            </a:r>
            <a:br>
              <a:rPr lang="el-GR" dirty="0"/>
            </a:br>
            <a:r>
              <a:rPr lang="el-GR" dirty="0"/>
              <a:t>ότι – ό,τι</a:t>
            </a:r>
            <a:br>
              <a:rPr lang="el-GR" dirty="0"/>
            </a:br>
            <a:r>
              <a:rPr lang="el-GR" dirty="0"/>
              <a:t>που - πού</a:t>
            </a:r>
            <a:br>
              <a:rPr lang="el-GR" dirty="0"/>
            </a:br>
            <a:endParaRPr lang="el-GR" dirty="0"/>
          </a:p>
        </p:txBody>
      </p:sp>
      <p:sp>
        <p:nvSpPr>
          <p:cNvPr id="8" name="Θέση εικόνας 7">
            <a:extLst>
              <a:ext uri="{FF2B5EF4-FFF2-40B4-BE49-F238E27FC236}">
                <a16:creationId xmlns:a16="http://schemas.microsoft.com/office/drawing/2014/main" id="{995B130E-37D5-4A6F-91DD-E6B36B4E4100}"/>
              </a:ext>
            </a:extLst>
          </p:cNvPr>
          <p:cNvSpPr>
            <a:spLocks noGrp="1"/>
          </p:cNvSpPr>
          <p:nvPr>
            <p:ph type="pic" idx="1"/>
          </p:nvPr>
        </p:nvSpPr>
        <p:spPr/>
      </p:sp>
      <p:sp>
        <p:nvSpPr>
          <p:cNvPr id="9" name="Θέση κειμένου 8">
            <a:extLst>
              <a:ext uri="{FF2B5EF4-FFF2-40B4-BE49-F238E27FC236}">
                <a16:creationId xmlns:a16="http://schemas.microsoft.com/office/drawing/2014/main" id="{6A3D14C9-7FF8-4E72-ABF2-99E0D17D3821}"/>
              </a:ext>
            </a:extLst>
          </p:cNvPr>
          <p:cNvSpPr>
            <a:spLocks noGrp="1"/>
          </p:cNvSpPr>
          <p:nvPr>
            <p:ph type="body" sz="half" idx="2"/>
          </p:nvPr>
        </p:nvSpPr>
        <p:spPr>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lnRef>
          <a:fillRef idx="1">
            <a:schemeClr val="lt1"/>
          </a:fillRef>
          <a:effectRef idx="0">
            <a:schemeClr val="accent1"/>
          </a:effectRef>
          <a:fontRef idx="minor">
            <a:schemeClr val="dk1"/>
          </a:fontRef>
        </p:style>
        <p:txBody>
          <a:bodyPr>
            <a:normAutofit lnSpcReduction="10000"/>
          </a:bodyPr>
          <a:lstStyle/>
          <a:p>
            <a:r>
              <a:rPr lang="el-GR" sz="1800" dirty="0"/>
              <a:t>Βάλτε τον κατάλληλο σύνδεσμο &amp; αντωνυμία</a:t>
            </a:r>
          </a:p>
          <a:p>
            <a:r>
              <a:rPr lang="el-GR" sz="2000" dirty="0">
                <a:solidFill>
                  <a:srgbClr val="DF5327"/>
                </a:solidFill>
                <a:ea typeface="+mj-ea"/>
                <a:cs typeface="+mj-cs"/>
              </a:rPr>
              <a:t>Διαλέξτε ανάμεσα σε:</a:t>
            </a:r>
            <a:br>
              <a:rPr lang="el-GR" sz="2000" dirty="0">
                <a:solidFill>
                  <a:srgbClr val="DF5327"/>
                </a:solidFill>
                <a:ea typeface="+mj-ea"/>
                <a:cs typeface="+mj-cs"/>
              </a:rPr>
            </a:br>
            <a:endParaRPr lang="el-GR" dirty="0"/>
          </a:p>
        </p:txBody>
      </p:sp>
      <p:sp>
        <p:nvSpPr>
          <p:cNvPr id="10" name="Ορθογώνιο 9">
            <a:extLst>
              <a:ext uri="{FF2B5EF4-FFF2-40B4-BE49-F238E27FC236}">
                <a16:creationId xmlns:a16="http://schemas.microsoft.com/office/drawing/2014/main" id="{CA218675-CFFB-4868-9F5A-11490DCE040A}"/>
              </a:ext>
            </a:extLst>
          </p:cNvPr>
          <p:cNvSpPr/>
          <p:nvPr/>
        </p:nvSpPr>
        <p:spPr>
          <a:xfrm>
            <a:off x="1283677" y="465991"/>
            <a:ext cx="6928338" cy="4888523"/>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AutoNum type="arabicPeriod"/>
            </a:pPr>
            <a:r>
              <a:rPr lang="el-GR" dirty="0"/>
              <a:t>Θα κάνω </a:t>
            </a:r>
            <a:r>
              <a:rPr lang="el-GR" dirty="0">
                <a:solidFill>
                  <a:srgbClr val="FF0000"/>
                </a:solidFill>
              </a:rPr>
              <a:t>ό,τι </a:t>
            </a:r>
            <a:r>
              <a:rPr lang="el-GR" dirty="0"/>
              <a:t>μου πεις (ότι, ό,τι) </a:t>
            </a:r>
          </a:p>
          <a:p>
            <a:pPr marL="342900" indent="-342900">
              <a:buAutoNum type="arabicPeriod"/>
            </a:pPr>
            <a:r>
              <a:rPr lang="el-GR" dirty="0"/>
              <a:t>Μας ανακοίνωσε </a:t>
            </a:r>
            <a:r>
              <a:rPr lang="el-GR" dirty="0">
                <a:solidFill>
                  <a:srgbClr val="FF0000"/>
                </a:solidFill>
              </a:rPr>
              <a:t>πως</a:t>
            </a:r>
            <a:r>
              <a:rPr lang="el-GR" dirty="0"/>
              <a:t> βρήκε δουλειά (πως –πώς)</a:t>
            </a:r>
          </a:p>
          <a:p>
            <a:pPr marL="342900" lvl="0" indent="-342900">
              <a:buFontTx/>
              <a:buAutoNum type="arabicPeriod"/>
            </a:pPr>
            <a:r>
              <a:rPr lang="el-GR" dirty="0"/>
              <a:t>Είναι βέβαιο [</a:t>
            </a:r>
            <a:r>
              <a:rPr lang="el-GR" dirty="0">
                <a:solidFill>
                  <a:srgbClr val="FF0000"/>
                </a:solidFill>
              </a:rPr>
              <a:t>ότι</a:t>
            </a:r>
            <a:r>
              <a:rPr lang="el-GR" dirty="0"/>
              <a:t> ήταν εκεί </a:t>
            </a:r>
            <a:r>
              <a:rPr lang="el-GR" dirty="0">
                <a:solidFill>
                  <a:prstClr val="white"/>
                </a:solidFill>
              </a:rPr>
              <a:t>(ότι, ό,τι) </a:t>
            </a:r>
          </a:p>
          <a:p>
            <a:pPr marL="342900" lvl="0" indent="-342900">
              <a:buFontTx/>
              <a:buAutoNum type="arabicPeriod"/>
            </a:pPr>
            <a:r>
              <a:rPr lang="el-GR" dirty="0"/>
              <a:t>Δεν γνωρίζω </a:t>
            </a:r>
            <a:r>
              <a:rPr lang="el-GR" dirty="0">
                <a:solidFill>
                  <a:srgbClr val="FF0000"/>
                </a:solidFill>
              </a:rPr>
              <a:t>πώς</a:t>
            </a:r>
            <a:r>
              <a:rPr lang="el-GR" dirty="0"/>
              <a:t> να το κάνω </a:t>
            </a:r>
            <a:r>
              <a:rPr lang="el-GR" dirty="0">
                <a:solidFill>
                  <a:prstClr val="white"/>
                </a:solidFill>
              </a:rPr>
              <a:t>(πως –πώς)</a:t>
            </a:r>
          </a:p>
          <a:p>
            <a:pPr marL="342900" lvl="0" indent="-342900">
              <a:buFontTx/>
              <a:buAutoNum type="arabicPeriod"/>
            </a:pPr>
            <a:r>
              <a:rPr lang="el-GR" dirty="0">
                <a:solidFill>
                  <a:prstClr val="white"/>
                </a:solidFill>
              </a:rPr>
              <a:t>Είδες [που / ότι όλα τακτοποιήθηκαν] (που – πού) Α</a:t>
            </a:r>
          </a:p>
          <a:p>
            <a:pPr marL="342900" lvl="0" indent="-342900">
              <a:buFontTx/>
              <a:buAutoNum type="arabicPeriod"/>
            </a:pPr>
            <a:r>
              <a:rPr lang="el-GR" dirty="0">
                <a:solidFill>
                  <a:prstClr val="white"/>
                </a:solidFill>
              </a:rPr>
              <a:t>Μην κάνεις ότι δεν καταλαβαίνεις (ότι, ό,τι) </a:t>
            </a:r>
          </a:p>
          <a:p>
            <a:pPr marL="342900" lvl="0" indent="-342900">
              <a:buFontTx/>
              <a:buAutoNum type="arabicPeriod"/>
            </a:pPr>
            <a:r>
              <a:rPr lang="el-GR" dirty="0">
                <a:solidFill>
                  <a:prstClr val="white"/>
                </a:solidFill>
              </a:rPr>
              <a:t>Έχεις καταλάβει πού είμαστε; (που – πού)</a:t>
            </a:r>
          </a:p>
          <a:p>
            <a:pPr marL="342900" lvl="0" indent="-342900">
              <a:buFontTx/>
              <a:buAutoNum type="arabicPeriod"/>
            </a:pPr>
            <a:r>
              <a:rPr lang="el-GR" dirty="0">
                <a:solidFill>
                  <a:srgbClr val="FF0000"/>
                </a:solidFill>
              </a:rPr>
              <a:t>Αυτό</a:t>
            </a:r>
            <a:r>
              <a:rPr lang="el-GR" dirty="0">
                <a:solidFill>
                  <a:prstClr val="white"/>
                </a:solidFill>
              </a:rPr>
              <a:t> να θυμάσαι, {πως [ό,τι θελήσεις] θα το έχεις} (ότι, ό,τι)</a:t>
            </a:r>
          </a:p>
          <a:p>
            <a:pPr marL="342900" lvl="0" indent="-342900">
              <a:buFontTx/>
              <a:buAutoNum type="arabicPeriod"/>
            </a:pPr>
            <a:r>
              <a:rPr lang="el-GR" dirty="0">
                <a:solidFill>
                  <a:prstClr val="white"/>
                </a:solidFill>
              </a:rPr>
              <a:t>Απορώ πώς τα κατάφερες (πως –πώς) </a:t>
            </a:r>
          </a:p>
          <a:p>
            <a:pPr marL="342900" lvl="0" indent="-342900">
              <a:buFontTx/>
              <a:buAutoNum type="arabicPeriod"/>
            </a:pPr>
            <a:r>
              <a:rPr lang="el-GR" dirty="0">
                <a:solidFill>
                  <a:prstClr val="white"/>
                </a:solidFill>
              </a:rPr>
              <a:t>Το έχει παράπονο που δεν τον κάλεσαν στη γιορτή (που – πού)</a:t>
            </a:r>
          </a:p>
          <a:p>
            <a:pPr marL="342900" indent="-342900">
              <a:buAutoNum type="arabicPeriod"/>
            </a:pPr>
            <a:endParaRPr lang="el-GR" dirty="0"/>
          </a:p>
        </p:txBody>
      </p:sp>
    </p:spTree>
    <p:extLst>
      <p:ext uri="{BB962C8B-B14F-4D97-AF65-F5344CB8AC3E}">
        <p14:creationId xmlns:p14="http://schemas.microsoft.com/office/powerpoint/2010/main" val="3497870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Τίτλος 5">
            <a:extLst>
              <a:ext uri="{FF2B5EF4-FFF2-40B4-BE49-F238E27FC236}">
                <a16:creationId xmlns:a16="http://schemas.microsoft.com/office/drawing/2014/main" id="{FCE48934-8C1B-4F76-A94B-0F777D77AA1F}"/>
              </a:ext>
            </a:extLst>
          </p:cNvPr>
          <p:cNvSpPr>
            <a:spLocks noGrp="1"/>
          </p:cNvSpPr>
          <p:nvPr>
            <p:ph type="title"/>
          </p:nvPr>
        </p:nvSpPr>
        <p:spPr>
          <a:xfrm>
            <a:off x="2208213" y="304800"/>
            <a:ext cx="9372600" cy="996462"/>
          </a:xfrm>
          <a:solidFill>
            <a:schemeClr val="accent2">
              <a:lumMod val="60000"/>
              <a:lumOff val="4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fontScale="90000"/>
          </a:bodyPr>
          <a:lstStyle/>
          <a:p>
            <a:r>
              <a:rPr lang="el-GR" dirty="0"/>
              <a:t>Συνδέστε τις προτάσεις της στήλης Α με της στήλης Β επιλέγοντας τον κατάλληλο σύνδεσμο</a:t>
            </a:r>
          </a:p>
        </p:txBody>
      </p:sp>
      <p:sp>
        <p:nvSpPr>
          <p:cNvPr id="7" name="Θέση περιεχομένου 6">
            <a:extLst>
              <a:ext uri="{FF2B5EF4-FFF2-40B4-BE49-F238E27FC236}">
                <a16:creationId xmlns:a16="http://schemas.microsoft.com/office/drawing/2014/main" id="{A7FD3F4A-C558-417D-A27E-F980A3030804}"/>
              </a:ext>
            </a:extLst>
          </p:cNvPr>
          <p:cNvSpPr>
            <a:spLocks noGrp="1"/>
          </p:cNvSpPr>
          <p:nvPr>
            <p:ph idx="1"/>
          </p:nvPr>
        </p:nvSpPr>
        <p:spPr>
          <a:xfrm>
            <a:off x="2208213" y="1529862"/>
            <a:ext cx="9372600" cy="4343400"/>
          </a:xfrm>
        </p:spPr>
        <p:style>
          <a:lnRef idx="2">
            <a:schemeClr val="accent2"/>
          </a:lnRef>
          <a:fillRef idx="1">
            <a:schemeClr val="lt1"/>
          </a:fillRef>
          <a:effectRef idx="0">
            <a:schemeClr val="accent2"/>
          </a:effectRef>
          <a:fontRef idx="minor">
            <a:schemeClr val="dk1"/>
          </a:fontRef>
        </p:style>
        <p:txBody>
          <a:bodyPr>
            <a:normAutofit lnSpcReduction="10000"/>
          </a:bodyPr>
          <a:lstStyle/>
          <a:p>
            <a:r>
              <a:rPr lang="el-GR" dirty="0"/>
              <a:t>Δεν είχα ιδέα		μην		θα μας κάνει μήνυση</a:t>
            </a:r>
          </a:p>
          <a:p>
            <a:r>
              <a:rPr lang="el-GR" dirty="0"/>
              <a:t>Μου έρχεται 				αρνηθώ</a:t>
            </a:r>
          </a:p>
          <a:p>
            <a:r>
              <a:rPr lang="el-GR" dirty="0"/>
              <a:t>Δεν αντέχω		να 		στο τέλος θα πάνε όλα καλά</a:t>
            </a:r>
          </a:p>
          <a:p>
            <a:r>
              <a:rPr lang="el-GR" dirty="0"/>
              <a:t>Ανησυχώ 				αρρωστήσεις</a:t>
            </a:r>
          </a:p>
          <a:p>
            <a:r>
              <a:rPr lang="el-GR" dirty="0"/>
              <a:t>Μας φοβερίζει	</a:t>
            </a:r>
            <a:r>
              <a:rPr lang="el-GR" dirty="0">
                <a:ln w="0"/>
                <a:solidFill>
                  <a:schemeClr val="accent1"/>
                </a:solidFill>
                <a:effectLst>
                  <a:outerShdw blurRad="38100" dist="25400" dir="5400000" algn="ctr" rotWithShape="0">
                    <a:srgbClr val="6E747A">
                      <a:alpha val="43000"/>
                    </a:srgbClr>
                  </a:outerShdw>
                </a:effectLst>
              </a:rPr>
              <a:t>ότι</a:t>
            </a:r>
            <a:r>
              <a:rPr lang="el-GR" dirty="0"/>
              <a:t>		βρίσκεται σε άσχημη κατάσταση</a:t>
            </a:r>
          </a:p>
          <a:p>
            <a:r>
              <a:rPr lang="el-GR" dirty="0"/>
              <a:t>Λίγο έλλειψε				βάλω τις φωνές</a:t>
            </a:r>
          </a:p>
          <a:p>
            <a:r>
              <a:rPr lang="el-GR" dirty="0"/>
              <a:t>Να προσέχεις 	που		σε βλέπω στενοχωρημένο</a:t>
            </a:r>
          </a:p>
          <a:p>
            <a:r>
              <a:rPr lang="el-GR" dirty="0"/>
              <a:t>Έχω δικαίωμα 			</a:t>
            </a:r>
            <a:r>
              <a:rPr lang="el-GR" dirty="0" err="1"/>
              <a:t>συγκροστούν</a:t>
            </a:r>
            <a:r>
              <a:rPr lang="el-GR" dirty="0"/>
              <a:t> τα δύο οχήματα</a:t>
            </a:r>
          </a:p>
          <a:p>
            <a:r>
              <a:rPr lang="el-GR" dirty="0"/>
              <a:t>Θα δεις		μήπως δεν 	τα βρουν</a:t>
            </a:r>
          </a:p>
          <a:p>
            <a:endParaRPr lang="el-GR" dirty="0"/>
          </a:p>
        </p:txBody>
      </p:sp>
      <p:cxnSp>
        <p:nvCxnSpPr>
          <p:cNvPr id="9" name="Ευθεία γραμμή σύνδεσης 8">
            <a:extLst>
              <a:ext uri="{FF2B5EF4-FFF2-40B4-BE49-F238E27FC236}">
                <a16:creationId xmlns:a16="http://schemas.microsoft.com/office/drawing/2014/main" id="{E084D833-8B67-43EA-8373-4E5A1AD94974}"/>
              </a:ext>
            </a:extLst>
          </p:cNvPr>
          <p:cNvCxnSpPr>
            <a:cxnSpLocks/>
          </p:cNvCxnSpPr>
          <p:nvPr/>
        </p:nvCxnSpPr>
        <p:spPr>
          <a:xfrm>
            <a:off x="4097215" y="1837592"/>
            <a:ext cx="923193" cy="1776046"/>
          </a:xfrm>
          <a:prstGeom prst="line">
            <a:avLst/>
          </a:prstGeom>
          <a:ln>
            <a:solidFill>
              <a:schemeClr val="accent2"/>
            </a:solidFill>
          </a:ln>
        </p:spPr>
        <p:style>
          <a:lnRef idx="1">
            <a:schemeClr val="accent2"/>
          </a:lnRef>
          <a:fillRef idx="0">
            <a:schemeClr val="accent2"/>
          </a:fillRef>
          <a:effectRef idx="0">
            <a:schemeClr val="accent2"/>
          </a:effectRef>
          <a:fontRef idx="minor">
            <a:schemeClr val="tx1"/>
          </a:fontRef>
        </p:style>
      </p:cxnSp>
      <p:cxnSp>
        <p:nvCxnSpPr>
          <p:cNvPr id="11" name="Ευθεία γραμμή σύνδεσης 10">
            <a:extLst>
              <a:ext uri="{FF2B5EF4-FFF2-40B4-BE49-F238E27FC236}">
                <a16:creationId xmlns:a16="http://schemas.microsoft.com/office/drawing/2014/main" id="{8CC4259B-F24A-44AF-B20A-212E6BAF40CE}"/>
              </a:ext>
            </a:extLst>
          </p:cNvPr>
          <p:cNvCxnSpPr>
            <a:cxnSpLocks/>
          </p:cNvCxnSpPr>
          <p:nvPr/>
        </p:nvCxnSpPr>
        <p:spPr>
          <a:xfrm>
            <a:off x="5432180" y="3613638"/>
            <a:ext cx="1327639" cy="0"/>
          </a:xfrm>
          <a:prstGeom prst="line">
            <a:avLst/>
          </a:prstGeom>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14572787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CB84C57-CFF9-4C90-819E-D81FBD3A4508}"/>
              </a:ext>
            </a:extLst>
          </p:cNvPr>
          <p:cNvSpPr>
            <a:spLocks noGrp="1"/>
          </p:cNvSpPr>
          <p:nvPr>
            <p:ph type="title"/>
          </p:nvPr>
        </p:nvSpPr>
        <p:spPr>
          <a:xfrm>
            <a:off x="2208213" y="304800"/>
            <a:ext cx="7920525" cy="838200"/>
          </a:xfrm>
          <a:solidFill>
            <a:schemeClr val="accent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r>
              <a:rPr lang="el-GR" dirty="0"/>
              <a:t>Παραδείγματα με βουλητικές προτάσεις</a:t>
            </a:r>
          </a:p>
        </p:txBody>
      </p:sp>
      <p:sp>
        <p:nvSpPr>
          <p:cNvPr id="3" name="Θέση περιεχομένου 2">
            <a:extLst>
              <a:ext uri="{FF2B5EF4-FFF2-40B4-BE49-F238E27FC236}">
                <a16:creationId xmlns:a16="http://schemas.microsoft.com/office/drawing/2014/main" id="{32BF2992-8CEE-4817-91FC-F47E0E1FD7BC}"/>
              </a:ext>
            </a:extLst>
          </p:cNvPr>
          <p:cNvSpPr>
            <a:spLocks noGrp="1"/>
          </p:cNvSpPr>
          <p:nvPr>
            <p:ph idx="1"/>
          </p:nvPr>
        </p:nvSpPr>
        <p:spPr>
          <a:xfrm>
            <a:off x="2198786" y="1600200"/>
            <a:ext cx="9372600" cy="4114800"/>
          </a:xfrm>
          <a:ln>
            <a:solidFill>
              <a:schemeClr val="accent2"/>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2"/>
          </a:lnRef>
          <a:fillRef idx="1">
            <a:schemeClr val="lt1"/>
          </a:fillRef>
          <a:effectRef idx="0">
            <a:schemeClr val="accent2"/>
          </a:effectRef>
          <a:fontRef idx="minor">
            <a:schemeClr val="dk1"/>
          </a:fontRef>
        </p:style>
        <p:txBody>
          <a:bodyPr>
            <a:normAutofit fontScale="92500" lnSpcReduction="10000"/>
          </a:bodyPr>
          <a:lstStyle/>
          <a:p>
            <a:r>
              <a:rPr lang="el-GR" dirty="0"/>
              <a:t>Μας απαγόρευσαν [να μπούμε μέσα] </a:t>
            </a:r>
            <a:r>
              <a:rPr lang="el-GR" dirty="0" err="1"/>
              <a:t>βουλ</a:t>
            </a:r>
            <a:r>
              <a:rPr lang="el-GR" dirty="0"/>
              <a:t>. Α</a:t>
            </a:r>
          </a:p>
          <a:p>
            <a:r>
              <a:rPr lang="el-GR" dirty="0"/>
              <a:t>Είμαι πρόθυμος [να επανορθώσω] </a:t>
            </a:r>
            <a:r>
              <a:rPr lang="el-GR" dirty="0" err="1"/>
              <a:t>βουλ</a:t>
            </a:r>
            <a:r>
              <a:rPr lang="el-GR" dirty="0"/>
              <a:t>. Α </a:t>
            </a:r>
          </a:p>
          <a:p>
            <a:r>
              <a:rPr lang="el-GR" dirty="0"/>
              <a:t>Πρέπει [να φύγεις αμέσως] Β Υ </a:t>
            </a:r>
          </a:p>
          <a:p>
            <a:r>
              <a:rPr lang="el-GR" dirty="0"/>
              <a:t>Είναι ανάγκη [να σε </a:t>
            </a:r>
            <a:r>
              <a:rPr lang="el-GR" dirty="0" err="1"/>
              <a:t>δώ</a:t>
            </a:r>
            <a:r>
              <a:rPr lang="el-GR" dirty="0"/>
              <a:t>] Β Υ</a:t>
            </a:r>
          </a:p>
          <a:p>
            <a:r>
              <a:rPr lang="el-GR" dirty="0"/>
              <a:t>Τότε έκανα το μεγάλο λάθος, [να εγκαταλείψω τις σπουδές μου] Β Επεξ.</a:t>
            </a:r>
          </a:p>
          <a:p>
            <a:r>
              <a:rPr lang="el-GR" dirty="0"/>
              <a:t>Ένα μόνο απαιτώ, [να είσαι συνεπής] Β Ε </a:t>
            </a:r>
          </a:p>
          <a:p>
            <a:r>
              <a:rPr lang="el-GR" dirty="0"/>
              <a:t>Έφυγε [</a:t>
            </a:r>
            <a:r>
              <a:rPr lang="el-GR" dirty="0">
                <a:solidFill>
                  <a:srgbClr val="FF0000"/>
                </a:solidFill>
              </a:rPr>
              <a:t>χωρίς να </a:t>
            </a:r>
            <a:r>
              <a:rPr lang="el-GR" dirty="0"/>
              <a:t>μας χαιρετίσει</a:t>
            </a:r>
          </a:p>
          <a:p>
            <a:r>
              <a:rPr lang="el-GR" dirty="0"/>
              <a:t>Δεν ανοίγεις κανένα βιβλίο [</a:t>
            </a:r>
            <a:r>
              <a:rPr lang="el-GR" dirty="0">
                <a:solidFill>
                  <a:srgbClr val="FF0000"/>
                </a:solidFill>
              </a:rPr>
              <a:t>αντί να </a:t>
            </a:r>
            <a:r>
              <a:rPr lang="el-GR" dirty="0"/>
              <a:t>βλέπεις όλη μέρα τηλεόραση;</a:t>
            </a:r>
          </a:p>
          <a:p>
            <a:r>
              <a:rPr lang="el-GR" dirty="0"/>
              <a:t>Τα καταφέρνει περίφημα </a:t>
            </a:r>
            <a:r>
              <a:rPr lang="el-GR" dirty="0">
                <a:solidFill>
                  <a:srgbClr val="FF0000"/>
                </a:solidFill>
              </a:rPr>
              <a:t>στο να </a:t>
            </a:r>
            <a:r>
              <a:rPr lang="el-GR" dirty="0"/>
              <a:t>βρίσκει γρήγορα </a:t>
            </a:r>
            <a:r>
              <a:rPr lang="el-GR" dirty="0" smtClean="0"/>
              <a:t>λύσεις (Α)</a:t>
            </a:r>
            <a:endParaRPr lang="el-GR" dirty="0"/>
          </a:p>
          <a:p>
            <a:endParaRPr lang="el-GR" dirty="0"/>
          </a:p>
        </p:txBody>
      </p:sp>
    </p:spTree>
    <p:extLst>
      <p:ext uri="{BB962C8B-B14F-4D97-AF65-F5344CB8AC3E}">
        <p14:creationId xmlns:p14="http://schemas.microsoft.com/office/powerpoint/2010/main" val="1781404678"/>
      </p:ext>
    </p:extLst>
  </p:cSld>
  <p:clrMapOvr>
    <a:masterClrMapping/>
  </p:clrMapOvr>
</p:sld>
</file>

<file path=ppt/theme/theme1.xml><?xml version="1.0" encoding="utf-8"?>
<a:theme xmlns:a="http://schemas.openxmlformats.org/drawingml/2006/main" name="Παιδιά που παίζουν 16x9">
  <a:themeElements>
    <a:clrScheme name="Children Happy">
      <a:dk1>
        <a:srgbClr val="595959"/>
      </a:dk1>
      <a:lt1>
        <a:sysClr val="window" lastClr="FFFFFF"/>
      </a:lt1>
      <a:dk2>
        <a:srgbClr val="000000"/>
      </a:dk2>
      <a:lt2>
        <a:srgbClr val="DDDDDD"/>
      </a:lt2>
      <a:accent1>
        <a:srgbClr val="A6B727"/>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Euphemia">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9532245_TF03461883_TF03461883" id="{AB44E3C3-A171-4728-B4E0-0D6AF99FDF4F}" vid="{A6E5A06F-C3CC-47B3-B853-7E82DD475786}"/>
    </a:ext>
  </a:extLst>
</a:theme>
</file>

<file path=ppt/theme/theme2.xml><?xml version="1.0" encoding="utf-8"?>
<a:theme xmlns:a="http://schemas.openxmlformats.org/drawingml/2006/main" name="Θέμα του Office">
  <a:themeElements>
    <a:clrScheme name="Children Happy">
      <a:dk1>
        <a:srgbClr val="595959"/>
      </a:dk1>
      <a:lt1>
        <a:sysClr val="window" lastClr="FFFFFF"/>
      </a:lt1>
      <a:dk2>
        <a:srgbClr val="000000"/>
      </a:dk2>
      <a:lt2>
        <a:srgbClr val="DDDDDD"/>
      </a:lt2>
      <a:accent1>
        <a:srgbClr val="A6B727"/>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Euphemia">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Θέμα του Office">
  <a:themeElements>
    <a:clrScheme name="Children Happy">
      <a:dk1>
        <a:srgbClr val="595959"/>
      </a:dk1>
      <a:lt1>
        <a:sysClr val="window" lastClr="FFFFFF"/>
      </a:lt1>
      <a:dk2>
        <a:srgbClr val="000000"/>
      </a:dk2>
      <a:lt2>
        <a:srgbClr val="DDDDDD"/>
      </a:lt2>
      <a:accent1>
        <a:srgbClr val="A6B727"/>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Euphemia">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Σχεδίαση παρουσίασης με παιδιά που παίζουν για εκπαιδευτικά ιδρύματα (απεικόνιση καρτούν, ευρεία οθόνη)</Template>
  <TotalTime>952</TotalTime>
  <Words>1421</Words>
  <Application>Microsoft Office PowerPoint</Application>
  <PresentationFormat>Ευρεία οθόνη</PresentationFormat>
  <Paragraphs>178</Paragraphs>
  <Slides>19</Slides>
  <Notes>6</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19</vt:i4>
      </vt:variant>
    </vt:vector>
  </HeadingPairs>
  <TitlesOfParts>
    <vt:vector size="26" baseType="lpstr">
      <vt:lpstr>Calibri</vt:lpstr>
      <vt:lpstr>Euphemia</vt:lpstr>
      <vt:lpstr>Gentium Book Basic</vt:lpstr>
      <vt:lpstr>Roboto</vt:lpstr>
      <vt:lpstr>Times New Roman</vt:lpstr>
      <vt:lpstr>Wingdings</vt:lpstr>
      <vt:lpstr>Παιδιά που παίζουν 16x9</vt:lpstr>
      <vt:lpstr>1ο μάθημα εν.2 </vt:lpstr>
      <vt:lpstr> 4η Ενότητα: Η Ενωμένη Ευρώπη </vt:lpstr>
      <vt:lpstr>Ονοματικές προτάσεις</vt:lpstr>
      <vt:lpstr>1. Υποκείμενα, αν εξαρτώνται από απρόσωπα ρήματα/εκφράσεις 2. Αντικείμενα, αν εξαρτώνται από προσωπικά ρήματα 3. επεξήγηση, αν εξαρτώνται από ουδέτερο δεικτικής αντωνυμίας ή από ουσιαστικό ίδιας σημασίας με τα ρήματα εξάρτησης</vt:lpstr>
      <vt:lpstr>Παραδείγματα με ειδικές προτάσεις</vt:lpstr>
      <vt:lpstr>Παραδείγματα από κείμενο (1) στην Εν. 2</vt:lpstr>
      <vt:lpstr>πως-πώς ότι – ό,τι που - πού </vt:lpstr>
      <vt:lpstr>Συνδέστε τις προτάσεις της στήλης Α με της στήλης Β επιλέγοντας τον κατάλληλο σύνδεσμο</vt:lpstr>
      <vt:lpstr>Παραδείγματα με βουλητικές προτάσεις</vt:lpstr>
      <vt:lpstr>Παραδείγματα από κείμενα (2,3) Εν.2</vt:lpstr>
      <vt:lpstr>Παραδείγματα με θέμα τη γλωσσομάθεια</vt:lpstr>
      <vt:lpstr>Παραδείγματα - Γλωσσομάθεια</vt:lpstr>
      <vt:lpstr>Παραδείγματα με ενδοιαστικές προτάσεις</vt:lpstr>
      <vt:lpstr>Αρνητικές συνέπειες</vt:lpstr>
      <vt:lpstr>Αντίθετα (αντίστροφα – κλιμακωτά – δυαδικά)</vt:lpstr>
      <vt:lpstr>Παρουσίαση του PowerPoint</vt:lpstr>
      <vt:lpstr>Παρουσίαση του PowerPoint</vt:lpstr>
      <vt:lpstr>Περίληψη</vt:lpstr>
      <vt:lpstr>Προσθέστε τίτλο διαφάνειας - 1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Διάταξη τίτλου</dc:title>
  <dc:creator>Zoe</dc:creator>
  <cp:lastModifiedBy>Joe</cp:lastModifiedBy>
  <cp:revision>77</cp:revision>
  <cp:lastPrinted>2020-04-13T07:17:07Z</cp:lastPrinted>
  <dcterms:created xsi:type="dcterms:W3CDTF">2020-04-01T16:08:33Z</dcterms:created>
  <dcterms:modified xsi:type="dcterms:W3CDTF">2020-11-26T08:46:35Z</dcterms:modified>
</cp:coreProperties>
</file>