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8761D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hyperlink" Target="www.teachertube.com/embed/video/232628" TargetMode="Externa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://www.diatrofikoiodigoi.gr/default.aspx?page=home" TargetMode="Externa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jpg"/><Relationship Id="rId3" Type="http://schemas.openxmlformats.org/officeDocument/2006/relationships/image" Target="../media/image02.jpg"/><Relationship Id="rId5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l"/>
              <a:t>Lebensmittel 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i="1" lang="el">
                <a:solidFill>
                  <a:srgbClr val="E69138"/>
                </a:solidFill>
              </a:rPr>
              <a:t>Παρτάλα Δήμητρα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"/>
              <a:t>                          Obst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87150" y="1250825"/>
            <a:ext cx="5165099" cy="290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l"/>
              <a:t>der Apfel = το μήλο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die Banane = η μπανάνα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die Birne = το αχλάδι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die Kirsche = το κεράσι</a:t>
            </a:r>
          </a:p>
          <a:p>
            <a:pPr>
              <a:spcBef>
                <a:spcPts val="0"/>
              </a:spcBef>
              <a:buNone/>
            </a:pPr>
            <a:r>
              <a:rPr lang="el"/>
              <a:t>die Erdbeere = η φράουλα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426" y="517575"/>
            <a:ext cx="2755296" cy="38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"/>
              <a:t>                        Gemüse</a:t>
            </a:r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l"/>
              <a:t>die Tomate = η ντοματα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die Gurke =το αγγουρακι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der Spinat = το σπανακι</a:t>
            </a:r>
          </a:p>
          <a:p>
            <a:pPr>
              <a:spcBef>
                <a:spcPts val="0"/>
              </a:spcBef>
              <a:buNone/>
            </a:pPr>
            <a:r>
              <a:rPr lang="el"/>
              <a:t>die Zitrone = το λεμονι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57720" y="1876224"/>
            <a:ext cx="3629079" cy="26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"/>
              <a:t>                   Frühstück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l"/>
              <a:t>das Brötchen = το ψωμακι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die Butter = το βουτυρο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die Marmelade = η μαρμελαδα</a:t>
            </a:r>
          </a:p>
          <a:p>
            <a:pPr rtl="0">
              <a:spcBef>
                <a:spcPts val="0"/>
              </a:spcBef>
              <a:buNone/>
            </a:pPr>
            <a:r>
              <a:rPr lang="el"/>
              <a:t>der Honig = το μελι</a:t>
            </a:r>
          </a:p>
          <a:p>
            <a:pPr>
              <a:spcBef>
                <a:spcPts val="0"/>
              </a:spcBef>
              <a:buNone/>
            </a:pPr>
            <a:r>
              <a:rPr lang="el"/>
              <a:t>das Müsli = το μουσλι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012" y="1019175"/>
            <a:ext cx="36671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"/>
              <a:t>                      Video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&lt;iframe src="//www.teachertube.com/embed/video/232628" width="560" height="315" frameborder="0" allowfullscreen&gt;&lt;/iframe&gt;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"/>
              <a:t>                          Link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534425"/>
            <a:ext cx="8277000" cy="117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http://www.diatrofikoiodigoi.gr/default.aspx?page=home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l"/>
              <a:t>                           Fotos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800" y="205974"/>
            <a:ext cx="2356224" cy="370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50" y="205975"/>
            <a:ext cx="3045622" cy="26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4050" y="2986925"/>
            <a:ext cx="3525799" cy="19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