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57.png" ContentType="image/png"/>
  <Override PartName="/ppt/media/image1.png" ContentType="image/png"/>
  <Override PartName="/ppt/media/image298.png" ContentType="image/png"/>
  <Override PartName="/ppt/media/image9.png" ContentType="image/png"/>
  <Override PartName="/ppt/media/image75.png" ContentType="image/png"/>
  <Override PartName="/ppt/media/image304.png" ContentType="image/png"/>
  <Override PartName="/ppt/media/image299.png" ContentType="image/png"/>
  <Override PartName="/ppt/media/image2.png" ContentType="image/png"/>
  <Override PartName="/ppt/media/image58.png" ContentType="image/png"/>
  <Override PartName="/ppt/media/image130.png" ContentType="image/png"/>
  <Override PartName="/ppt/media/image3.png" ContentType="image/png"/>
  <Override PartName="/ppt/media/image131.png" ContentType="image/png"/>
  <Override PartName="/ppt/media/image59.png" ContentType="image/png"/>
  <Override PartName="/ppt/media/image70.png" ContentType="image/png"/>
  <Override PartName="/ppt/media/image4.png" ContentType="image/png"/>
  <Override PartName="/ppt/media/image300.png" ContentType="image/png"/>
  <Override PartName="/ppt/media/image71.png" ContentType="image/png"/>
  <Override PartName="/ppt/media/image5.png" ContentType="image/png"/>
  <Override PartName="/ppt/media/image301.png" ContentType="image/png"/>
  <Override PartName="/ppt/media/image72.png" ContentType="image/png"/>
  <Override PartName="/ppt/media/image6.png" ContentType="image/png"/>
  <Override PartName="/ppt/media/image302.png" ContentType="image/png"/>
  <Override PartName="/ppt/media/image73.png" ContentType="image/png"/>
  <Override PartName="/ppt/media/image7.png" ContentType="image/png"/>
  <Override PartName="/ppt/media/image303.png" ContentType="image/png"/>
  <Override PartName="/ppt/media/image74.png" ContentType="image/png"/>
  <Override PartName="/ppt/media/image8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380.png" ContentType="image/png"/>
  <Override PartName="/ppt/media/image17.png" ContentType="image/png"/>
  <Override PartName="/ppt/media/image381.png" ContentType="image/png"/>
  <Override PartName="/ppt/media/image18.png" ContentType="image/png"/>
  <Override PartName="/ppt/media/image382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0.png" ContentType="image/png"/>
  <Override PartName="/ppt/media/image28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48.jpeg" ContentType="image/jpe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110.png" ContentType="image/png"/>
  <Override PartName="/ppt/media/image38.png" ContentType="image/png"/>
  <Override PartName="/ppt/media/image111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121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140.png" ContentType="image/png"/>
  <Override PartName="/ppt/media/image69.png" ContentType="image/png"/>
  <Override PartName="/ppt/media/image141.png" ContentType="image/png"/>
  <Override PartName="/ppt/media/image76.png" ContentType="image/png"/>
  <Override PartName="/ppt/media/image305.png" ContentType="image/png"/>
  <Override PartName="/ppt/media/image77.png" ContentType="image/png"/>
  <Override PartName="/ppt/media/image306.png" ContentType="image/png"/>
  <Override PartName="/ppt/media/image78.png" ContentType="image/png"/>
  <Override PartName="/ppt/media/image150.png" ContentType="image/png"/>
  <Override PartName="/ppt/media/image202.jpeg" ContentType="image/jpeg"/>
  <Override PartName="/ppt/media/image307.png" ContentType="image/png"/>
  <Override PartName="/ppt/media/image79.png" ContentType="image/png"/>
  <Override PartName="/ppt/media/image151.png" ContentType="image/png"/>
  <Override PartName="/ppt/media/image308.png" ContentType="image/png"/>
  <Override PartName="/ppt/media/image80.png" ContentType="image/png"/>
  <Override PartName="/ppt/media/image81.png" ContentType="image/png"/>
  <Override PartName="/ppt/media/image310.png" ContentType="image/png"/>
  <Override PartName="/ppt/media/image82.png" ContentType="image/png"/>
  <Override PartName="/ppt/media/image311.png" ContentType="image/png"/>
  <Override PartName="/ppt/media/image83.png" ContentType="image/png"/>
  <Override PartName="/ppt/media/image312.png" ContentType="image/png"/>
  <Override PartName="/ppt/media/image84.png" ContentType="image/png"/>
  <Override PartName="/ppt/media/image313.png" ContentType="image/png"/>
  <Override PartName="/ppt/media/image85.png" ContentType="image/png"/>
  <Override PartName="/ppt/media/image314.png" ContentType="image/png"/>
  <Override PartName="/ppt/media/image86.png" ContentType="image/png"/>
  <Override PartName="/ppt/media/image102.jpeg" ContentType="image/jpeg"/>
  <Override PartName="/ppt/media/image315.png" ContentType="image/png"/>
  <Override PartName="/ppt/media/image87.png" ContentType="image/png"/>
  <Override PartName="/ppt/media/image316.png" ContentType="image/png"/>
  <Override PartName="/ppt/media/image88.png" ContentType="image/png"/>
  <Override PartName="/ppt/media/image160.png" ContentType="image/png"/>
  <Override PartName="/ppt/media/image317.png" ContentType="image/png"/>
  <Override PartName="/ppt/media/image89.png" ContentType="image/png"/>
  <Override PartName="/ppt/media/image161.png" ContentType="image/png"/>
  <Override PartName="/ppt/media/image318.png" ContentType="image/png"/>
  <Override PartName="/ppt/media/image90.png" ContentType="image/png"/>
  <Override PartName="/ppt/media/image91.png" ContentType="image/png"/>
  <Override PartName="/ppt/media/image320.png" ContentType="image/png"/>
  <Override PartName="/ppt/media/image92.png" ContentType="image/png"/>
  <Override PartName="/ppt/media/image321.png" ContentType="image/png"/>
  <Override PartName="/ppt/media/image93.png" ContentType="image/png"/>
  <Override PartName="/ppt/media/image322.png" ContentType="image/png"/>
  <Override PartName="/ppt/media/image94.jpeg" ContentType="image/jpeg"/>
  <Override PartName="/ppt/media/image231.png" ContentType="image/png"/>
  <Override PartName="/ppt/media/image95.jpeg" ContentType="image/jpeg"/>
  <Override PartName="/ppt/media/image241.png" ContentType="image/png"/>
  <Override PartName="/ppt/media/image96.jpeg" ContentType="image/jpeg"/>
  <Override PartName="/ppt/media/image251.png" ContentType="image/png"/>
  <Override PartName="/ppt/media/image97.png" ContentType="image/png"/>
  <Override PartName="/ppt/media/image326.png" ContentType="image/png"/>
  <Override PartName="/ppt/media/image98.png" ContentType="image/png"/>
  <Override PartName="/ppt/media/image170.png" ContentType="image/png"/>
  <Override PartName="/ppt/media/image327.png" ContentType="image/png"/>
  <Override PartName="/ppt/media/image99.png" ContentType="image/png"/>
  <Override PartName="/ppt/media/image171.png" ContentType="image/png"/>
  <Override PartName="/ppt/media/image328.png" ContentType="image/png"/>
  <Override PartName="/ppt/media/image101.png" ContentType="image/png"/>
  <Override PartName="/ppt/media/image103.png" ContentType="image/png"/>
  <Override PartName="/ppt/media/image104.png" ContentType="image/png"/>
  <Override PartName="/ppt/media/image105.jpeg" ContentType="image/jpeg"/>
  <Override PartName="/ppt/media/image345.png" ContentType="image/png"/>
  <Override PartName="/ppt/media/image106.jpeg" ContentType="image/jpeg"/>
  <Override PartName="/ppt/media/image355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17.png" ContentType="image/png"/>
  <Override PartName="/ppt/media/image118.png" ContentType="image/png"/>
  <Override PartName="/ppt/media/image119.png" ContentType="image/png"/>
  <Override PartName="/ppt/media/image120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6.png" ContentType="image/png"/>
  <Override PartName="/ppt/media/image127.png" ContentType="image/png"/>
  <Override PartName="/ppt/media/image128.png" ContentType="image/png"/>
  <Override PartName="/ppt/media/image129.png" ContentType="image/png"/>
  <Override PartName="/ppt/media/image132.png" ContentType="image/png"/>
  <Override PartName="/ppt/media/image133.png" ContentType="image/png"/>
  <Override PartName="/ppt/media/image134.png" ContentType="image/png"/>
  <Override PartName="/ppt/media/image135.png" ContentType="image/png"/>
  <Override PartName="/ppt/media/image136.png" ContentType="image/png"/>
  <Override PartName="/ppt/media/image137.png" ContentType="image/png"/>
  <Override PartName="/ppt/media/image138.png" ContentType="image/png"/>
  <Override PartName="/ppt/media/image139.png" ContentType="image/png"/>
  <Override PartName="/ppt/media/image142.png" ContentType="image/png"/>
  <Override PartName="/ppt/media/image143.png" ContentType="image/png"/>
  <Override PartName="/ppt/media/image144.png" ContentType="image/png"/>
  <Override PartName="/ppt/media/image145.png" ContentType="image/png"/>
  <Override PartName="/ppt/media/image146.png" ContentType="image/png"/>
  <Override PartName="/ppt/media/image147.png" ContentType="image/png"/>
  <Override PartName="/ppt/media/image148.png" ContentType="image/png"/>
  <Override PartName="/ppt/media/image149.png" ContentType="image/png"/>
  <Override PartName="/ppt/media/image152.png" ContentType="image/png"/>
  <Override PartName="/ppt/media/image309.png" ContentType="image/png"/>
  <Override PartName="/ppt/media/image153.png" ContentType="image/png"/>
  <Override PartName="/ppt/media/image154.png" ContentType="image/png"/>
  <Override PartName="/ppt/media/image155.png" ContentType="image/png"/>
  <Override PartName="/ppt/media/image156.png" ContentType="image/png"/>
  <Override PartName="/ppt/media/image157.png" ContentType="image/png"/>
  <Override PartName="/ppt/media/image158.png" ContentType="image/png"/>
  <Override PartName="/ppt/media/image159.png" ContentType="image/png"/>
  <Override PartName="/ppt/media/image162.png" ContentType="image/png"/>
  <Override PartName="/ppt/media/image319.png" ContentType="image/png"/>
  <Override PartName="/ppt/media/image163.png" ContentType="image/png"/>
  <Override PartName="/ppt/media/image164.png" ContentType="image/png"/>
  <Override PartName="/ppt/media/image165.png" ContentType="image/png"/>
  <Override PartName="/ppt/media/image166.png" ContentType="image/png"/>
  <Override PartName="/ppt/media/image167.png" ContentType="image/png"/>
  <Override PartName="/ppt/media/image168.png" ContentType="image/png"/>
  <Override PartName="/ppt/media/image169.png" ContentType="image/png"/>
  <Override PartName="/ppt/media/image172.png" ContentType="image/png"/>
  <Override PartName="/ppt/media/image329.png" ContentType="image/png"/>
  <Override PartName="/ppt/media/image173.png" ContentType="image/png"/>
  <Override PartName="/ppt/media/image174.png" ContentType="image/png"/>
  <Override PartName="/ppt/media/image175.png" ContentType="image/png"/>
  <Override PartName="/ppt/media/image176.png" ContentType="image/png"/>
  <Override PartName="/ppt/media/image177.png" ContentType="image/png"/>
  <Override PartName="/ppt/media/image178.png" ContentType="image/png"/>
  <Override PartName="/ppt/media/image179.png" ContentType="image/png"/>
  <Override PartName="/ppt/media/image180.png" ContentType="image/png"/>
  <Override PartName="/ppt/media/image337.png" ContentType="image/png"/>
  <Override PartName="/ppt/media/image181.png" ContentType="image/png"/>
  <Override PartName="/ppt/media/image338.png" ContentType="image/png"/>
  <Override PartName="/ppt/media/image182.png" ContentType="image/png"/>
  <Override PartName="/ppt/media/image339.png" ContentType="image/png"/>
  <Override PartName="/ppt/media/image183.png" ContentType="image/png"/>
  <Override PartName="/ppt/media/image184.png" ContentType="image/png"/>
  <Override PartName="/ppt/media/image185.png" ContentType="image/png"/>
  <Override PartName="/ppt/media/image186.png" ContentType="image/png"/>
  <Override PartName="/ppt/media/image187.png" ContentType="image/png"/>
  <Override PartName="/ppt/media/image188.png" ContentType="image/png"/>
  <Override PartName="/ppt/media/image189.png" ContentType="image/png"/>
  <Override PartName="/ppt/media/image190.png" ContentType="image/png"/>
  <Override PartName="/ppt/media/image347.png" ContentType="image/png"/>
  <Override PartName="/ppt/media/image191.png" ContentType="image/png"/>
  <Override PartName="/ppt/media/image348.png" ContentType="image/png"/>
  <Override PartName="/ppt/media/image192.png" ContentType="image/png"/>
  <Override PartName="/ppt/media/image349.png" ContentType="image/png"/>
  <Override PartName="/ppt/media/image193.png" ContentType="image/png"/>
  <Override PartName="/ppt/media/image194.jpeg" ContentType="image/jpeg"/>
  <Override PartName="/ppt/media/image341.png" ContentType="image/png"/>
  <Override PartName="/ppt/media/image195.png" ContentType="image/png"/>
  <Override PartName="/ppt/media/image196.png" ContentType="image/png"/>
  <Override PartName="/ppt/media/image197.png" ContentType="image/png"/>
  <Override PartName="/ppt/media/image198.png" ContentType="image/png"/>
  <Override PartName="/ppt/media/image199.png" ContentType="image/png"/>
  <Override PartName="/ppt/media/image200.png" ContentType="image/png"/>
  <Override PartName="/ppt/media/image201.png" ContentType="image/png"/>
  <Override PartName="/ppt/media/image203.png" ContentType="image/png"/>
  <Override PartName="/ppt/media/image204.png" ContentType="image/png"/>
  <Override PartName="/ppt/media/image205.png" ContentType="image/png"/>
  <Override PartName="/ppt/media/image206.png" ContentType="image/png"/>
  <Override PartName="/ppt/media/image207.png" ContentType="image/png"/>
  <Override PartName="/ppt/media/image208.png" ContentType="image/png"/>
  <Override PartName="/ppt/media/image209.png" ContentType="image/png"/>
  <Override PartName="/ppt/media/image210.png" ContentType="image/png"/>
  <Override PartName="/ppt/media/image211.png" ContentType="image/png"/>
  <Override PartName="/ppt/media/image212.jpeg" ContentType="image/jpeg"/>
  <Override PartName="/ppt/media/image250.png" ContentType="image/png"/>
  <Override PartName="/ppt/media/image213.png" ContentType="image/png"/>
  <Override PartName="/ppt/media/image214.png" ContentType="image/png"/>
  <Override PartName="/ppt/media/image215.png" ContentType="image/png"/>
  <Override PartName="/ppt/media/image216.png" ContentType="image/png"/>
  <Override PartName="/ppt/media/image217.png" ContentType="image/png"/>
  <Override PartName="/ppt/media/image218.png" ContentType="image/png"/>
  <Override PartName="/ppt/media/image219.png" ContentType="image/png"/>
  <Override PartName="/ppt/media/image220.png" ContentType="image/png"/>
  <Override PartName="/ppt/media/image221.png" ContentType="image/png"/>
  <Override PartName="/ppt/media/image222.png" ContentType="image/png"/>
  <Override PartName="/ppt/media/image223.png" ContentType="image/png"/>
  <Override PartName="/ppt/media/image224.png" ContentType="image/png"/>
  <Override PartName="/ppt/media/image225.png" ContentType="image/png"/>
  <Override PartName="/ppt/media/image384.jpeg" ContentType="image/jpeg"/>
  <Override PartName="/ppt/media/image226.png" ContentType="image/png"/>
  <Override PartName="/ppt/media/image227.png" ContentType="image/png"/>
  <Override PartName="/ppt/media/image228.png" ContentType="image/png"/>
  <Override PartName="/ppt/media/image229.png" ContentType="image/png"/>
  <Override PartName="/ppt/media/image230.png" ContentType="image/png"/>
  <Override PartName="/ppt/media/image232.png" ContentType="image/png"/>
  <Override PartName="/ppt/media/image233.png" ContentType="image/png"/>
  <Override PartName="/ppt/media/image234.png" ContentType="image/png"/>
  <Override PartName="/ppt/media/image235.png" ContentType="image/png"/>
  <Override PartName="/ppt/media/image236.png" ContentType="image/png"/>
  <Override PartName="/ppt/media/image237.png" ContentType="image/png"/>
  <Override PartName="/ppt/media/image238.png" ContentType="image/png"/>
  <Override PartName="/ppt/media/image239.png" ContentType="image/png"/>
  <Override PartName="/ppt/media/image240.png" ContentType="image/png"/>
  <Override PartName="/ppt/media/image242.png" ContentType="image/png"/>
  <Override PartName="/ppt/media/image243.png" ContentType="image/png"/>
  <Override PartName="/ppt/media/image244.png" ContentType="image/png"/>
  <Override PartName="/ppt/media/image245.png" ContentType="image/png"/>
  <Override PartName="/ppt/media/image246.png" ContentType="image/png"/>
  <Override PartName="/ppt/media/image247.png" ContentType="image/png"/>
  <Override PartName="/ppt/media/image248.png" ContentType="image/png"/>
  <Override PartName="/ppt/media/image249.png" ContentType="image/png"/>
  <Override PartName="/ppt/media/image252.png" ContentType="image/png"/>
  <Override PartName="/ppt/media/image253.png" ContentType="image/png"/>
  <Override PartName="/ppt/media/image254.png" ContentType="image/png"/>
  <Override PartName="/ppt/media/image255.png" ContentType="image/png"/>
  <Override PartName="/ppt/media/image256.png" ContentType="image/png"/>
  <Override PartName="/ppt/media/image257.png" ContentType="image/png"/>
  <Override PartName="/ppt/media/image258.png" ContentType="image/png"/>
  <Override PartName="/ppt/media/image259.png" ContentType="image/png"/>
  <Override PartName="/ppt/media/image260.png" ContentType="image/png"/>
  <Override PartName="/ppt/media/image261.png" ContentType="image/png"/>
  <Override PartName="/ppt/media/image262.png" ContentType="image/png"/>
  <Override PartName="/ppt/media/image263.png" ContentType="image/png"/>
  <Override PartName="/ppt/media/image264.png" ContentType="image/png"/>
  <Override PartName="/ppt/media/image265.png" ContentType="image/png"/>
  <Override PartName="/ppt/media/image266.png" ContentType="image/png"/>
  <Override PartName="/ppt/media/image267.png" ContentType="image/png"/>
  <Override PartName="/ppt/media/image268.png" ContentType="image/png"/>
  <Override PartName="/ppt/media/image269.png" ContentType="image/png"/>
  <Override PartName="/ppt/media/image270.png" ContentType="image/png"/>
  <Override PartName="/ppt/media/image271.png" ContentType="image/png"/>
  <Override PartName="/ppt/media/image272.png" ContentType="image/png"/>
  <Override PartName="/ppt/media/image273.png" ContentType="image/png"/>
  <Override PartName="/ppt/media/image274.png" ContentType="image/png"/>
  <Override PartName="/ppt/media/image275.png" ContentType="image/png"/>
  <Override PartName="/ppt/media/image276.png" ContentType="image/png"/>
  <Override PartName="/ppt/media/image360.jpeg" ContentType="image/jpeg"/>
  <Override PartName="/ppt/media/image277.png" ContentType="image/png"/>
  <Override PartName="/ppt/media/image278.png" ContentType="image/png"/>
  <Override PartName="/ppt/media/image279.png" ContentType="image/png"/>
  <Override PartName="/ppt/media/image280.png" ContentType="image/png"/>
  <Override PartName="/ppt/media/image281.png" ContentType="image/png"/>
  <Override PartName="/ppt/media/image282.png" ContentType="image/png"/>
  <Override PartName="/ppt/media/image283.png" ContentType="image/png"/>
  <Override PartName="/ppt/media/image284.png" ContentType="image/png"/>
  <Override PartName="/ppt/media/image285.png" ContentType="image/png"/>
  <Override PartName="/ppt/media/image286.png" ContentType="image/png"/>
  <Override PartName="/ppt/media/image361.jpeg" ContentType="image/jpeg"/>
  <Override PartName="/ppt/media/image287.png" ContentType="image/png"/>
  <Override PartName="/ppt/media/image288.png" ContentType="image/png"/>
  <Override PartName="/ppt/media/image289.png" ContentType="image/png"/>
  <Override PartName="/ppt/media/image290.png" ContentType="image/png"/>
  <Override PartName="/ppt/media/image291.png" ContentType="image/png"/>
  <Override PartName="/ppt/media/image292.png" ContentType="image/png"/>
  <Override PartName="/ppt/media/image293.png" ContentType="image/png"/>
  <Override PartName="/ppt/media/image294.png" ContentType="image/png"/>
  <Override PartName="/ppt/media/image295.png" ContentType="image/png"/>
  <Override PartName="/ppt/media/image296.png" ContentType="image/png"/>
  <Override PartName="/ppt/media/image362.jpeg" ContentType="image/jpeg"/>
  <Override PartName="/ppt/media/image297.png" ContentType="image/png"/>
  <Override PartName="/ppt/media/image323.png" ContentType="image/png"/>
  <Override PartName="/ppt/media/image324.png" ContentType="image/png"/>
  <Override PartName="/ppt/media/image325.png" ContentType="image/png"/>
  <Override PartName="/ppt/media/image330.png" ContentType="image/png"/>
  <Override PartName="/ppt/media/image331.png" ContentType="image/png"/>
  <Override PartName="/ppt/media/image332.png" ContentType="image/png"/>
  <Override PartName="/ppt/media/image333.png" ContentType="image/png"/>
  <Override PartName="/ppt/media/image334.png" ContentType="image/png"/>
  <Override PartName="/ppt/media/image335.png" ContentType="image/png"/>
  <Override PartName="/ppt/media/image336.png" ContentType="image/png"/>
  <Override PartName="/ppt/media/image340.png" ContentType="image/png"/>
  <Override PartName="/ppt/media/image342.png" ContentType="image/png"/>
  <Override PartName="/ppt/media/image343.png" ContentType="image/png"/>
  <Override PartName="/ppt/media/image344.png" ContentType="image/png"/>
  <Override PartName="/ppt/media/image346.png" ContentType="image/png"/>
  <Override PartName="/ppt/media/image350.png" ContentType="image/png"/>
  <Override PartName="/ppt/media/image351.png" ContentType="image/png"/>
  <Override PartName="/ppt/media/image352.png" ContentType="image/png"/>
  <Override PartName="/ppt/media/image353.png" ContentType="image/png"/>
  <Override PartName="/ppt/media/image354.png" ContentType="image/png"/>
  <Override PartName="/ppt/media/image356.png" ContentType="image/png"/>
  <Override PartName="/ppt/media/image357.png" ContentType="image/png"/>
  <Override PartName="/ppt/media/image358.png" ContentType="image/png"/>
  <Override PartName="/ppt/media/image359.jpeg" ContentType="image/jpeg"/>
  <Override PartName="/ppt/media/image363.png" ContentType="image/png"/>
  <Override PartName="/ppt/media/image364.png" ContentType="image/png"/>
  <Override PartName="/ppt/media/image365.png" ContentType="image/png"/>
  <Override PartName="/ppt/media/image366.png" ContentType="image/png"/>
  <Override PartName="/ppt/media/image367.png" ContentType="image/png"/>
  <Override PartName="/ppt/media/image368.png" ContentType="image/png"/>
  <Override PartName="/ppt/media/image369.png" ContentType="image/png"/>
  <Override PartName="/ppt/media/image370.png" ContentType="image/png"/>
  <Override PartName="/ppt/media/image371.png" ContentType="image/png"/>
  <Override PartName="/ppt/media/image372.png" ContentType="image/png"/>
  <Override PartName="/ppt/media/image373.png" ContentType="image/png"/>
  <Override PartName="/ppt/media/image374.png" ContentType="image/png"/>
  <Override PartName="/ppt/media/image375.png" ContentType="image/png"/>
  <Override PartName="/ppt/media/image376.png" ContentType="image/png"/>
  <Override PartName="/ppt/media/image377.png" ContentType="image/png"/>
  <Override PartName="/ppt/media/image378.png" ContentType="image/png"/>
  <Override PartName="/ppt/media/image379.png" ContentType="image/png"/>
  <Override PartName="/ppt/media/image383.png" ContentType="image/png"/>
  <Override PartName="/ppt/media/image385.png" ContentType="image/png"/>
  <Override PartName="/ppt/media/image386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24520" y="409212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244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6124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599796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2452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6124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599796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524520" y="1659600"/>
            <a:ext cx="8094240" cy="4657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809424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1571040" y="461880"/>
            <a:ext cx="6001560" cy="3228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24520" y="1659600"/>
            <a:ext cx="8094240" cy="4657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244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24520" y="409212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67244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26124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99796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2452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 type="body"/>
          </p:nvPr>
        </p:nvSpPr>
        <p:spPr>
          <a:xfrm>
            <a:off x="326124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04" name="PlaceHolder 7"/>
          <p:cNvSpPr>
            <a:spLocks noGrp="1"/>
          </p:cNvSpPr>
          <p:nvPr>
            <p:ph type="body"/>
          </p:nvPr>
        </p:nvSpPr>
        <p:spPr>
          <a:xfrm>
            <a:off x="599796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24520" y="1659600"/>
            <a:ext cx="8094240" cy="4657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809424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809424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571040" y="461880"/>
            <a:ext cx="6001560" cy="3228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244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24520" y="409212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244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6124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599796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52452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6124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599796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524520" y="1659600"/>
            <a:ext cx="8094240" cy="4657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809424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1571040" y="461880"/>
            <a:ext cx="6001560" cy="3228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244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24520" y="409212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67244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26124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997960" y="165960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52452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326124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5997960" y="4092120"/>
            <a:ext cx="26060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571040" y="461880"/>
            <a:ext cx="6001560" cy="3228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465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2440" y="409212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2452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2440" y="1659600"/>
            <a:ext cx="394992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24520" y="4092120"/>
            <a:ext cx="8094240" cy="222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jpe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685764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bg object 17" descr=""/>
          <p:cNvPicPr/>
          <p:nvPr/>
        </p:nvPicPr>
        <p:blipFill>
          <a:blip r:embed="rId2"/>
          <a:stretch/>
        </p:blipFill>
        <p:spPr>
          <a:xfrm>
            <a:off x="2743200" y="4197240"/>
            <a:ext cx="4574520" cy="2652840"/>
          </a:xfrm>
          <a:prstGeom prst="rect">
            <a:avLst/>
          </a:prstGeom>
          <a:ln>
            <a:noFill/>
          </a:ln>
        </p:spPr>
      </p:pic>
      <p:pic>
        <p:nvPicPr>
          <p:cNvPr id="2" name="bg object 18" descr=""/>
          <p:cNvPicPr/>
          <p:nvPr/>
        </p:nvPicPr>
        <p:blipFill>
          <a:blip r:embed="rId3"/>
          <a:stretch/>
        </p:blipFill>
        <p:spPr>
          <a:xfrm>
            <a:off x="6620400" y="4239720"/>
            <a:ext cx="1997640" cy="1287360"/>
          </a:xfrm>
          <a:prstGeom prst="rect">
            <a:avLst/>
          </a:prstGeom>
          <a:ln>
            <a:noFill/>
          </a:ln>
        </p:spPr>
      </p:pic>
      <p:pic>
        <p:nvPicPr>
          <p:cNvPr id="3" name="bg object 19" descr=""/>
          <p:cNvPicPr/>
          <p:nvPr/>
        </p:nvPicPr>
        <p:blipFill>
          <a:blip r:embed="rId4"/>
          <a:stretch/>
        </p:blipFill>
        <p:spPr>
          <a:xfrm>
            <a:off x="4604040" y="5311080"/>
            <a:ext cx="4523040" cy="1539000"/>
          </a:xfrm>
          <a:prstGeom prst="rect">
            <a:avLst/>
          </a:prstGeom>
          <a:ln>
            <a:noFill/>
          </a:ln>
        </p:spPr>
      </p:pic>
      <p:sp>
        <p:nvSpPr>
          <p:cNvPr id="4" name="CustomShape 2"/>
          <p:cNvSpPr/>
          <p:nvPr/>
        </p:nvSpPr>
        <p:spPr>
          <a:xfrm>
            <a:off x="4363200" y="3540240"/>
            <a:ext cx="4772880" cy="3309840"/>
          </a:xfrm>
          <a:custGeom>
            <a:avLst/>
            <a:gdLst/>
            <a:ahLst/>
            <a:rect l="l" t="t" r="r" b="b"/>
            <a:pathLst>
              <a:path w="4773295" h="3310254">
                <a:moveTo>
                  <a:pt x="4773168" y="0"/>
                </a:moveTo>
                <a:lnTo>
                  <a:pt x="4617593" y="34925"/>
                </a:lnTo>
                <a:lnTo>
                  <a:pt x="4247769" y="104775"/>
                </a:lnTo>
                <a:lnTo>
                  <a:pt x="4049394" y="130175"/>
                </a:lnTo>
                <a:lnTo>
                  <a:pt x="3627119" y="190500"/>
                </a:lnTo>
                <a:lnTo>
                  <a:pt x="3420744" y="215900"/>
                </a:lnTo>
                <a:lnTo>
                  <a:pt x="3222370" y="250825"/>
                </a:lnTo>
                <a:lnTo>
                  <a:pt x="3023869" y="276225"/>
                </a:lnTo>
                <a:lnTo>
                  <a:pt x="2842894" y="320675"/>
                </a:lnTo>
                <a:lnTo>
                  <a:pt x="2679445" y="363600"/>
                </a:lnTo>
                <a:lnTo>
                  <a:pt x="2541396" y="414400"/>
                </a:lnTo>
                <a:lnTo>
                  <a:pt x="2420746" y="476250"/>
                </a:lnTo>
                <a:lnTo>
                  <a:pt x="2335021" y="536575"/>
                </a:lnTo>
                <a:lnTo>
                  <a:pt x="2309621" y="569976"/>
                </a:lnTo>
                <a:lnTo>
                  <a:pt x="2282570" y="614426"/>
                </a:lnTo>
                <a:lnTo>
                  <a:pt x="2265171" y="657225"/>
                </a:lnTo>
                <a:lnTo>
                  <a:pt x="2265171" y="700151"/>
                </a:lnTo>
                <a:lnTo>
                  <a:pt x="2274696" y="752475"/>
                </a:lnTo>
                <a:lnTo>
                  <a:pt x="2292095" y="795401"/>
                </a:lnTo>
                <a:lnTo>
                  <a:pt x="2317495" y="838200"/>
                </a:lnTo>
                <a:lnTo>
                  <a:pt x="2352420" y="873125"/>
                </a:lnTo>
                <a:lnTo>
                  <a:pt x="2446146" y="941451"/>
                </a:lnTo>
                <a:lnTo>
                  <a:pt x="2576321" y="1011301"/>
                </a:lnTo>
                <a:lnTo>
                  <a:pt x="2722244" y="1063625"/>
                </a:lnTo>
                <a:lnTo>
                  <a:pt x="3058794" y="1166876"/>
                </a:lnTo>
                <a:lnTo>
                  <a:pt x="3420744" y="1252601"/>
                </a:lnTo>
                <a:lnTo>
                  <a:pt x="3601719" y="1305052"/>
                </a:lnTo>
                <a:lnTo>
                  <a:pt x="3765168" y="1347851"/>
                </a:lnTo>
                <a:lnTo>
                  <a:pt x="3911218" y="1400302"/>
                </a:lnTo>
                <a:lnTo>
                  <a:pt x="4049394" y="1460627"/>
                </a:lnTo>
                <a:lnTo>
                  <a:pt x="4152518" y="1520952"/>
                </a:lnTo>
                <a:lnTo>
                  <a:pt x="4187443" y="1555877"/>
                </a:lnTo>
                <a:lnTo>
                  <a:pt x="4247769" y="1633601"/>
                </a:lnTo>
                <a:lnTo>
                  <a:pt x="4255643" y="1676527"/>
                </a:lnTo>
                <a:lnTo>
                  <a:pt x="4255643" y="1719326"/>
                </a:lnTo>
                <a:lnTo>
                  <a:pt x="4230243" y="1789176"/>
                </a:lnTo>
                <a:lnTo>
                  <a:pt x="4195318" y="1824101"/>
                </a:lnTo>
                <a:lnTo>
                  <a:pt x="4152518" y="1857502"/>
                </a:lnTo>
                <a:lnTo>
                  <a:pt x="4100067" y="1884426"/>
                </a:lnTo>
                <a:lnTo>
                  <a:pt x="4039869" y="1917827"/>
                </a:lnTo>
                <a:lnTo>
                  <a:pt x="3971543" y="1944751"/>
                </a:lnTo>
                <a:lnTo>
                  <a:pt x="3885818" y="1970151"/>
                </a:lnTo>
                <a:lnTo>
                  <a:pt x="3790568" y="1995551"/>
                </a:lnTo>
                <a:lnTo>
                  <a:pt x="3695318" y="2022602"/>
                </a:lnTo>
                <a:lnTo>
                  <a:pt x="3584193" y="2047989"/>
                </a:lnTo>
                <a:lnTo>
                  <a:pt x="2430271" y="2341702"/>
                </a:lnTo>
                <a:lnTo>
                  <a:pt x="2076196" y="2444889"/>
                </a:lnTo>
                <a:lnTo>
                  <a:pt x="1696847" y="2567139"/>
                </a:lnTo>
                <a:lnTo>
                  <a:pt x="1301623" y="2713189"/>
                </a:lnTo>
                <a:lnTo>
                  <a:pt x="879348" y="2886240"/>
                </a:lnTo>
                <a:lnTo>
                  <a:pt x="447675" y="3084690"/>
                </a:lnTo>
                <a:lnTo>
                  <a:pt x="0" y="3310127"/>
                </a:lnTo>
                <a:lnTo>
                  <a:pt x="241300" y="3310127"/>
                </a:lnTo>
                <a:lnTo>
                  <a:pt x="387350" y="3292664"/>
                </a:lnTo>
                <a:lnTo>
                  <a:pt x="612775" y="3162477"/>
                </a:lnTo>
                <a:lnTo>
                  <a:pt x="852424" y="3032302"/>
                </a:lnTo>
                <a:lnTo>
                  <a:pt x="1111123" y="2911640"/>
                </a:lnTo>
                <a:lnTo>
                  <a:pt x="1395222" y="2798927"/>
                </a:lnTo>
                <a:lnTo>
                  <a:pt x="1688973" y="2687789"/>
                </a:lnTo>
                <a:lnTo>
                  <a:pt x="1998472" y="2575077"/>
                </a:lnTo>
                <a:lnTo>
                  <a:pt x="2774695" y="2333764"/>
                </a:lnTo>
                <a:lnTo>
                  <a:pt x="2928619" y="2289302"/>
                </a:lnTo>
                <a:lnTo>
                  <a:pt x="3247770" y="2211514"/>
                </a:lnTo>
                <a:lnTo>
                  <a:pt x="3901693" y="2040001"/>
                </a:lnTo>
                <a:lnTo>
                  <a:pt x="4049394" y="2005076"/>
                </a:lnTo>
                <a:lnTo>
                  <a:pt x="4195318" y="1962277"/>
                </a:lnTo>
                <a:lnTo>
                  <a:pt x="4333494" y="1927352"/>
                </a:lnTo>
                <a:lnTo>
                  <a:pt x="4454144" y="1892427"/>
                </a:lnTo>
                <a:lnTo>
                  <a:pt x="4565269" y="1857502"/>
                </a:lnTo>
                <a:lnTo>
                  <a:pt x="4652518" y="1824101"/>
                </a:lnTo>
                <a:lnTo>
                  <a:pt x="4720844" y="1797177"/>
                </a:lnTo>
                <a:lnTo>
                  <a:pt x="4773168" y="1771777"/>
                </a:lnTo>
                <a:lnTo>
                  <a:pt x="4773168" y="1382776"/>
                </a:lnTo>
                <a:lnTo>
                  <a:pt x="4668393" y="1365377"/>
                </a:lnTo>
                <a:lnTo>
                  <a:pt x="4238244" y="1279652"/>
                </a:lnTo>
                <a:lnTo>
                  <a:pt x="4074794" y="1244727"/>
                </a:lnTo>
                <a:lnTo>
                  <a:pt x="3557269" y="1114552"/>
                </a:lnTo>
                <a:lnTo>
                  <a:pt x="3393820" y="1063625"/>
                </a:lnTo>
                <a:lnTo>
                  <a:pt x="3247770" y="1011301"/>
                </a:lnTo>
                <a:lnTo>
                  <a:pt x="3109594" y="958850"/>
                </a:lnTo>
                <a:lnTo>
                  <a:pt x="2988944" y="898525"/>
                </a:lnTo>
                <a:lnTo>
                  <a:pt x="2895345" y="847725"/>
                </a:lnTo>
                <a:lnTo>
                  <a:pt x="2825495" y="785876"/>
                </a:lnTo>
                <a:lnTo>
                  <a:pt x="2807969" y="752475"/>
                </a:lnTo>
                <a:lnTo>
                  <a:pt x="2790570" y="725551"/>
                </a:lnTo>
                <a:lnTo>
                  <a:pt x="2782569" y="692150"/>
                </a:lnTo>
                <a:lnTo>
                  <a:pt x="2790570" y="665226"/>
                </a:lnTo>
                <a:lnTo>
                  <a:pt x="2825495" y="604901"/>
                </a:lnTo>
                <a:lnTo>
                  <a:pt x="2877819" y="544576"/>
                </a:lnTo>
                <a:lnTo>
                  <a:pt x="2955670" y="501650"/>
                </a:lnTo>
                <a:lnTo>
                  <a:pt x="3049269" y="458850"/>
                </a:lnTo>
                <a:lnTo>
                  <a:pt x="3152520" y="423925"/>
                </a:lnTo>
                <a:lnTo>
                  <a:pt x="3273170" y="389000"/>
                </a:lnTo>
                <a:lnTo>
                  <a:pt x="3549268" y="338200"/>
                </a:lnTo>
                <a:lnTo>
                  <a:pt x="3858894" y="285750"/>
                </a:lnTo>
                <a:lnTo>
                  <a:pt x="4169917" y="250825"/>
                </a:lnTo>
                <a:lnTo>
                  <a:pt x="4635119" y="173100"/>
                </a:lnTo>
                <a:lnTo>
                  <a:pt x="4773168" y="138175"/>
                </a:lnTo>
                <a:lnTo>
                  <a:pt x="4773168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" name="bg object 21" descr=""/>
          <p:cNvPicPr/>
          <p:nvPr/>
        </p:nvPicPr>
        <p:blipFill>
          <a:blip r:embed="rId5"/>
          <a:stretch/>
        </p:blipFill>
        <p:spPr>
          <a:xfrm>
            <a:off x="7146000" y="3678840"/>
            <a:ext cx="1980720" cy="854640"/>
          </a:xfrm>
          <a:prstGeom prst="rect">
            <a:avLst/>
          </a:prstGeom>
          <a:ln>
            <a:noFill/>
          </a:ln>
        </p:spPr>
      </p:pic>
      <p:pic>
        <p:nvPicPr>
          <p:cNvPr id="6" name="bg object 22" descr=""/>
          <p:cNvPicPr/>
          <p:nvPr/>
        </p:nvPicPr>
        <p:blipFill>
          <a:blip r:embed="rId6"/>
          <a:stretch/>
        </p:blipFill>
        <p:spPr>
          <a:xfrm>
            <a:off x="5272920" y="2129040"/>
            <a:ext cx="2896920" cy="2439720"/>
          </a:xfrm>
          <a:prstGeom prst="rect">
            <a:avLst/>
          </a:prstGeom>
          <a:ln>
            <a:noFill/>
          </a:ln>
        </p:spPr>
      </p:pic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4400" spc="-1" strike="noStrike">
                <a:latin typeface="Calibri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Calibri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524520" y="1659600"/>
            <a:ext cx="8094240" cy="4657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3200" spc="-1" strike="noStrike">
                <a:latin typeface="Calibri"/>
              </a:rPr>
              <a:t>Δεύτερο επίπεδο διάρθρωσης</a:t>
            </a:r>
            <a:endParaRPr b="0" lang="el-GR" sz="32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Calibri"/>
              </a:rPr>
              <a:t>Τρίτο επίπεδο διάρθρωσης</a:t>
            </a:r>
            <a:endParaRPr b="0" lang="el-GR" sz="32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3200" spc="-1" strike="noStrike">
                <a:latin typeface="Calibri"/>
              </a:rPr>
              <a:t>Τέταρτο επίπεδο διάρθρωσης</a:t>
            </a:r>
            <a:endParaRPr b="0" lang="el-GR" sz="32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Calibri"/>
              </a:rPr>
              <a:t>Πέμπτο επίπεδο διάρθρωσης</a:t>
            </a:r>
            <a:endParaRPr b="0" lang="el-GR" sz="32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Calibri"/>
              </a:rPr>
              <a:t>Έκτο επίπεδο διάρθρωσης</a:t>
            </a:r>
            <a:endParaRPr b="0" lang="el-GR" sz="32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Calibri"/>
              </a:rPr>
              <a:t>Έβδομο επίπεδο διάρθρωσης</a:t>
            </a:r>
            <a:endParaRPr b="0" lang="el-GR" sz="3200" spc="-1" strike="noStrike">
              <a:latin typeface="Calibri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ftr"/>
          </p:nvPr>
        </p:nvSpPr>
        <p:spPr>
          <a:xfrm>
            <a:off x="3155040" y="6494760"/>
            <a:ext cx="2834280" cy="195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2600">
              <a:lnSpc>
                <a:spcPts val="1426"/>
              </a:lnSpc>
            </a:pPr>
            <a:r>
              <a:rPr b="0" lang="el-GR" sz="1200" spc="-401" strike="noStrike">
                <a:solidFill>
                  <a:srgbClr val="ffffff"/>
                </a:solidFill>
                <a:latin typeface="Arial MT"/>
              </a:rPr>
              <a:t>Ε. </a:t>
            </a:r>
            <a:r>
              <a:rPr b="0" lang="el-GR" sz="1200" spc="-409" strike="noStrike">
                <a:solidFill>
                  <a:srgbClr val="ffffff"/>
                </a:solidFill>
                <a:latin typeface="Arial MT"/>
              </a:rPr>
              <a:t>Χ</a:t>
            </a:r>
            <a:r>
              <a:rPr b="0" lang="el-GR" sz="12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l-GR" sz="12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707" strike="noStrike">
                <a:solidFill>
                  <a:srgbClr val="ffffff"/>
                </a:solidFill>
                <a:latin typeface="Arial MT"/>
              </a:rPr>
              <a:t>Ζ</a:t>
            </a:r>
            <a:r>
              <a:rPr b="0" lang="el-GR" sz="1200" spc="-701" strike="noStrike">
                <a:solidFill>
                  <a:srgbClr val="ffffff"/>
                </a:solidFill>
                <a:latin typeface="Arial MT"/>
              </a:rPr>
              <a:t>ι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545" strike="noStrike">
                <a:solidFill>
                  <a:srgbClr val="ffffff"/>
                </a:solidFill>
                <a:latin typeface="Arial MT"/>
              </a:rPr>
              <a:t>ύ</a:t>
            </a:r>
            <a:r>
              <a:rPr b="0" lang="el-GR" sz="1200" spc="-616" strike="noStrike">
                <a:solidFill>
                  <a:srgbClr val="ffffff"/>
                </a:solidFill>
                <a:latin typeface="Arial MT"/>
              </a:rPr>
              <a:t>λ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α</a:t>
            </a:r>
            <a:r>
              <a:rPr b="0" lang="el-GR" sz="1200" spc="-565" strike="noStrike">
                <a:solidFill>
                  <a:srgbClr val="ffffff"/>
                </a:solidFill>
                <a:latin typeface="Arial MT"/>
              </a:rPr>
              <a:t>ς</a:t>
            </a:r>
            <a:r>
              <a:rPr b="0" lang="el-GR" sz="12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100" strike="noStrike">
                <a:solidFill>
                  <a:srgbClr val="ffffff"/>
                </a:solidFill>
                <a:latin typeface="Arial MT"/>
              </a:rPr>
              <a:t>(</a:t>
            </a:r>
            <a:r>
              <a:rPr b="0" lang="el-GR" sz="1200" spc="-316" strike="noStrike">
                <a:solidFill>
                  <a:srgbClr val="ffffff"/>
                </a:solidFill>
                <a:latin typeface="Arial MT"/>
              </a:rPr>
              <a:t>Κ</a:t>
            </a:r>
            <a:r>
              <a:rPr b="0" lang="el-GR" sz="1200" spc="-525" strike="noStrike">
                <a:solidFill>
                  <a:srgbClr val="ffffff"/>
                </a:solidFill>
                <a:latin typeface="Arial MT"/>
              </a:rPr>
              <a:t>α</a:t>
            </a:r>
            <a:r>
              <a:rPr b="0" lang="el-GR" sz="1200" spc="-517" strike="noStrike">
                <a:solidFill>
                  <a:srgbClr val="ffffff"/>
                </a:solidFill>
                <a:latin typeface="Arial MT"/>
              </a:rPr>
              <a:t>θ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η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γη</a:t>
            </a:r>
            <a:r>
              <a:rPr b="0" lang="el-GR" sz="1200" spc="-732" strike="noStrike">
                <a:solidFill>
                  <a:srgbClr val="ffffff"/>
                </a:solidFill>
                <a:latin typeface="Arial MT"/>
              </a:rPr>
              <a:t>τ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ή</a:t>
            </a:r>
            <a:r>
              <a:rPr b="0" lang="el-GR" sz="1200" spc="-625" strike="noStrike">
                <a:solidFill>
                  <a:srgbClr val="ffffff"/>
                </a:solidFill>
                <a:latin typeface="Arial MT"/>
              </a:rPr>
              <a:t>ς</a:t>
            </a:r>
            <a:r>
              <a:rPr b="0" lang="el-GR" sz="12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511" strike="noStrike">
                <a:solidFill>
                  <a:srgbClr val="ffffff"/>
                </a:solidFill>
                <a:latin typeface="Arial MT"/>
              </a:rPr>
              <a:t>Πληρ</a:t>
            </a:r>
            <a:r>
              <a:rPr b="0" lang="el-GR" sz="1200" spc="-500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486" strike="noStrike">
                <a:solidFill>
                  <a:srgbClr val="ffffff"/>
                </a:solidFill>
                <a:latin typeface="Arial MT"/>
              </a:rPr>
              <a:t>φ</a:t>
            </a:r>
            <a:r>
              <a:rPr b="0" lang="el-GR" sz="1200" spc="-477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732" strike="noStrike">
                <a:solidFill>
                  <a:srgbClr val="ffffff"/>
                </a:solidFill>
                <a:latin typeface="Arial MT"/>
              </a:rPr>
              <a:t>ρ</a:t>
            </a:r>
            <a:r>
              <a:rPr b="0" lang="el-GR" sz="1200" spc="-727" strike="noStrike">
                <a:solidFill>
                  <a:srgbClr val="ffffff"/>
                </a:solidFill>
                <a:latin typeface="Arial MT"/>
              </a:rPr>
              <a:t>ι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κ</a:t>
            </a:r>
            <a:r>
              <a:rPr b="0" lang="el-GR" sz="1200" spc="-582" strike="noStrike">
                <a:solidFill>
                  <a:srgbClr val="ffffff"/>
                </a:solidFill>
                <a:latin typeface="Arial MT"/>
              </a:rPr>
              <a:t>ή</a:t>
            </a:r>
            <a:r>
              <a:rPr b="0" lang="el-GR" sz="1200" spc="-316" strike="noStrike">
                <a:solidFill>
                  <a:srgbClr val="ffffff"/>
                </a:solidFill>
                <a:latin typeface="Arial MT"/>
              </a:rPr>
              <a:t>ς)</a:t>
            </a:r>
            <a:endParaRPr b="0" lang="el-GR" sz="1200" spc="-1" strike="noStrike">
              <a:latin typeface="Times New Roman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11" name="PlaceHolder 7"/>
          <p:cNvSpPr>
            <a:spLocks noGrp="1"/>
          </p:cNvSpPr>
          <p:nvPr>
            <p:ph type="sldNum"/>
          </p:nvPr>
        </p:nvSpPr>
        <p:spPr>
          <a:xfrm>
            <a:off x="8386200" y="6494760"/>
            <a:ext cx="246600" cy="195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F5A3A3C3-1D58-408E-AE56-5EB9F2304CB3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 hidden="1"/>
          <p:cNvSpPr/>
          <p:nvPr/>
        </p:nvSpPr>
        <p:spPr>
          <a:xfrm>
            <a:off x="0" y="0"/>
            <a:ext cx="9143640" cy="685764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bg object 17" descr=""/>
          <p:cNvPicPr/>
          <p:nvPr/>
        </p:nvPicPr>
        <p:blipFill>
          <a:blip r:embed="rId2"/>
          <a:stretch/>
        </p:blipFill>
        <p:spPr>
          <a:xfrm>
            <a:off x="2743200" y="4197240"/>
            <a:ext cx="4574520" cy="2652840"/>
          </a:xfrm>
          <a:prstGeom prst="rect">
            <a:avLst/>
          </a:prstGeom>
          <a:ln>
            <a:noFill/>
          </a:ln>
        </p:spPr>
      </p:pic>
      <p:pic>
        <p:nvPicPr>
          <p:cNvPr id="50" name="bg object 18" descr=""/>
          <p:cNvPicPr/>
          <p:nvPr/>
        </p:nvPicPr>
        <p:blipFill>
          <a:blip r:embed="rId3"/>
          <a:stretch/>
        </p:blipFill>
        <p:spPr>
          <a:xfrm>
            <a:off x="6620400" y="4239720"/>
            <a:ext cx="1997640" cy="1287360"/>
          </a:xfrm>
          <a:prstGeom prst="rect">
            <a:avLst/>
          </a:prstGeom>
          <a:ln>
            <a:noFill/>
          </a:ln>
        </p:spPr>
      </p:pic>
      <p:pic>
        <p:nvPicPr>
          <p:cNvPr id="51" name="bg object 19" descr=""/>
          <p:cNvPicPr/>
          <p:nvPr/>
        </p:nvPicPr>
        <p:blipFill>
          <a:blip r:embed="rId4"/>
          <a:stretch/>
        </p:blipFill>
        <p:spPr>
          <a:xfrm>
            <a:off x="4604040" y="5311080"/>
            <a:ext cx="4523040" cy="1539000"/>
          </a:xfrm>
          <a:prstGeom prst="rect">
            <a:avLst/>
          </a:prstGeom>
          <a:ln>
            <a:noFill/>
          </a:ln>
        </p:spPr>
      </p:pic>
      <p:sp>
        <p:nvSpPr>
          <p:cNvPr id="52" name="CustomShape 2" hidden="1"/>
          <p:cNvSpPr/>
          <p:nvPr/>
        </p:nvSpPr>
        <p:spPr>
          <a:xfrm>
            <a:off x="4363200" y="3540240"/>
            <a:ext cx="4772880" cy="3309840"/>
          </a:xfrm>
          <a:custGeom>
            <a:avLst/>
            <a:gdLst/>
            <a:ahLst/>
            <a:rect l="l" t="t" r="r" b="b"/>
            <a:pathLst>
              <a:path w="4773295" h="3310254">
                <a:moveTo>
                  <a:pt x="4773168" y="0"/>
                </a:moveTo>
                <a:lnTo>
                  <a:pt x="4617593" y="34925"/>
                </a:lnTo>
                <a:lnTo>
                  <a:pt x="4247769" y="104775"/>
                </a:lnTo>
                <a:lnTo>
                  <a:pt x="4049394" y="130175"/>
                </a:lnTo>
                <a:lnTo>
                  <a:pt x="3627119" y="190500"/>
                </a:lnTo>
                <a:lnTo>
                  <a:pt x="3420744" y="215900"/>
                </a:lnTo>
                <a:lnTo>
                  <a:pt x="3222370" y="250825"/>
                </a:lnTo>
                <a:lnTo>
                  <a:pt x="3023869" y="276225"/>
                </a:lnTo>
                <a:lnTo>
                  <a:pt x="2842894" y="320675"/>
                </a:lnTo>
                <a:lnTo>
                  <a:pt x="2679445" y="363600"/>
                </a:lnTo>
                <a:lnTo>
                  <a:pt x="2541396" y="414400"/>
                </a:lnTo>
                <a:lnTo>
                  <a:pt x="2420746" y="476250"/>
                </a:lnTo>
                <a:lnTo>
                  <a:pt x="2335021" y="536575"/>
                </a:lnTo>
                <a:lnTo>
                  <a:pt x="2309621" y="569976"/>
                </a:lnTo>
                <a:lnTo>
                  <a:pt x="2282570" y="614426"/>
                </a:lnTo>
                <a:lnTo>
                  <a:pt x="2265171" y="657225"/>
                </a:lnTo>
                <a:lnTo>
                  <a:pt x="2265171" y="700151"/>
                </a:lnTo>
                <a:lnTo>
                  <a:pt x="2274696" y="752475"/>
                </a:lnTo>
                <a:lnTo>
                  <a:pt x="2292095" y="795401"/>
                </a:lnTo>
                <a:lnTo>
                  <a:pt x="2317495" y="838200"/>
                </a:lnTo>
                <a:lnTo>
                  <a:pt x="2352420" y="873125"/>
                </a:lnTo>
                <a:lnTo>
                  <a:pt x="2446146" y="941451"/>
                </a:lnTo>
                <a:lnTo>
                  <a:pt x="2576321" y="1011301"/>
                </a:lnTo>
                <a:lnTo>
                  <a:pt x="2722244" y="1063625"/>
                </a:lnTo>
                <a:lnTo>
                  <a:pt x="3058794" y="1166876"/>
                </a:lnTo>
                <a:lnTo>
                  <a:pt x="3420744" y="1252601"/>
                </a:lnTo>
                <a:lnTo>
                  <a:pt x="3601719" y="1305052"/>
                </a:lnTo>
                <a:lnTo>
                  <a:pt x="3765168" y="1347851"/>
                </a:lnTo>
                <a:lnTo>
                  <a:pt x="3911218" y="1400302"/>
                </a:lnTo>
                <a:lnTo>
                  <a:pt x="4049394" y="1460627"/>
                </a:lnTo>
                <a:lnTo>
                  <a:pt x="4152518" y="1520952"/>
                </a:lnTo>
                <a:lnTo>
                  <a:pt x="4187443" y="1555877"/>
                </a:lnTo>
                <a:lnTo>
                  <a:pt x="4247769" y="1633601"/>
                </a:lnTo>
                <a:lnTo>
                  <a:pt x="4255643" y="1676527"/>
                </a:lnTo>
                <a:lnTo>
                  <a:pt x="4255643" y="1719326"/>
                </a:lnTo>
                <a:lnTo>
                  <a:pt x="4230243" y="1789176"/>
                </a:lnTo>
                <a:lnTo>
                  <a:pt x="4195318" y="1824101"/>
                </a:lnTo>
                <a:lnTo>
                  <a:pt x="4152518" y="1857502"/>
                </a:lnTo>
                <a:lnTo>
                  <a:pt x="4100067" y="1884426"/>
                </a:lnTo>
                <a:lnTo>
                  <a:pt x="4039869" y="1917827"/>
                </a:lnTo>
                <a:lnTo>
                  <a:pt x="3971543" y="1944751"/>
                </a:lnTo>
                <a:lnTo>
                  <a:pt x="3885818" y="1970151"/>
                </a:lnTo>
                <a:lnTo>
                  <a:pt x="3790568" y="1995551"/>
                </a:lnTo>
                <a:lnTo>
                  <a:pt x="3695318" y="2022602"/>
                </a:lnTo>
                <a:lnTo>
                  <a:pt x="3584193" y="2047989"/>
                </a:lnTo>
                <a:lnTo>
                  <a:pt x="2430271" y="2341702"/>
                </a:lnTo>
                <a:lnTo>
                  <a:pt x="2076196" y="2444889"/>
                </a:lnTo>
                <a:lnTo>
                  <a:pt x="1696847" y="2567139"/>
                </a:lnTo>
                <a:lnTo>
                  <a:pt x="1301623" y="2713189"/>
                </a:lnTo>
                <a:lnTo>
                  <a:pt x="879348" y="2886240"/>
                </a:lnTo>
                <a:lnTo>
                  <a:pt x="447675" y="3084690"/>
                </a:lnTo>
                <a:lnTo>
                  <a:pt x="0" y="3310127"/>
                </a:lnTo>
                <a:lnTo>
                  <a:pt x="241300" y="3310127"/>
                </a:lnTo>
                <a:lnTo>
                  <a:pt x="387350" y="3292664"/>
                </a:lnTo>
                <a:lnTo>
                  <a:pt x="612775" y="3162477"/>
                </a:lnTo>
                <a:lnTo>
                  <a:pt x="852424" y="3032302"/>
                </a:lnTo>
                <a:lnTo>
                  <a:pt x="1111123" y="2911640"/>
                </a:lnTo>
                <a:lnTo>
                  <a:pt x="1395222" y="2798927"/>
                </a:lnTo>
                <a:lnTo>
                  <a:pt x="1688973" y="2687789"/>
                </a:lnTo>
                <a:lnTo>
                  <a:pt x="1998472" y="2575077"/>
                </a:lnTo>
                <a:lnTo>
                  <a:pt x="2774695" y="2333764"/>
                </a:lnTo>
                <a:lnTo>
                  <a:pt x="2928619" y="2289302"/>
                </a:lnTo>
                <a:lnTo>
                  <a:pt x="3247770" y="2211514"/>
                </a:lnTo>
                <a:lnTo>
                  <a:pt x="3901693" y="2040001"/>
                </a:lnTo>
                <a:lnTo>
                  <a:pt x="4049394" y="2005076"/>
                </a:lnTo>
                <a:lnTo>
                  <a:pt x="4195318" y="1962277"/>
                </a:lnTo>
                <a:lnTo>
                  <a:pt x="4333494" y="1927352"/>
                </a:lnTo>
                <a:lnTo>
                  <a:pt x="4454144" y="1892427"/>
                </a:lnTo>
                <a:lnTo>
                  <a:pt x="4565269" y="1857502"/>
                </a:lnTo>
                <a:lnTo>
                  <a:pt x="4652518" y="1824101"/>
                </a:lnTo>
                <a:lnTo>
                  <a:pt x="4720844" y="1797177"/>
                </a:lnTo>
                <a:lnTo>
                  <a:pt x="4773168" y="1771777"/>
                </a:lnTo>
                <a:lnTo>
                  <a:pt x="4773168" y="1382776"/>
                </a:lnTo>
                <a:lnTo>
                  <a:pt x="4668393" y="1365377"/>
                </a:lnTo>
                <a:lnTo>
                  <a:pt x="4238244" y="1279652"/>
                </a:lnTo>
                <a:lnTo>
                  <a:pt x="4074794" y="1244727"/>
                </a:lnTo>
                <a:lnTo>
                  <a:pt x="3557269" y="1114552"/>
                </a:lnTo>
                <a:lnTo>
                  <a:pt x="3393820" y="1063625"/>
                </a:lnTo>
                <a:lnTo>
                  <a:pt x="3247770" y="1011301"/>
                </a:lnTo>
                <a:lnTo>
                  <a:pt x="3109594" y="958850"/>
                </a:lnTo>
                <a:lnTo>
                  <a:pt x="2988944" y="898525"/>
                </a:lnTo>
                <a:lnTo>
                  <a:pt x="2895345" y="847725"/>
                </a:lnTo>
                <a:lnTo>
                  <a:pt x="2825495" y="785876"/>
                </a:lnTo>
                <a:lnTo>
                  <a:pt x="2807969" y="752475"/>
                </a:lnTo>
                <a:lnTo>
                  <a:pt x="2790570" y="725551"/>
                </a:lnTo>
                <a:lnTo>
                  <a:pt x="2782569" y="692150"/>
                </a:lnTo>
                <a:lnTo>
                  <a:pt x="2790570" y="665226"/>
                </a:lnTo>
                <a:lnTo>
                  <a:pt x="2825495" y="604901"/>
                </a:lnTo>
                <a:lnTo>
                  <a:pt x="2877819" y="544576"/>
                </a:lnTo>
                <a:lnTo>
                  <a:pt x="2955670" y="501650"/>
                </a:lnTo>
                <a:lnTo>
                  <a:pt x="3049269" y="458850"/>
                </a:lnTo>
                <a:lnTo>
                  <a:pt x="3152520" y="423925"/>
                </a:lnTo>
                <a:lnTo>
                  <a:pt x="3273170" y="389000"/>
                </a:lnTo>
                <a:lnTo>
                  <a:pt x="3549268" y="338200"/>
                </a:lnTo>
                <a:lnTo>
                  <a:pt x="3858894" y="285750"/>
                </a:lnTo>
                <a:lnTo>
                  <a:pt x="4169917" y="250825"/>
                </a:lnTo>
                <a:lnTo>
                  <a:pt x="4635119" y="173100"/>
                </a:lnTo>
                <a:lnTo>
                  <a:pt x="4773168" y="138175"/>
                </a:lnTo>
                <a:lnTo>
                  <a:pt x="4773168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bg object 21" descr=""/>
          <p:cNvPicPr/>
          <p:nvPr/>
        </p:nvPicPr>
        <p:blipFill>
          <a:blip r:embed="rId5"/>
          <a:stretch/>
        </p:blipFill>
        <p:spPr>
          <a:xfrm>
            <a:off x="7146000" y="3678840"/>
            <a:ext cx="1980720" cy="854640"/>
          </a:xfrm>
          <a:prstGeom prst="rect">
            <a:avLst/>
          </a:prstGeom>
          <a:ln>
            <a:noFill/>
          </a:ln>
        </p:spPr>
      </p:pic>
      <p:pic>
        <p:nvPicPr>
          <p:cNvPr id="54" name="bg object 22" descr=""/>
          <p:cNvPicPr/>
          <p:nvPr/>
        </p:nvPicPr>
        <p:blipFill>
          <a:blip r:embed="rId6"/>
          <a:stretch/>
        </p:blipFill>
        <p:spPr>
          <a:xfrm>
            <a:off x="5272920" y="2129040"/>
            <a:ext cx="2896920" cy="243972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0" y="0"/>
            <a:ext cx="9143640" cy="685764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" name="bg object 17" descr=""/>
          <p:cNvPicPr/>
          <p:nvPr/>
        </p:nvPicPr>
        <p:blipFill>
          <a:blip r:embed="rId7"/>
          <a:stretch/>
        </p:blipFill>
        <p:spPr>
          <a:xfrm>
            <a:off x="2743200" y="4197240"/>
            <a:ext cx="4574520" cy="2652840"/>
          </a:xfrm>
          <a:prstGeom prst="rect">
            <a:avLst/>
          </a:prstGeom>
          <a:ln>
            <a:noFill/>
          </a:ln>
        </p:spPr>
      </p:pic>
      <p:pic>
        <p:nvPicPr>
          <p:cNvPr id="57" name="bg object 18" descr=""/>
          <p:cNvPicPr/>
          <p:nvPr/>
        </p:nvPicPr>
        <p:blipFill>
          <a:blip r:embed="rId8"/>
          <a:stretch/>
        </p:blipFill>
        <p:spPr>
          <a:xfrm>
            <a:off x="6620400" y="4239720"/>
            <a:ext cx="1997640" cy="1287360"/>
          </a:xfrm>
          <a:prstGeom prst="rect">
            <a:avLst/>
          </a:prstGeom>
          <a:ln>
            <a:noFill/>
          </a:ln>
        </p:spPr>
      </p:pic>
      <p:pic>
        <p:nvPicPr>
          <p:cNvPr id="58" name="bg object 19" descr=""/>
          <p:cNvPicPr/>
          <p:nvPr/>
        </p:nvPicPr>
        <p:blipFill>
          <a:blip r:embed="rId9"/>
          <a:stretch/>
        </p:blipFill>
        <p:spPr>
          <a:xfrm>
            <a:off x="4604040" y="5311080"/>
            <a:ext cx="4523040" cy="1539000"/>
          </a:xfrm>
          <a:prstGeom prst="rect">
            <a:avLst/>
          </a:prstGeom>
          <a:ln>
            <a:noFill/>
          </a:ln>
        </p:spPr>
      </p:pic>
      <p:sp>
        <p:nvSpPr>
          <p:cNvPr id="59" name="CustomShape 4"/>
          <p:cNvSpPr/>
          <p:nvPr/>
        </p:nvSpPr>
        <p:spPr>
          <a:xfrm>
            <a:off x="4363200" y="3540240"/>
            <a:ext cx="4772880" cy="3309840"/>
          </a:xfrm>
          <a:custGeom>
            <a:avLst/>
            <a:gdLst/>
            <a:ahLst/>
            <a:rect l="l" t="t" r="r" b="b"/>
            <a:pathLst>
              <a:path w="4773295" h="3310254">
                <a:moveTo>
                  <a:pt x="4773168" y="0"/>
                </a:moveTo>
                <a:lnTo>
                  <a:pt x="4617593" y="34925"/>
                </a:lnTo>
                <a:lnTo>
                  <a:pt x="4247769" y="104775"/>
                </a:lnTo>
                <a:lnTo>
                  <a:pt x="4049394" y="130175"/>
                </a:lnTo>
                <a:lnTo>
                  <a:pt x="3627119" y="190500"/>
                </a:lnTo>
                <a:lnTo>
                  <a:pt x="3420744" y="215900"/>
                </a:lnTo>
                <a:lnTo>
                  <a:pt x="3222370" y="250825"/>
                </a:lnTo>
                <a:lnTo>
                  <a:pt x="3023869" y="276225"/>
                </a:lnTo>
                <a:lnTo>
                  <a:pt x="2842894" y="320675"/>
                </a:lnTo>
                <a:lnTo>
                  <a:pt x="2679445" y="363600"/>
                </a:lnTo>
                <a:lnTo>
                  <a:pt x="2541396" y="414400"/>
                </a:lnTo>
                <a:lnTo>
                  <a:pt x="2420746" y="476250"/>
                </a:lnTo>
                <a:lnTo>
                  <a:pt x="2335021" y="536575"/>
                </a:lnTo>
                <a:lnTo>
                  <a:pt x="2309621" y="569976"/>
                </a:lnTo>
                <a:lnTo>
                  <a:pt x="2282570" y="614426"/>
                </a:lnTo>
                <a:lnTo>
                  <a:pt x="2265171" y="657225"/>
                </a:lnTo>
                <a:lnTo>
                  <a:pt x="2265171" y="700151"/>
                </a:lnTo>
                <a:lnTo>
                  <a:pt x="2274696" y="752475"/>
                </a:lnTo>
                <a:lnTo>
                  <a:pt x="2292095" y="795401"/>
                </a:lnTo>
                <a:lnTo>
                  <a:pt x="2317495" y="838200"/>
                </a:lnTo>
                <a:lnTo>
                  <a:pt x="2352420" y="873125"/>
                </a:lnTo>
                <a:lnTo>
                  <a:pt x="2446146" y="941451"/>
                </a:lnTo>
                <a:lnTo>
                  <a:pt x="2576321" y="1011301"/>
                </a:lnTo>
                <a:lnTo>
                  <a:pt x="2722244" y="1063625"/>
                </a:lnTo>
                <a:lnTo>
                  <a:pt x="3058794" y="1166876"/>
                </a:lnTo>
                <a:lnTo>
                  <a:pt x="3420744" y="1252601"/>
                </a:lnTo>
                <a:lnTo>
                  <a:pt x="3601719" y="1305052"/>
                </a:lnTo>
                <a:lnTo>
                  <a:pt x="3765168" y="1347851"/>
                </a:lnTo>
                <a:lnTo>
                  <a:pt x="3911218" y="1400302"/>
                </a:lnTo>
                <a:lnTo>
                  <a:pt x="4049394" y="1460627"/>
                </a:lnTo>
                <a:lnTo>
                  <a:pt x="4152518" y="1520952"/>
                </a:lnTo>
                <a:lnTo>
                  <a:pt x="4187443" y="1555877"/>
                </a:lnTo>
                <a:lnTo>
                  <a:pt x="4247769" y="1633601"/>
                </a:lnTo>
                <a:lnTo>
                  <a:pt x="4255643" y="1676527"/>
                </a:lnTo>
                <a:lnTo>
                  <a:pt x="4255643" y="1719326"/>
                </a:lnTo>
                <a:lnTo>
                  <a:pt x="4230243" y="1789176"/>
                </a:lnTo>
                <a:lnTo>
                  <a:pt x="4195318" y="1824101"/>
                </a:lnTo>
                <a:lnTo>
                  <a:pt x="4152518" y="1857502"/>
                </a:lnTo>
                <a:lnTo>
                  <a:pt x="4100067" y="1884426"/>
                </a:lnTo>
                <a:lnTo>
                  <a:pt x="4039869" y="1917827"/>
                </a:lnTo>
                <a:lnTo>
                  <a:pt x="3971543" y="1944751"/>
                </a:lnTo>
                <a:lnTo>
                  <a:pt x="3885818" y="1970151"/>
                </a:lnTo>
                <a:lnTo>
                  <a:pt x="3790568" y="1995551"/>
                </a:lnTo>
                <a:lnTo>
                  <a:pt x="3695318" y="2022602"/>
                </a:lnTo>
                <a:lnTo>
                  <a:pt x="3584193" y="2047989"/>
                </a:lnTo>
                <a:lnTo>
                  <a:pt x="2430271" y="2341702"/>
                </a:lnTo>
                <a:lnTo>
                  <a:pt x="2076196" y="2444889"/>
                </a:lnTo>
                <a:lnTo>
                  <a:pt x="1696847" y="2567139"/>
                </a:lnTo>
                <a:lnTo>
                  <a:pt x="1301623" y="2713189"/>
                </a:lnTo>
                <a:lnTo>
                  <a:pt x="879348" y="2886240"/>
                </a:lnTo>
                <a:lnTo>
                  <a:pt x="447675" y="3084690"/>
                </a:lnTo>
                <a:lnTo>
                  <a:pt x="0" y="3310127"/>
                </a:lnTo>
                <a:lnTo>
                  <a:pt x="241300" y="3310127"/>
                </a:lnTo>
                <a:lnTo>
                  <a:pt x="387350" y="3292664"/>
                </a:lnTo>
                <a:lnTo>
                  <a:pt x="612775" y="3162477"/>
                </a:lnTo>
                <a:lnTo>
                  <a:pt x="852424" y="3032302"/>
                </a:lnTo>
                <a:lnTo>
                  <a:pt x="1111123" y="2911640"/>
                </a:lnTo>
                <a:lnTo>
                  <a:pt x="1395222" y="2798927"/>
                </a:lnTo>
                <a:lnTo>
                  <a:pt x="1688973" y="2687789"/>
                </a:lnTo>
                <a:lnTo>
                  <a:pt x="1998472" y="2575077"/>
                </a:lnTo>
                <a:lnTo>
                  <a:pt x="2774695" y="2333764"/>
                </a:lnTo>
                <a:lnTo>
                  <a:pt x="2928619" y="2289302"/>
                </a:lnTo>
                <a:lnTo>
                  <a:pt x="3247770" y="2211514"/>
                </a:lnTo>
                <a:lnTo>
                  <a:pt x="3901693" y="2040001"/>
                </a:lnTo>
                <a:lnTo>
                  <a:pt x="4049394" y="2005076"/>
                </a:lnTo>
                <a:lnTo>
                  <a:pt x="4195318" y="1962277"/>
                </a:lnTo>
                <a:lnTo>
                  <a:pt x="4333494" y="1927352"/>
                </a:lnTo>
                <a:lnTo>
                  <a:pt x="4454144" y="1892427"/>
                </a:lnTo>
                <a:lnTo>
                  <a:pt x="4565269" y="1857502"/>
                </a:lnTo>
                <a:lnTo>
                  <a:pt x="4652518" y="1824101"/>
                </a:lnTo>
                <a:lnTo>
                  <a:pt x="4720844" y="1797177"/>
                </a:lnTo>
                <a:lnTo>
                  <a:pt x="4773168" y="1771777"/>
                </a:lnTo>
                <a:lnTo>
                  <a:pt x="4773168" y="1382776"/>
                </a:lnTo>
                <a:lnTo>
                  <a:pt x="4668393" y="1365377"/>
                </a:lnTo>
                <a:lnTo>
                  <a:pt x="4238244" y="1279652"/>
                </a:lnTo>
                <a:lnTo>
                  <a:pt x="4074794" y="1244727"/>
                </a:lnTo>
                <a:lnTo>
                  <a:pt x="3557269" y="1114552"/>
                </a:lnTo>
                <a:lnTo>
                  <a:pt x="3393820" y="1063625"/>
                </a:lnTo>
                <a:lnTo>
                  <a:pt x="3247770" y="1011301"/>
                </a:lnTo>
                <a:lnTo>
                  <a:pt x="3109594" y="958850"/>
                </a:lnTo>
                <a:lnTo>
                  <a:pt x="2988944" y="898525"/>
                </a:lnTo>
                <a:lnTo>
                  <a:pt x="2895345" y="847725"/>
                </a:lnTo>
                <a:lnTo>
                  <a:pt x="2825495" y="785876"/>
                </a:lnTo>
                <a:lnTo>
                  <a:pt x="2807969" y="752475"/>
                </a:lnTo>
                <a:lnTo>
                  <a:pt x="2790570" y="725551"/>
                </a:lnTo>
                <a:lnTo>
                  <a:pt x="2782569" y="692150"/>
                </a:lnTo>
                <a:lnTo>
                  <a:pt x="2790570" y="665226"/>
                </a:lnTo>
                <a:lnTo>
                  <a:pt x="2825495" y="604901"/>
                </a:lnTo>
                <a:lnTo>
                  <a:pt x="2877819" y="544576"/>
                </a:lnTo>
                <a:lnTo>
                  <a:pt x="2955670" y="501650"/>
                </a:lnTo>
                <a:lnTo>
                  <a:pt x="3049269" y="458850"/>
                </a:lnTo>
                <a:lnTo>
                  <a:pt x="3152520" y="423925"/>
                </a:lnTo>
                <a:lnTo>
                  <a:pt x="3273170" y="389000"/>
                </a:lnTo>
                <a:lnTo>
                  <a:pt x="3549268" y="338200"/>
                </a:lnTo>
                <a:lnTo>
                  <a:pt x="3858894" y="285750"/>
                </a:lnTo>
                <a:lnTo>
                  <a:pt x="4169917" y="250825"/>
                </a:lnTo>
                <a:lnTo>
                  <a:pt x="4635119" y="173100"/>
                </a:lnTo>
                <a:lnTo>
                  <a:pt x="4773168" y="138175"/>
                </a:lnTo>
                <a:lnTo>
                  <a:pt x="4773168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bg object 21" descr=""/>
          <p:cNvPicPr/>
          <p:nvPr/>
        </p:nvPicPr>
        <p:blipFill>
          <a:blip r:embed="rId10"/>
          <a:stretch/>
        </p:blipFill>
        <p:spPr>
          <a:xfrm>
            <a:off x="7146000" y="3678840"/>
            <a:ext cx="1980720" cy="854640"/>
          </a:xfrm>
          <a:prstGeom prst="rect">
            <a:avLst/>
          </a:prstGeom>
          <a:ln>
            <a:noFill/>
          </a:ln>
        </p:spPr>
      </p:pic>
      <p:pic>
        <p:nvPicPr>
          <p:cNvPr id="61" name="bg object 22" descr=""/>
          <p:cNvPicPr/>
          <p:nvPr/>
        </p:nvPicPr>
        <p:blipFill>
          <a:blip r:embed="rId11"/>
          <a:stretch/>
        </p:blipFill>
        <p:spPr>
          <a:xfrm>
            <a:off x="5272920" y="2129040"/>
            <a:ext cx="2896920" cy="2439720"/>
          </a:xfrm>
          <a:prstGeom prst="rect">
            <a:avLst/>
          </a:prstGeom>
          <a:ln>
            <a:noFill/>
          </a:ln>
        </p:spPr>
      </p:pic>
      <p:pic>
        <p:nvPicPr>
          <p:cNvPr id="62" name="bg object 23" descr=""/>
          <p:cNvPicPr/>
          <p:nvPr/>
        </p:nvPicPr>
        <p:blipFill>
          <a:blip r:embed="rId12"/>
          <a:stretch/>
        </p:blipFill>
        <p:spPr>
          <a:xfrm>
            <a:off x="0" y="0"/>
            <a:ext cx="9140760" cy="2819160"/>
          </a:xfrm>
          <a:prstGeom prst="rect">
            <a:avLst/>
          </a:prstGeom>
          <a:ln>
            <a:noFill/>
          </a:ln>
        </p:spPr>
      </p:pic>
      <p:pic>
        <p:nvPicPr>
          <p:cNvPr id="63" name="bg object 24" descr=""/>
          <p:cNvPicPr/>
          <p:nvPr/>
        </p:nvPicPr>
        <p:blipFill>
          <a:blip r:embed="rId13"/>
          <a:stretch/>
        </p:blipFill>
        <p:spPr>
          <a:xfrm>
            <a:off x="2842200" y="332280"/>
            <a:ext cx="3492000" cy="1228680"/>
          </a:xfrm>
          <a:prstGeom prst="rect">
            <a:avLst/>
          </a:prstGeom>
          <a:ln>
            <a:noFill/>
          </a:ln>
        </p:spPr>
      </p:pic>
      <p:sp>
        <p:nvSpPr>
          <p:cNvPr id="64" name="PlaceHolder 5"/>
          <p:cNvSpPr>
            <a:spLocks noGrp="1"/>
          </p:cNvSpPr>
          <p:nvPr>
            <p:ph type="title"/>
          </p:nvPr>
        </p:nvSpPr>
        <p:spPr>
          <a:xfrm>
            <a:off x="1571040" y="461880"/>
            <a:ext cx="6001560" cy="696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4400" spc="-1" strike="noStrike">
                <a:latin typeface="Calibri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Calibri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ftr"/>
          </p:nvPr>
        </p:nvSpPr>
        <p:spPr>
          <a:xfrm>
            <a:off x="3155040" y="6494760"/>
            <a:ext cx="2834280" cy="195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2600">
              <a:lnSpc>
                <a:spcPts val="1426"/>
              </a:lnSpc>
            </a:pPr>
            <a:r>
              <a:rPr b="0" lang="el-GR" sz="1200" spc="-401" strike="noStrike">
                <a:solidFill>
                  <a:srgbClr val="ffffff"/>
                </a:solidFill>
                <a:latin typeface="Arial MT"/>
              </a:rPr>
              <a:t>Ε. </a:t>
            </a:r>
            <a:r>
              <a:rPr b="0" lang="el-GR" sz="1200" spc="-409" strike="noStrike">
                <a:solidFill>
                  <a:srgbClr val="ffffff"/>
                </a:solidFill>
                <a:latin typeface="Arial MT"/>
              </a:rPr>
              <a:t>Χ</a:t>
            </a:r>
            <a:r>
              <a:rPr b="0" lang="el-GR" sz="12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l-GR" sz="12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707" strike="noStrike">
                <a:solidFill>
                  <a:srgbClr val="ffffff"/>
                </a:solidFill>
                <a:latin typeface="Arial MT"/>
              </a:rPr>
              <a:t>Ζ</a:t>
            </a:r>
            <a:r>
              <a:rPr b="0" lang="el-GR" sz="1200" spc="-701" strike="noStrike">
                <a:solidFill>
                  <a:srgbClr val="ffffff"/>
                </a:solidFill>
                <a:latin typeface="Arial MT"/>
              </a:rPr>
              <a:t>ι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545" strike="noStrike">
                <a:solidFill>
                  <a:srgbClr val="ffffff"/>
                </a:solidFill>
                <a:latin typeface="Arial MT"/>
              </a:rPr>
              <a:t>ύ</a:t>
            </a:r>
            <a:r>
              <a:rPr b="0" lang="el-GR" sz="1200" spc="-616" strike="noStrike">
                <a:solidFill>
                  <a:srgbClr val="ffffff"/>
                </a:solidFill>
                <a:latin typeface="Arial MT"/>
              </a:rPr>
              <a:t>λ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α</a:t>
            </a:r>
            <a:r>
              <a:rPr b="0" lang="el-GR" sz="1200" spc="-565" strike="noStrike">
                <a:solidFill>
                  <a:srgbClr val="ffffff"/>
                </a:solidFill>
                <a:latin typeface="Arial MT"/>
              </a:rPr>
              <a:t>ς</a:t>
            </a:r>
            <a:r>
              <a:rPr b="0" lang="el-GR" sz="12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100" strike="noStrike">
                <a:solidFill>
                  <a:srgbClr val="ffffff"/>
                </a:solidFill>
                <a:latin typeface="Arial MT"/>
              </a:rPr>
              <a:t>(</a:t>
            </a:r>
            <a:r>
              <a:rPr b="0" lang="el-GR" sz="1200" spc="-316" strike="noStrike">
                <a:solidFill>
                  <a:srgbClr val="ffffff"/>
                </a:solidFill>
                <a:latin typeface="Arial MT"/>
              </a:rPr>
              <a:t>Κ</a:t>
            </a:r>
            <a:r>
              <a:rPr b="0" lang="el-GR" sz="1200" spc="-525" strike="noStrike">
                <a:solidFill>
                  <a:srgbClr val="ffffff"/>
                </a:solidFill>
                <a:latin typeface="Arial MT"/>
              </a:rPr>
              <a:t>α</a:t>
            </a:r>
            <a:r>
              <a:rPr b="0" lang="el-GR" sz="1200" spc="-517" strike="noStrike">
                <a:solidFill>
                  <a:srgbClr val="ffffff"/>
                </a:solidFill>
                <a:latin typeface="Arial MT"/>
              </a:rPr>
              <a:t>θ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η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γη</a:t>
            </a:r>
            <a:r>
              <a:rPr b="0" lang="el-GR" sz="1200" spc="-732" strike="noStrike">
                <a:solidFill>
                  <a:srgbClr val="ffffff"/>
                </a:solidFill>
                <a:latin typeface="Arial MT"/>
              </a:rPr>
              <a:t>τ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ή</a:t>
            </a:r>
            <a:r>
              <a:rPr b="0" lang="el-GR" sz="1200" spc="-625" strike="noStrike">
                <a:solidFill>
                  <a:srgbClr val="ffffff"/>
                </a:solidFill>
                <a:latin typeface="Arial MT"/>
              </a:rPr>
              <a:t>ς</a:t>
            </a:r>
            <a:r>
              <a:rPr b="0" lang="el-GR" sz="12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511" strike="noStrike">
                <a:solidFill>
                  <a:srgbClr val="ffffff"/>
                </a:solidFill>
                <a:latin typeface="Arial MT"/>
              </a:rPr>
              <a:t>Πληρ</a:t>
            </a:r>
            <a:r>
              <a:rPr b="0" lang="el-GR" sz="1200" spc="-500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486" strike="noStrike">
                <a:solidFill>
                  <a:srgbClr val="ffffff"/>
                </a:solidFill>
                <a:latin typeface="Arial MT"/>
              </a:rPr>
              <a:t>φ</a:t>
            </a:r>
            <a:r>
              <a:rPr b="0" lang="el-GR" sz="1200" spc="-477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732" strike="noStrike">
                <a:solidFill>
                  <a:srgbClr val="ffffff"/>
                </a:solidFill>
                <a:latin typeface="Arial MT"/>
              </a:rPr>
              <a:t>ρ</a:t>
            </a:r>
            <a:r>
              <a:rPr b="0" lang="el-GR" sz="1200" spc="-727" strike="noStrike">
                <a:solidFill>
                  <a:srgbClr val="ffffff"/>
                </a:solidFill>
                <a:latin typeface="Arial MT"/>
              </a:rPr>
              <a:t>ι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κ</a:t>
            </a:r>
            <a:r>
              <a:rPr b="0" lang="el-GR" sz="1200" spc="-582" strike="noStrike">
                <a:solidFill>
                  <a:srgbClr val="ffffff"/>
                </a:solidFill>
                <a:latin typeface="Arial MT"/>
              </a:rPr>
              <a:t>ή</a:t>
            </a:r>
            <a:r>
              <a:rPr b="0" lang="el-GR" sz="1200" spc="-316" strike="noStrike">
                <a:solidFill>
                  <a:srgbClr val="ffffff"/>
                </a:solidFill>
                <a:latin typeface="Arial MT"/>
              </a:rPr>
              <a:t>ς)</a:t>
            </a:r>
            <a:endParaRPr b="0" lang="el-GR" sz="1200" spc="-1" strike="noStrike">
              <a:latin typeface="Times New Roman"/>
            </a:endParaRPr>
          </a:p>
        </p:txBody>
      </p:sp>
      <p:sp>
        <p:nvSpPr>
          <p:cNvPr id="66" name="PlaceHolder 7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67" name="PlaceHolder 8"/>
          <p:cNvSpPr>
            <a:spLocks noGrp="1"/>
          </p:cNvSpPr>
          <p:nvPr>
            <p:ph type="sldNum"/>
          </p:nvPr>
        </p:nvSpPr>
        <p:spPr>
          <a:xfrm>
            <a:off x="8386200" y="6494760"/>
            <a:ext cx="246600" cy="195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43D0AF07-6D95-43D8-86B7-3B89B80C804A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6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Calibri"/>
              </a:rPr>
              <a:t>Πατήστε για επεξεργασία της μορφής κειμένου διάρθρωσης</a:t>
            </a:r>
            <a:endParaRPr b="0" lang="el-G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Calibri"/>
              </a:rPr>
              <a:t>Δεύτερο επίπεδο διάρθρωσης</a:t>
            </a:r>
            <a:endParaRPr b="0" lang="el-G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Calibri"/>
              </a:rPr>
              <a:t>Τρίτο επίπεδο διάρθρωσης</a:t>
            </a:r>
            <a:endParaRPr b="0" lang="el-G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Calibri"/>
              </a:rPr>
              <a:t>Τέταρτο επίπεδο διάρθρωσης</a:t>
            </a:r>
            <a:endParaRPr b="0" lang="el-G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Calibri"/>
              </a:rPr>
              <a:t>Πέμπτο επίπεδο διάρθρωσης</a:t>
            </a:r>
            <a:endParaRPr b="0" lang="el-GR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Calibri"/>
              </a:rPr>
              <a:t>Έκτο επίπεδο διάρθρωσης</a:t>
            </a:r>
            <a:endParaRPr b="0" lang="el-GR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Calibri"/>
              </a:rPr>
              <a:t>Έβδομο επίπεδο διάρθρωσης</a:t>
            </a:r>
            <a:endParaRPr b="0" lang="el-GR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 hidden="1"/>
          <p:cNvSpPr/>
          <p:nvPr/>
        </p:nvSpPr>
        <p:spPr>
          <a:xfrm>
            <a:off x="0" y="0"/>
            <a:ext cx="9143640" cy="685764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bg object 17" descr=""/>
          <p:cNvPicPr/>
          <p:nvPr/>
        </p:nvPicPr>
        <p:blipFill>
          <a:blip r:embed="rId2"/>
          <a:stretch/>
        </p:blipFill>
        <p:spPr>
          <a:xfrm>
            <a:off x="2743200" y="4197240"/>
            <a:ext cx="4574520" cy="2652840"/>
          </a:xfrm>
          <a:prstGeom prst="rect">
            <a:avLst/>
          </a:prstGeom>
          <a:ln>
            <a:noFill/>
          </a:ln>
        </p:spPr>
      </p:pic>
      <p:pic>
        <p:nvPicPr>
          <p:cNvPr id="107" name="bg object 18" descr=""/>
          <p:cNvPicPr/>
          <p:nvPr/>
        </p:nvPicPr>
        <p:blipFill>
          <a:blip r:embed="rId3"/>
          <a:stretch/>
        </p:blipFill>
        <p:spPr>
          <a:xfrm>
            <a:off x="6620400" y="4239720"/>
            <a:ext cx="1997640" cy="1287360"/>
          </a:xfrm>
          <a:prstGeom prst="rect">
            <a:avLst/>
          </a:prstGeom>
          <a:ln>
            <a:noFill/>
          </a:ln>
        </p:spPr>
      </p:pic>
      <p:pic>
        <p:nvPicPr>
          <p:cNvPr id="108" name="bg object 19" descr=""/>
          <p:cNvPicPr/>
          <p:nvPr/>
        </p:nvPicPr>
        <p:blipFill>
          <a:blip r:embed="rId4"/>
          <a:stretch/>
        </p:blipFill>
        <p:spPr>
          <a:xfrm>
            <a:off x="4604040" y="5311080"/>
            <a:ext cx="4523040" cy="1539000"/>
          </a:xfrm>
          <a:prstGeom prst="rect">
            <a:avLst/>
          </a:prstGeom>
          <a:ln>
            <a:noFill/>
          </a:ln>
        </p:spPr>
      </p:pic>
      <p:sp>
        <p:nvSpPr>
          <p:cNvPr id="109" name="CustomShape 2" hidden="1"/>
          <p:cNvSpPr/>
          <p:nvPr/>
        </p:nvSpPr>
        <p:spPr>
          <a:xfrm>
            <a:off x="4363200" y="3540240"/>
            <a:ext cx="4772880" cy="3309840"/>
          </a:xfrm>
          <a:custGeom>
            <a:avLst/>
            <a:gdLst/>
            <a:ahLst/>
            <a:rect l="l" t="t" r="r" b="b"/>
            <a:pathLst>
              <a:path w="4773295" h="3310254">
                <a:moveTo>
                  <a:pt x="4773168" y="0"/>
                </a:moveTo>
                <a:lnTo>
                  <a:pt x="4617593" y="34925"/>
                </a:lnTo>
                <a:lnTo>
                  <a:pt x="4247769" y="104775"/>
                </a:lnTo>
                <a:lnTo>
                  <a:pt x="4049394" y="130175"/>
                </a:lnTo>
                <a:lnTo>
                  <a:pt x="3627119" y="190500"/>
                </a:lnTo>
                <a:lnTo>
                  <a:pt x="3420744" y="215900"/>
                </a:lnTo>
                <a:lnTo>
                  <a:pt x="3222370" y="250825"/>
                </a:lnTo>
                <a:lnTo>
                  <a:pt x="3023869" y="276225"/>
                </a:lnTo>
                <a:lnTo>
                  <a:pt x="2842894" y="320675"/>
                </a:lnTo>
                <a:lnTo>
                  <a:pt x="2679445" y="363600"/>
                </a:lnTo>
                <a:lnTo>
                  <a:pt x="2541396" y="414400"/>
                </a:lnTo>
                <a:lnTo>
                  <a:pt x="2420746" y="476250"/>
                </a:lnTo>
                <a:lnTo>
                  <a:pt x="2335021" y="536575"/>
                </a:lnTo>
                <a:lnTo>
                  <a:pt x="2309621" y="569976"/>
                </a:lnTo>
                <a:lnTo>
                  <a:pt x="2282570" y="614426"/>
                </a:lnTo>
                <a:lnTo>
                  <a:pt x="2265171" y="657225"/>
                </a:lnTo>
                <a:lnTo>
                  <a:pt x="2265171" y="700151"/>
                </a:lnTo>
                <a:lnTo>
                  <a:pt x="2274696" y="752475"/>
                </a:lnTo>
                <a:lnTo>
                  <a:pt x="2292095" y="795401"/>
                </a:lnTo>
                <a:lnTo>
                  <a:pt x="2317495" y="838200"/>
                </a:lnTo>
                <a:lnTo>
                  <a:pt x="2352420" y="873125"/>
                </a:lnTo>
                <a:lnTo>
                  <a:pt x="2446146" y="941451"/>
                </a:lnTo>
                <a:lnTo>
                  <a:pt x="2576321" y="1011301"/>
                </a:lnTo>
                <a:lnTo>
                  <a:pt x="2722244" y="1063625"/>
                </a:lnTo>
                <a:lnTo>
                  <a:pt x="3058794" y="1166876"/>
                </a:lnTo>
                <a:lnTo>
                  <a:pt x="3420744" y="1252601"/>
                </a:lnTo>
                <a:lnTo>
                  <a:pt x="3601719" y="1305052"/>
                </a:lnTo>
                <a:lnTo>
                  <a:pt x="3765168" y="1347851"/>
                </a:lnTo>
                <a:lnTo>
                  <a:pt x="3911218" y="1400302"/>
                </a:lnTo>
                <a:lnTo>
                  <a:pt x="4049394" y="1460627"/>
                </a:lnTo>
                <a:lnTo>
                  <a:pt x="4152518" y="1520952"/>
                </a:lnTo>
                <a:lnTo>
                  <a:pt x="4187443" y="1555877"/>
                </a:lnTo>
                <a:lnTo>
                  <a:pt x="4247769" y="1633601"/>
                </a:lnTo>
                <a:lnTo>
                  <a:pt x="4255643" y="1676527"/>
                </a:lnTo>
                <a:lnTo>
                  <a:pt x="4255643" y="1719326"/>
                </a:lnTo>
                <a:lnTo>
                  <a:pt x="4230243" y="1789176"/>
                </a:lnTo>
                <a:lnTo>
                  <a:pt x="4195318" y="1824101"/>
                </a:lnTo>
                <a:lnTo>
                  <a:pt x="4152518" y="1857502"/>
                </a:lnTo>
                <a:lnTo>
                  <a:pt x="4100067" y="1884426"/>
                </a:lnTo>
                <a:lnTo>
                  <a:pt x="4039869" y="1917827"/>
                </a:lnTo>
                <a:lnTo>
                  <a:pt x="3971543" y="1944751"/>
                </a:lnTo>
                <a:lnTo>
                  <a:pt x="3885818" y="1970151"/>
                </a:lnTo>
                <a:lnTo>
                  <a:pt x="3790568" y="1995551"/>
                </a:lnTo>
                <a:lnTo>
                  <a:pt x="3695318" y="2022602"/>
                </a:lnTo>
                <a:lnTo>
                  <a:pt x="3584193" y="2047989"/>
                </a:lnTo>
                <a:lnTo>
                  <a:pt x="2430271" y="2341702"/>
                </a:lnTo>
                <a:lnTo>
                  <a:pt x="2076196" y="2444889"/>
                </a:lnTo>
                <a:lnTo>
                  <a:pt x="1696847" y="2567139"/>
                </a:lnTo>
                <a:lnTo>
                  <a:pt x="1301623" y="2713189"/>
                </a:lnTo>
                <a:lnTo>
                  <a:pt x="879348" y="2886240"/>
                </a:lnTo>
                <a:lnTo>
                  <a:pt x="447675" y="3084690"/>
                </a:lnTo>
                <a:lnTo>
                  <a:pt x="0" y="3310127"/>
                </a:lnTo>
                <a:lnTo>
                  <a:pt x="241300" y="3310127"/>
                </a:lnTo>
                <a:lnTo>
                  <a:pt x="387350" y="3292664"/>
                </a:lnTo>
                <a:lnTo>
                  <a:pt x="612775" y="3162477"/>
                </a:lnTo>
                <a:lnTo>
                  <a:pt x="852424" y="3032302"/>
                </a:lnTo>
                <a:lnTo>
                  <a:pt x="1111123" y="2911640"/>
                </a:lnTo>
                <a:lnTo>
                  <a:pt x="1395222" y="2798927"/>
                </a:lnTo>
                <a:lnTo>
                  <a:pt x="1688973" y="2687789"/>
                </a:lnTo>
                <a:lnTo>
                  <a:pt x="1998472" y="2575077"/>
                </a:lnTo>
                <a:lnTo>
                  <a:pt x="2774695" y="2333764"/>
                </a:lnTo>
                <a:lnTo>
                  <a:pt x="2928619" y="2289302"/>
                </a:lnTo>
                <a:lnTo>
                  <a:pt x="3247770" y="2211514"/>
                </a:lnTo>
                <a:lnTo>
                  <a:pt x="3901693" y="2040001"/>
                </a:lnTo>
                <a:lnTo>
                  <a:pt x="4049394" y="2005076"/>
                </a:lnTo>
                <a:lnTo>
                  <a:pt x="4195318" y="1962277"/>
                </a:lnTo>
                <a:lnTo>
                  <a:pt x="4333494" y="1927352"/>
                </a:lnTo>
                <a:lnTo>
                  <a:pt x="4454144" y="1892427"/>
                </a:lnTo>
                <a:lnTo>
                  <a:pt x="4565269" y="1857502"/>
                </a:lnTo>
                <a:lnTo>
                  <a:pt x="4652518" y="1824101"/>
                </a:lnTo>
                <a:lnTo>
                  <a:pt x="4720844" y="1797177"/>
                </a:lnTo>
                <a:lnTo>
                  <a:pt x="4773168" y="1771777"/>
                </a:lnTo>
                <a:lnTo>
                  <a:pt x="4773168" y="1382776"/>
                </a:lnTo>
                <a:lnTo>
                  <a:pt x="4668393" y="1365377"/>
                </a:lnTo>
                <a:lnTo>
                  <a:pt x="4238244" y="1279652"/>
                </a:lnTo>
                <a:lnTo>
                  <a:pt x="4074794" y="1244727"/>
                </a:lnTo>
                <a:lnTo>
                  <a:pt x="3557269" y="1114552"/>
                </a:lnTo>
                <a:lnTo>
                  <a:pt x="3393820" y="1063625"/>
                </a:lnTo>
                <a:lnTo>
                  <a:pt x="3247770" y="1011301"/>
                </a:lnTo>
                <a:lnTo>
                  <a:pt x="3109594" y="958850"/>
                </a:lnTo>
                <a:lnTo>
                  <a:pt x="2988944" y="898525"/>
                </a:lnTo>
                <a:lnTo>
                  <a:pt x="2895345" y="847725"/>
                </a:lnTo>
                <a:lnTo>
                  <a:pt x="2825495" y="785876"/>
                </a:lnTo>
                <a:lnTo>
                  <a:pt x="2807969" y="752475"/>
                </a:lnTo>
                <a:lnTo>
                  <a:pt x="2790570" y="725551"/>
                </a:lnTo>
                <a:lnTo>
                  <a:pt x="2782569" y="692150"/>
                </a:lnTo>
                <a:lnTo>
                  <a:pt x="2790570" y="665226"/>
                </a:lnTo>
                <a:lnTo>
                  <a:pt x="2825495" y="604901"/>
                </a:lnTo>
                <a:lnTo>
                  <a:pt x="2877819" y="544576"/>
                </a:lnTo>
                <a:lnTo>
                  <a:pt x="2955670" y="501650"/>
                </a:lnTo>
                <a:lnTo>
                  <a:pt x="3049269" y="458850"/>
                </a:lnTo>
                <a:lnTo>
                  <a:pt x="3152520" y="423925"/>
                </a:lnTo>
                <a:lnTo>
                  <a:pt x="3273170" y="389000"/>
                </a:lnTo>
                <a:lnTo>
                  <a:pt x="3549268" y="338200"/>
                </a:lnTo>
                <a:lnTo>
                  <a:pt x="3858894" y="285750"/>
                </a:lnTo>
                <a:lnTo>
                  <a:pt x="4169917" y="250825"/>
                </a:lnTo>
                <a:lnTo>
                  <a:pt x="4635119" y="173100"/>
                </a:lnTo>
                <a:lnTo>
                  <a:pt x="4773168" y="138175"/>
                </a:lnTo>
                <a:lnTo>
                  <a:pt x="4773168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bg object 21" descr=""/>
          <p:cNvPicPr/>
          <p:nvPr/>
        </p:nvPicPr>
        <p:blipFill>
          <a:blip r:embed="rId5"/>
          <a:stretch/>
        </p:blipFill>
        <p:spPr>
          <a:xfrm>
            <a:off x="7146000" y="3678840"/>
            <a:ext cx="1980720" cy="854640"/>
          </a:xfrm>
          <a:prstGeom prst="rect">
            <a:avLst/>
          </a:prstGeom>
          <a:ln>
            <a:noFill/>
          </a:ln>
        </p:spPr>
      </p:pic>
      <p:pic>
        <p:nvPicPr>
          <p:cNvPr id="111" name="bg object 22" descr=""/>
          <p:cNvPicPr/>
          <p:nvPr/>
        </p:nvPicPr>
        <p:blipFill>
          <a:blip r:embed="rId6"/>
          <a:stretch/>
        </p:blipFill>
        <p:spPr>
          <a:xfrm>
            <a:off x="5272920" y="2129040"/>
            <a:ext cx="2896920" cy="243972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0" y="0"/>
            <a:ext cx="9143640" cy="685764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3" name="bg object 17" descr=""/>
          <p:cNvPicPr/>
          <p:nvPr/>
        </p:nvPicPr>
        <p:blipFill>
          <a:blip r:embed="rId7"/>
          <a:stretch/>
        </p:blipFill>
        <p:spPr>
          <a:xfrm>
            <a:off x="2743200" y="4197240"/>
            <a:ext cx="4574520" cy="2652840"/>
          </a:xfrm>
          <a:prstGeom prst="rect">
            <a:avLst/>
          </a:prstGeom>
          <a:ln>
            <a:noFill/>
          </a:ln>
        </p:spPr>
      </p:pic>
      <p:pic>
        <p:nvPicPr>
          <p:cNvPr id="114" name="bg object 18" descr=""/>
          <p:cNvPicPr/>
          <p:nvPr/>
        </p:nvPicPr>
        <p:blipFill>
          <a:blip r:embed="rId8"/>
          <a:stretch/>
        </p:blipFill>
        <p:spPr>
          <a:xfrm>
            <a:off x="6620400" y="4239720"/>
            <a:ext cx="1997640" cy="1287360"/>
          </a:xfrm>
          <a:prstGeom prst="rect">
            <a:avLst/>
          </a:prstGeom>
          <a:ln>
            <a:noFill/>
          </a:ln>
        </p:spPr>
      </p:pic>
      <p:pic>
        <p:nvPicPr>
          <p:cNvPr id="115" name="bg object 19" descr=""/>
          <p:cNvPicPr/>
          <p:nvPr/>
        </p:nvPicPr>
        <p:blipFill>
          <a:blip r:embed="rId9"/>
          <a:stretch/>
        </p:blipFill>
        <p:spPr>
          <a:xfrm>
            <a:off x="4604040" y="5311080"/>
            <a:ext cx="4523040" cy="153900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4363200" y="3540240"/>
            <a:ext cx="4772880" cy="3309840"/>
          </a:xfrm>
          <a:custGeom>
            <a:avLst/>
            <a:gdLst/>
            <a:ahLst/>
            <a:rect l="l" t="t" r="r" b="b"/>
            <a:pathLst>
              <a:path w="4773295" h="3310254">
                <a:moveTo>
                  <a:pt x="4773168" y="0"/>
                </a:moveTo>
                <a:lnTo>
                  <a:pt x="4617593" y="34925"/>
                </a:lnTo>
                <a:lnTo>
                  <a:pt x="4247769" y="104775"/>
                </a:lnTo>
                <a:lnTo>
                  <a:pt x="4049394" y="130175"/>
                </a:lnTo>
                <a:lnTo>
                  <a:pt x="3627119" y="190500"/>
                </a:lnTo>
                <a:lnTo>
                  <a:pt x="3420744" y="215900"/>
                </a:lnTo>
                <a:lnTo>
                  <a:pt x="3222370" y="250825"/>
                </a:lnTo>
                <a:lnTo>
                  <a:pt x="3023869" y="276225"/>
                </a:lnTo>
                <a:lnTo>
                  <a:pt x="2842894" y="320675"/>
                </a:lnTo>
                <a:lnTo>
                  <a:pt x="2679445" y="363600"/>
                </a:lnTo>
                <a:lnTo>
                  <a:pt x="2541396" y="414400"/>
                </a:lnTo>
                <a:lnTo>
                  <a:pt x="2420746" y="476250"/>
                </a:lnTo>
                <a:lnTo>
                  <a:pt x="2335021" y="536575"/>
                </a:lnTo>
                <a:lnTo>
                  <a:pt x="2309621" y="569976"/>
                </a:lnTo>
                <a:lnTo>
                  <a:pt x="2282570" y="614426"/>
                </a:lnTo>
                <a:lnTo>
                  <a:pt x="2265171" y="657225"/>
                </a:lnTo>
                <a:lnTo>
                  <a:pt x="2265171" y="700151"/>
                </a:lnTo>
                <a:lnTo>
                  <a:pt x="2274696" y="752475"/>
                </a:lnTo>
                <a:lnTo>
                  <a:pt x="2292095" y="795401"/>
                </a:lnTo>
                <a:lnTo>
                  <a:pt x="2317495" y="838200"/>
                </a:lnTo>
                <a:lnTo>
                  <a:pt x="2352420" y="873125"/>
                </a:lnTo>
                <a:lnTo>
                  <a:pt x="2446146" y="941451"/>
                </a:lnTo>
                <a:lnTo>
                  <a:pt x="2576321" y="1011301"/>
                </a:lnTo>
                <a:lnTo>
                  <a:pt x="2722244" y="1063625"/>
                </a:lnTo>
                <a:lnTo>
                  <a:pt x="3058794" y="1166876"/>
                </a:lnTo>
                <a:lnTo>
                  <a:pt x="3420744" y="1252601"/>
                </a:lnTo>
                <a:lnTo>
                  <a:pt x="3601719" y="1305052"/>
                </a:lnTo>
                <a:lnTo>
                  <a:pt x="3765168" y="1347851"/>
                </a:lnTo>
                <a:lnTo>
                  <a:pt x="3911218" y="1400302"/>
                </a:lnTo>
                <a:lnTo>
                  <a:pt x="4049394" y="1460627"/>
                </a:lnTo>
                <a:lnTo>
                  <a:pt x="4152518" y="1520952"/>
                </a:lnTo>
                <a:lnTo>
                  <a:pt x="4187443" y="1555877"/>
                </a:lnTo>
                <a:lnTo>
                  <a:pt x="4247769" y="1633601"/>
                </a:lnTo>
                <a:lnTo>
                  <a:pt x="4255643" y="1676527"/>
                </a:lnTo>
                <a:lnTo>
                  <a:pt x="4255643" y="1719326"/>
                </a:lnTo>
                <a:lnTo>
                  <a:pt x="4230243" y="1789176"/>
                </a:lnTo>
                <a:lnTo>
                  <a:pt x="4195318" y="1824101"/>
                </a:lnTo>
                <a:lnTo>
                  <a:pt x="4152518" y="1857502"/>
                </a:lnTo>
                <a:lnTo>
                  <a:pt x="4100067" y="1884426"/>
                </a:lnTo>
                <a:lnTo>
                  <a:pt x="4039869" y="1917827"/>
                </a:lnTo>
                <a:lnTo>
                  <a:pt x="3971543" y="1944751"/>
                </a:lnTo>
                <a:lnTo>
                  <a:pt x="3885818" y="1970151"/>
                </a:lnTo>
                <a:lnTo>
                  <a:pt x="3790568" y="1995551"/>
                </a:lnTo>
                <a:lnTo>
                  <a:pt x="3695318" y="2022602"/>
                </a:lnTo>
                <a:lnTo>
                  <a:pt x="3584193" y="2047989"/>
                </a:lnTo>
                <a:lnTo>
                  <a:pt x="2430271" y="2341702"/>
                </a:lnTo>
                <a:lnTo>
                  <a:pt x="2076196" y="2444889"/>
                </a:lnTo>
                <a:lnTo>
                  <a:pt x="1696847" y="2567139"/>
                </a:lnTo>
                <a:lnTo>
                  <a:pt x="1301623" y="2713189"/>
                </a:lnTo>
                <a:lnTo>
                  <a:pt x="879348" y="2886240"/>
                </a:lnTo>
                <a:lnTo>
                  <a:pt x="447675" y="3084690"/>
                </a:lnTo>
                <a:lnTo>
                  <a:pt x="0" y="3310127"/>
                </a:lnTo>
                <a:lnTo>
                  <a:pt x="241300" y="3310127"/>
                </a:lnTo>
                <a:lnTo>
                  <a:pt x="387350" y="3292664"/>
                </a:lnTo>
                <a:lnTo>
                  <a:pt x="612775" y="3162477"/>
                </a:lnTo>
                <a:lnTo>
                  <a:pt x="852424" y="3032302"/>
                </a:lnTo>
                <a:lnTo>
                  <a:pt x="1111123" y="2911640"/>
                </a:lnTo>
                <a:lnTo>
                  <a:pt x="1395222" y="2798927"/>
                </a:lnTo>
                <a:lnTo>
                  <a:pt x="1688973" y="2687789"/>
                </a:lnTo>
                <a:lnTo>
                  <a:pt x="1998472" y="2575077"/>
                </a:lnTo>
                <a:lnTo>
                  <a:pt x="2774695" y="2333764"/>
                </a:lnTo>
                <a:lnTo>
                  <a:pt x="2928619" y="2289302"/>
                </a:lnTo>
                <a:lnTo>
                  <a:pt x="3247770" y="2211514"/>
                </a:lnTo>
                <a:lnTo>
                  <a:pt x="3901693" y="2040001"/>
                </a:lnTo>
                <a:lnTo>
                  <a:pt x="4049394" y="2005076"/>
                </a:lnTo>
                <a:lnTo>
                  <a:pt x="4195318" y="1962277"/>
                </a:lnTo>
                <a:lnTo>
                  <a:pt x="4333494" y="1927352"/>
                </a:lnTo>
                <a:lnTo>
                  <a:pt x="4454144" y="1892427"/>
                </a:lnTo>
                <a:lnTo>
                  <a:pt x="4565269" y="1857502"/>
                </a:lnTo>
                <a:lnTo>
                  <a:pt x="4652518" y="1824101"/>
                </a:lnTo>
                <a:lnTo>
                  <a:pt x="4720844" y="1797177"/>
                </a:lnTo>
                <a:lnTo>
                  <a:pt x="4773168" y="1771777"/>
                </a:lnTo>
                <a:lnTo>
                  <a:pt x="4773168" y="1382776"/>
                </a:lnTo>
                <a:lnTo>
                  <a:pt x="4668393" y="1365377"/>
                </a:lnTo>
                <a:lnTo>
                  <a:pt x="4238244" y="1279652"/>
                </a:lnTo>
                <a:lnTo>
                  <a:pt x="4074794" y="1244727"/>
                </a:lnTo>
                <a:lnTo>
                  <a:pt x="3557269" y="1114552"/>
                </a:lnTo>
                <a:lnTo>
                  <a:pt x="3393820" y="1063625"/>
                </a:lnTo>
                <a:lnTo>
                  <a:pt x="3247770" y="1011301"/>
                </a:lnTo>
                <a:lnTo>
                  <a:pt x="3109594" y="958850"/>
                </a:lnTo>
                <a:lnTo>
                  <a:pt x="2988944" y="898525"/>
                </a:lnTo>
                <a:lnTo>
                  <a:pt x="2895345" y="847725"/>
                </a:lnTo>
                <a:lnTo>
                  <a:pt x="2825495" y="785876"/>
                </a:lnTo>
                <a:lnTo>
                  <a:pt x="2807969" y="752475"/>
                </a:lnTo>
                <a:lnTo>
                  <a:pt x="2790570" y="725551"/>
                </a:lnTo>
                <a:lnTo>
                  <a:pt x="2782569" y="692150"/>
                </a:lnTo>
                <a:lnTo>
                  <a:pt x="2790570" y="665226"/>
                </a:lnTo>
                <a:lnTo>
                  <a:pt x="2825495" y="604901"/>
                </a:lnTo>
                <a:lnTo>
                  <a:pt x="2877819" y="544576"/>
                </a:lnTo>
                <a:lnTo>
                  <a:pt x="2955670" y="501650"/>
                </a:lnTo>
                <a:lnTo>
                  <a:pt x="3049269" y="458850"/>
                </a:lnTo>
                <a:lnTo>
                  <a:pt x="3152520" y="423925"/>
                </a:lnTo>
                <a:lnTo>
                  <a:pt x="3273170" y="389000"/>
                </a:lnTo>
                <a:lnTo>
                  <a:pt x="3549268" y="338200"/>
                </a:lnTo>
                <a:lnTo>
                  <a:pt x="3858894" y="285750"/>
                </a:lnTo>
                <a:lnTo>
                  <a:pt x="4169917" y="250825"/>
                </a:lnTo>
                <a:lnTo>
                  <a:pt x="4635119" y="173100"/>
                </a:lnTo>
                <a:lnTo>
                  <a:pt x="4773168" y="138175"/>
                </a:lnTo>
                <a:lnTo>
                  <a:pt x="4773168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bg object 21" descr=""/>
          <p:cNvPicPr/>
          <p:nvPr/>
        </p:nvPicPr>
        <p:blipFill>
          <a:blip r:embed="rId10"/>
          <a:stretch/>
        </p:blipFill>
        <p:spPr>
          <a:xfrm>
            <a:off x="7146000" y="3678840"/>
            <a:ext cx="1980720" cy="854640"/>
          </a:xfrm>
          <a:prstGeom prst="rect">
            <a:avLst/>
          </a:prstGeom>
          <a:ln>
            <a:noFill/>
          </a:ln>
        </p:spPr>
      </p:pic>
      <p:pic>
        <p:nvPicPr>
          <p:cNvPr id="118" name="bg object 22" descr=""/>
          <p:cNvPicPr/>
          <p:nvPr/>
        </p:nvPicPr>
        <p:blipFill>
          <a:blip r:embed="rId11"/>
          <a:stretch/>
        </p:blipFill>
        <p:spPr>
          <a:xfrm>
            <a:off x="5272920" y="2129040"/>
            <a:ext cx="2896920" cy="2439720"/>
          </a:xfrm>
          <a:prstGeom prst="rect">
            <a:avLst/>
          </a:prstGeom>
          <a:ln>
            <a:noFill/>
          </a:ln>
        </p:spPr>
      </p:pic>
      <p:pic>
        <p:nvPicPr>
          <p:cNvPr id="119" name="bg object 23" descr=""/>
          <p:cNvPicPr/>
          <p:nvPr/>
        </p:nvPicPr>
        <p:blipFill>
          <a:blip r:embed="rId12"/>
          <a:stretch/>
        </p:blipFill>
        <p:spPr>
          <a:xfrm>
            <a:off x="0" y="0"/>
            <a:ext cx="9140760" cy="2819160"/>
          </a:xfrm>
          <a:prstGeom prst="rect">
            <a:avLst/>
          </a:prstGeom>
          <a:ln>
            <a:noFill/>
          </a:ln>
        </p:spPr>
      </p:pic>
      <p:pic>
        <p:nvPicPr>
          <p:cNvPr id="120" name="bg object 24" descr=""/>
          <p:cNvPicPr/>
          <p:nvPr/>
        </p:nvPicPr>
        <p:blipFill>
          <a:blip r:embed="rId13"/>
          <a:stretch/>
        </p:blipFill>
        <p:spPr>
          <a:xfrm>
            <a:off x="2214360" y="2601360"/>
            <a:ext cx="4733280" cy="3620520"/>
          </a:xfrm>
          <a:prstGeom prst="rect">
            <a:avLst/>
          </a:prstGeom>
          <a:ln>
            <a:noFill/>
          </a:ln>
        </p:spPr>
      </p:pic>
      <p:pic>
        <p:nvPicPr>
          <p:cNvPr id="121" name="bg object 25" descr=""/>
          <p:cNvPicPr/>
          <p:nvPr/>
        </p:nvPicPr>
        <p:blipFill>
          <a:blip r:embed="rId14"/>
          <a:stretch/>
        </p:blipFill>
        <p:spPr>
          <a:xfrm>
            <a:off x="457200" y="274320"/>
            <a:ext cx="8229240" cy="885240"/>
          </a:xfrm>
          <a:prstGeom prst="rect">
            <a:avLst/>
          </a:prstGeom>
          <a:ln>
            <a:noFill/>
          </a:ln>
        </p:spPr>
      </p:pic>
      <p:pic>
        <p:nvPicPr>
          <p:cNvPr id="122" name="bg object 26" descr=""/>
          <p:cNvPicPr/>
          <p:nvPr/>
        </p:nvPicPr>
        <p:blipFill>
          <a:blip r:embed="rId15"/>
          <a:stretch/>
        </p:blipFill>
        <p:spPr>
          <a:xfrm>
            <a:off x="344520" y="251280"/>
            <a:ext cx="8487720" cy="1116000"/>
          </a:xfrm>
          <a:prstGeom prst="rect">
            <a:avLst/>
          </a:prstGeom>
          <a:ln>
            <a:noFill/>
          </a:ln>
        </p:spPr>
      </p:pic>
      <p:sp>
        <p:nvSpPr>
          <p:cNvPr id="123" name="PlaceHolder 5"/>
          <p:cNvSpPr>
            <a:spLocks noGrp="1"/>
          </p:cNvSpPr>
          <p:nvPr>
            <p:ph type="title"/>
          </p:nvPr>
        </p:nvSpPr>
        <p:spPr>
          <a:xfrm>
            <a:off x="635400" y="368280"/>
            <a:ext cx="7872840" cy="1219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4000" spc="-1" strike="noStrike">
                <a:latin typeface="Calibri"/>
              </a:rPr>
              <a:t>Πατήστε για επεξεργασία της μορφής κειμένου του τίτλου</a:t>
            </a:r>
            <a:endParaRPr b="0" lang="el-GR" sz="4000" spc="-1" strike="noStrike"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ftr"/>
          </p:nvPr>
        </p:nvSpPr>
        <p:spPr>
          <a:xfrm>
            <a:off x="3155040" y="6494760"/>
            <a:ext cx="2834280" cy="195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2600">
              <a:lnSpc>
                <a:spcPts val="1426"/>
              </a:lnSpc>
            </a:pPr>
            <a:r>
              <a:rPr b="0" lang="el-GR" sz="1200" spc="-401" strike="noStrike">
                <a:solidFill>
                  <a:srgbClr val="ffffff"/>
                </a:solidFill>
                <a:latin typeface="Arial MT"/>
              </a:rPr>
              <a:t>Ε. </a:t>
            </a:r>
            <a:r>
              <a:rPr b="0" lang="el-GR" sz="1200" spc="-409" strike="noStrike">
                <a:solidFill>
                  <a:srgbClr val="ffffff"/>
                </a:solidFill>
                <a:latin typeface="Arial MT"/>
              </a:rPr>
              <a:t>Χ</a:t>
            </a:r>
            <a:r>
              <a:rPr b="0" lang="el-GR" sz="12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l-GR" sz="12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707" strike="noStrike">
                <a:solidFill>
                  <a:srgbClr val="ffffff"/>
                </a:solidFill>
                <a:latin typeface="Arial MT"/>
              </a:rPr>
              <a:t>Ζ</a:t>
            </a:r>
            <a:r>
              <a:rPr b="0" lang="el-GR" sz="1200" spc="-701" strike="noStrike">
                <a:solidFill>
                  <a:srgbClr val="ffffff"/>
                </a:solidFill>
                <a:latin typeface="Arial MT"/>
              </a:rPr>
              <a:t>ι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545" strike="noStrike">
                <a:solidFill>
                  <a:srgbClr val="ffffff"/>
                </a:solidFill>
                <a:latin typeface="Arial MT"/>
              </a:rPr>
              <a:t>ύ</a:t>
            </a:r>
            <a:r>
              <a:rPr b="0" lang="el-GR" sz="1200" spc="-616" strike="noStrike">
                <a:solidFill>
                  <a:srgbClr val="ffffff"/>
                </a:solidFill>
                <a:latin typeface="Arial MT"/>
              </a:rPr>
              <a:t>λ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α</a:t>
            </a:r>
            <a:r>
              <a:rPr b="0" lang="el-GR" sz="1200" spc="-565" strike="noStrike">
                <a:solidFill>
                  <a:srgbClr val="ffffff"/>
                </a:solidFill>
                <a:latin typeface="Arial MT"/>
              </a:rPr>
              <a:t>ς</a:t>
            </a:r>
            <a:r>
              <a:rPr b="0" lang="el-GR" sz="12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100" strike="noStrike">
                <a:solidFill>
                  <a:srgbClr val="ffffff"/>
                </a:solidFill>
                <a:latin typeface="Arial MT"/>
              </a:rPr>
              <a:t>(</a:t>
            </a:r>
            <a:r>
              <a:rPr b="0" lang="el-GR" sz="1200" spc="-316" strike="noStrike">
                <a:solidFill>
                  <a:srgbClr val="ffffff"/>
                </a:solidFill>
                <a:latin typeface="Arial MT"/>
              </a:rPr>
              <a:t>Κ</a:t>
            </a:r>
            <a:r>
              <a:rPr b="0" lang="el-GR" sz="1200" spc="-525" strike="noStrike">
                <a:solidFill>
                  <a:srgbClr val="ffffff"/>
                </a:solidFill>
                <a:latin typeface="Arial MT"/>
              </a:rPr>
              <a:t>α</a:t>
            </a:r>
            <a:r>
              <a:rPr b="0" lang="el-GR" sz="1200" spc="-517" strike="noStrike">
                <a:solidFill>
                  <a:srgbClr val="ffffff"/>
                </a:solidFill>
                <a:latin typeface="Arial MT"/>
              </a:rPr>
              <a:t>θ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η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γη</a:t>
            </a:r>
            <a:r>
              <a:rPr b="0" lang="el-GR" sz="1200" spc="-732" strike="noStrike">
                <a:solidFill>
                  <a:srgbClr val="ffffff"/>
                </a:solidFill>
                <a:latin typeface="Arial MT"/>
              </a:rPr>
              <a:t>τ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ή</a:t>
            </a:r>
            <a:r>
              <a:rPr b="0" lang="el-GR" sz="1200" spc="-625" strike="noStrike">
                <a:solidFill>
                  <a:srgbClr val="ffffff"/>
                </a:solidFill>
                <a:latin typeface="Arial MT"/>
              </a:rPr>
              <a:t>ς</a:t>
            </a:r>
            <a:r>
              <a:rPr b="0" lang="el-GR" sz="12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511" strike="noStrike">
                <a:solidFill>
                  <a:srgbClr val="ffffff"/>
                </a:solidFill>
                <a:latin typeface="Arial MT"/>
              </a:rPr>
              <a:t>Πληρ</a:t>
            </a:r>
            <a:r>
              <a:rPr b="0" lang="el-GR" sz="1200" spc="-500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486" strike="noStrike">
                <a:solidFill>
                  <a:srgbClr val="ffffff"/>
                </a:solidFill>
                <a:latin typeface="Arial MT"/>
              </a:rPr>
              <a:t>φ</a:t>
            </a:r>
            <a:r>
              <a:rPr b="0" lang="el-GR" sz="1200" spc="-477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732" strike="noStrike">
                <a:solidFill>
                  <a:srgbClr val="ffffff"/>
                </a:solidFill>
                <a:latin typeface="Arial MT"/>
              </a:rPr>
              <a:t>ρ</a:t>
            </a:r>
            <a:r>
              <a:rPr b="0" lang="el-GR" sz="1200" spc="-727" strike="noStrike">
                <a:solidFill>
                  <a:srgbClr val="ffffff"/>
                </a:solidFill>
                <a:latin typeface="Arial MT"/>
              </a:rPr>
              <a:t>ι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κ</a:t>
            </a:r>
            <a:r>
              <a:rPr b="0" lang="el-GR" sz="1200" spc="-582" strike="noStrike">
                <a:solidFill>
                  <a:srgbClr val="ffffff"/>
                </a:solidFill>
                <a:latin typeface="Arial MT"/>
              </a:rPr>
              <a:t>ή</a:t>
            </a:r>
            <a:r>
              <a:rPr b="0" lang="el-GR" sz="1200" spc="-316" strike="noStrike">
                <a:solidFill>
                  <a:srgbClr val="ffffff"/>
                </a:solidFill>
                <a:latin typeface="Arial MT"/>
              </a:rPr>
              <a:t>ς)</a:t>
            </a:r>
            <a:endParaRPr b="0" lang="el-GR" sz="1200" spc="-1" strike="noStrike">
              <a:latin typeface="Times New Roman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126" name="PlaceHolder 8"/>
          <p:cNvSpPr>
            <a:spLocks noGrp="1"/>
          </p:cNvSpPr>
          <p:nvPr>
            <p:ph type="sldNum"/>
          </p:nvPr>
        </p:nvSpPr>
        <p:spPr>
          <a:xfrm>
            <a:off x="8386200" y="6494760"/>
            <a:ext cx="246600" cy="195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5ECDDC9E-7847-4633-8556-54C56BAB9C75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127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Calibri"/>
              </a:rPr>
              <a:t>Πατήστε για επεξεργασία της μορφής κειμένου διάρθρωσης</a:t>
            </a:r>
            <a:endParaRPr b="0" lang="el-G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Calibri"/>
              </a:rPr>
              <a:t>Δεύτερο επίπεδο διάρθρωσης</a:t>
            </a:r>
            <a:endParaRPr b="0" lang="el-G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Calibri"/>
              </a:rPr>
              <a:t>Τρίτο επίπεδο διάρθρωσης</a:t>
            </a:r>
            <a:endParaRPr b="0" lang="el-G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Calibri"/>
              </a:rPr>
              <a:t>Τέταρτο επίπεδο διάρθρωσης</a:t>
            </a:r>
            <a:endParaRPr b="0" lang="el-G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Calibri"/>
              </a:rPr>
              <a:t>Πέμπτο επίπεδο διάρθρωσης</a:t>
            </a:r>
            <a:endParaRPr b="0" lang="el-GR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Calibri"/>
              </a:rPr>
              <a:t>Έκτο επίπεδο διάρθρωσης</a:t>
            </a:r>
            <a:endParaRPr b="0" lang="el-GR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Calibri"/>
              </a:rPr>
              <a:t>Έβδομο επίπεδο διάρθρωσης</a:t>
            </a:r>
            <a:endParaRPr b="0" lang="el-GR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 hidden="1"/>
          <p:cNvSpPr/>
          <p:nvPr/>
        </p:nvSpPr>
        <p:spPr>
          <a:xfrm>
            <a:off x="0" y="0"/>
            <a:ext cx="9143640" cy="685764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bg object 17" descr=""/>
          <p:cNvPicPr/>
          <p:nvPr/>
        </p:nvPicPr>
        <p:blipFill>
          <a:blip r:embed="rId2"/>
          <a:stretch/>
        </p:blipFill>
        <p:spPr>
          <a:xfrm>
            <a:off x="2743200" y="4197240"/>
            <a:ext cx="4574520" cy="2652840"/>
          </a:xfrm>
          <a:prstGeom prst="rect">
            <a:avLst/>
          </a:prstGeom>
          <a:ln>
            <a:noFill/>
          </a:ln>
        </p:spPr>
      </p:pic>
      <p:pic>
        <p:nvPicPr>
          <p:cNvPr id="166" name="bg object 18" descr=""/>
          <p:cNvPicPr/>
          <p:nvPr/>
        </p:nvPicPr>
        <p:blipFill>
          <a:blip r:embed="rId3"/>
          <a:stretch/>
        </p:blipFill>
        <p:spPr>
          <a:xfrm>
            <a:off x="6620400" y="4239720"/>
            <a:ext cx="1997640" cy="1287360"/>
          </a:xfrm>
          <a:prstGeom prst="rect">
            <a:avLst/>
          </a:prstGeom>
          <a:ln>
            <a:noFill/>
          </a:ln>
        </p:spPr>
      </p:pic>
      <p:pic>
        <p:nvPicPr>
          <p:cNvPr id="167" name="bg object 19" descr=""/>
          <p:cNvPicPr/>
          <p:nvPr/>
        </p:nvPicPr>
        <p:blipFill>
          <a:blip r:embed="rId4"/>
          <a:stretch/>
        </p:blipFill>
        <p:spPr>
          <a:xfrm>
            <a:off x="4604040" y="5311080"/>
            <a:ext cx="4523040" cy="1539000"/>
          </a:xfrm>
          <a:prstGeom prst="rect">
            <a:avLst/>
          </a:prstGeom>
          <a:ln>
            <a:noFill/>
          </a:ln>
        </p:spPr>
      </p:pic>
      <p:sp>
        <p:nvSpPr>
          <p:cNvPr id="168" name="CustomShape 2" hidden="1"/>
          <p:cNvSpPr/>
          <p:nvPr/>
        </p:nvSpPr>
        <p:spPr>
          <a:xfrm>
            <a:off x="4363200" y="3540240"/>
            <a:ext cx="4772880" cy="3309840"/>
          </a:xfrm>
          <a:custGeom>
            <a:avLst/>
            <a:gdLst/>
            <a:ahLst/>
            <a:rect l="l" t="t" r="r" b="b"/>
            <a:pathLst>
              <a:path w="4773295" h="3310254">
                <a:moveTo>
                  <a:pt x="4773168" y="0"/>
                </a:moveTo>
                <a:lnTo>
                  <a:pt x="4617593" y="34925"/>
                </a:lnTo>
                <a:lnTo>
                  <a:pt x="4247769" y="104775"/>
                </a:lnTo>
                <a:lnTo>
                  <a:pt x="4049394" y="130175"/>
                </a:lnTo>
                <a:lnTo>
                  <a:pt x="3627119" y="190500"/>
                </a:lnTo>
                <a:lnTo>
                  <a:pt x="3420744" y="215900"/>
                </a:lnTo>
                <a:lnTo>
                  <a:pt x="3222370" y="250825"/>
                </a:lnTo>
                <a:lnTo>
                  <a:pt x="3023869" y="276225"/>
                </a:lnTo>
                <a:lnTo>
                  <a:pt x="2842894" y="320675"/>
                </a:lnTo>
                <a:lnTo>
                  <a:pt x="2679445" y="363600"/>
                </a:lnTo>
                <a:lnTo>
                  <a:pt x="2541396" y="414400"/>
                </a:lnTo>
                <a:lnTo>
                  <a:pt x="2420746" y="476250"/>
                </a:lnTo>
                <a:lnTo>
                  <a:pt x="2335021" y="536575"/>
                </a:lnTo>
                <a:lnTo>
                  <a:pt x="2309621" y="569976"/>
                </a:lnTo>
                <a:lnTo>
                  <a:pt x="2282570" y="614426"/>
                </a:lnTo>
                <a:lnTo>
                  <a:pt x="2265171" y="657225"/>
                </a:lnTo>
                <a:lnTo>
                  <a:pt x="2265171" y="700151"/>
                </a:lnTo>
                <a:lnTo>
                  <a:pt x="2274696" y="752475"/>
                </a:lnTo>
                <a:lnTo>
                  <a:pt x="2292095" y="795401"/>
                </a:lnTo>
                <a:lnTo>
                  <a:pt x="2317495" y="838200"/>
                </a:lnTo>
                <a:lnTo>
                  <a:pt x="2352420" y="873125"/>
                </a:lnTo>
                <a:lnTo>
                  <a:pt x="2446146" y="941451"/>
                </a:lnTo>
                <a:lnTo>
                  <a:pt x="2576321" y="1011301"/>
                </a:lnTo>
                <a:lnTo>
                  <a:pt x="2722244" y="1063625"/>
                </a:lnTo>
                <a:lnTo>
                  <a:pt x="3058794" y="1166876"/>
                </a:lnTo>
                <a:lnTo>
                  <a:pt x="3420744" y="1252601"/>
                </a:lnTo>
                <a:lnTo>
                  <a:pt x="3601719" y="1305052"/>
                </a:lnTo>
                <a:lnTo>
                  <a:pt x="3765168" y="1347851"/>
                </a:lnTo>
                <a:lnTo>
                  <a:pt x="3911218" y="1400302"/>
                </a:lnTo>
                <a:lnTo>
                  <a:pt x="4049394" y="1460627"/>
                </a:lnTo>
                <a:lnTo>
                  <a:pt x="4152518" y="1520952"/>
                </a:lnTo>
                <a:lnTo>
                  <a:pt x="4187443" y="1555877"/>
                </a:lnTo>
                <a:lnTo>
                  <a:pt x="4247769" y="1633601"/>
                </a:lnTo>
                <a:lnTo>
                  <a:pt x="4255643" y="1676527"/>
                </a:lnTo>
                <a:lnTo>
                  <a:pt x="4255643" y="1719326"/>
                </a:lnTo>
                <a:lnTo>
                  <a:pt x="4230243" y="1789176"/>
                </a:lnTo>
                <a:lnTo>
                  <a:pt x="4195318" y="1824101"/>
                </a:lnTo>
                <a:lnTo>
                  <a:pt x="4152518" y="1857502"/>
                </a:lnTo>
                <a:lnTo>
                  <a:pt x="4100067" y="1884426"/>
                </a:lnTo>
                <a:lnTo>
                  <a:pt x="4039869" y="1917827"/>
                </a:lnTo>
                <a:lnTo>
                  <a:pt x="3971543" y="1944751"/>
                </a:lnTo>
                <a:lnTo>
                  <a:pt x="3885818" y="1970151"/>
                </a:lnTo>
                <a:lnTo>
                  <a:pt x="3790568" y="1995551"/>
                </a:lnTo>
                <a:lnTo>
                  <a:pt x="3695318" y="2022602"/>
                </a:lnTo>
                <a:lnTo>
                  <a:pt x="3584193" y="2047989"/>
                </a:lnTo>
                <a:lnTo>
                  <a:pt x="2430271" y="2341702"/>
                </a:lnTo>
                <a:lnTo>
                  <a:pt x="2076196" y="2444889"/>
                </a:lnTo>
                <a:lnTo>
                  <a:pt x="1696847" y="2567139"/>
                </a:lnTo>
                <a:lnTo>
                  <a:pt x="1301623" y="2713189"/>
                </a:lnTo>
                <a:lnTo>
                  <a:pt x="879348" y="2886240"/>
                </a:lnTo>
                <a:lnTo>
                  <a:pt x="447675" y="3084690"/>
                </a:lnTo>
                <a:lnTo>
                  <a:pt x="0" y="3310127"/>
                </a:lnTo>
                <a:lnTo>
                  <a:pt x="241300" y="3310127"/>
                </a:lnTo>
                <a:lnTo>
                  <a:pt x="387350" y="3292664"/>
                </a:lnTo>
                <a:lnTo>
                  <a:pt x="612775" y="3162477"/>
                </a:lnTo>
                <a:lnTo>
                  <a:pt x="852424" y="3032302"/>
                </a:lnTo>
                <a:lnTo>
                  <a:pt x="1111123" y="2911640"/>
                </a:lnTo>
                <a:lnTo>
                  <a:pt x="1395222" y="2798927"/>
                </a:lnTo>
                <a:lnTo>
                  <a:pt x="1688973" y="2687789"/>
                </a:lnTo>
                <a:lnTo>
                  <a:pt x="1998472" y="2575077"/>
                </a:lnTo>
                <a:lnTo>
                  <a:pt x="2774695" y="2333764"/>
                </a:lnTo>
                <a:lnTo>
                  <a:pt x="2928619" y="2289302"/>
                </a:lnTo>
                <a:lnTo>
                  <a:pt x="3247770" y="2211514"/>
                </a:lnTo>
                <a:lnTo>
                  <a:pt x="3901693" y="2040001"/>
                </a:lnTo>
                <a:lnTo>
                  <a:pt x="4049394" y="2005076"/>
                </a:lnTo>
                <a:lnTo>
                  <a:pt x="4195318" y="1962277"/>
                </a:lnTo>
                <a:lnTo>
                  <a:pt x="4333494" y="1927352"/>
                </a:lnTo>
                <a:lnTo>
                  <a:pt x="4454144" y="1892427"/>
                </a:lnTo>
                <a:lnTo>
                  <a:pt x="4565269" y="1857502"/>
                </a:lnTo>
                <a:lnTo>
                  <a:pt x="4652518" y="1824101"/>
                </a:lnTo>
                <a:lnTo>
                  <a:pt x="4720844" y="1797177"/>
                </a:lnTo>
                <a:lnTo>
                  <a:pt x="4773168" y="1771777"/>
                </a:lnTo>
                <a:lnTo>
                  <a:pt x="4773168" y="1382776"/>
                </a:lnTo>
                <a:lnTo>
                  <a:pt x="4668393" y="1365377"/>
                </a:lnTo>
                <a:lnTo>
                  <a:pt x="4238244" y="1279652"/>
                </a:lnTo>
                <a:lnTo>
                  <a:pt x="4074794" y="1244727"/>
                </a:lnTo>
                <a:lnTo>
                  <a:pt x="3557269" y="1114552"/>
                </a:lnTo>
                <a:lnTo>
                  <a:pt x="3393820" y="1063625"/>
                </a:lnTo>
                <a:lnTo>
                  <a:pt x="3247770" y="1011301"/>
                </a:lnTo>
                <a:lnTo>
                  <a:pt x="3109594" y="958850"/>
                </a:lnTo>
                <a:lnTo>
                  <a:pt x="2988944" y="898525"/>
                </a:lnTo>
                <a:lnTo>
                  <a:pt x="2895345" y="847725"/>
                </a:lnTo>
                <a:lnTo>
                  <a:pt x="2825495" y="785876"/>
                </a:lnTo>
                <a:lnTo>
                  <a:pt x="2807969" y="752475"/>
                </a:lnTo>
                <a:lnTo>
                  <a:pt x="2790570" y="725551"/>
                </a:lnTo>
                <a:lnTo>
                  <a:pt x="2782569" y="692150"/>
                </a:lnTo>
                <a:lnTo>
                  <a:pt x="2790570" y="665226"/>
                </a:lnTo>
                <a:lnTo>
                  <a:pt x="2825495" y="604901"/>
                </a:lnTo>
                <a:lnTo>
                  <a:pt x="2877819" y="544576"/>
                </a:lnTo>
                <a:lnTo>
                  <a:pt x="2955670" y="501650"/>
                </a:lnTo>
                <a:lnTo>
                  <a:pt x="3049269" y="458850"/>
                </a:lnTo>
                <a:lnTo>
                  <a:pt x="3152520" y="423925"/>
                </a:lnTo>
                <a:lnTo>
                  <a:pt x="3273170" y="389000"/>
                </a:lnTo>
                <a:lnTo>
                  <a:pt x="3549268" y="338200"/>
                </a:lnTo>
                <a:lnTo>
                  <a:pt x="3858894" y="285750"/>
                </a:lnTo>
                <a:lnTo>
                  <a:pt x="4169917" y="250825"/>
                </a:lnTo>
                <a:lnTo>
                  <a:pt x="4635119" y="173100"/>
                </a:lnTo>
                <a:lnTo>
                  <a:pt x="4773168" y="138175"/>
                </a:lnTo>
                <a:lnTo>
                  <a:pt x="4773168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bg object 21" descr=""/>
          <p:cNvPicPr/>
          <p:nvPr/>
        </p:nvPicPr>
        <p:blipFill>
          <a:blip r:embed="rId5"/>
          <a:stretch/>
        </p:blipFill>
        <p:spPr>
          <a:xfrm>
            <a:off x="7146000" y="3678840"/>
            <a:ext cx="1980720" cy="854640"/>
          </a:xfrm>
          <a:prstGeom prst="rect">
            <a:avLst/>
          </a:prstGeom>
          <a:ln>
            <a:noFill/>
          </a:ln>
        </p:spPr>
      </p:pic>
      <p:pic>
        <p:nvPicPr>
          <p:cNvPr id="170" name="bg object 22" descr=""/>
          <p:cNvPicPr/>
          <p:nvPr/>
        </p:nvPicPr>
        <p:blipFill>
          <a:blip r:embed="rId6"/>
          <a:stretch/>
        </p:blipFill>
        <p:spPr>
          <a:xfrm>
            <a:off x="5272920" y="2129040"/>
            <a:ext cx="2896920" cy="2439720"/>
          </a:xfrm>
          <a:prstGeom prst="rect">
            <a:avLst/>
          </a:prstGeom>
          <a:ln>
            <a:noFill/>
          </a:ln>
        </p:spPr>
      </p:pic>
      <p:sp>
        <p:nvSpPr>
          <p:cNvPr id="171" name="CustomShape 3"/>
          <p:cNvSpPr/>
          <p:nvPr/>
        </p:nvSpPr>
        <p:spPr>
          <a:xfrm>
            <a:off x="0" y="0"/>
            <a:ext cx="9143640" cy="685764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2" name="bg object 17" descr=""/>
          <p:cNvPicPr/>
          <p:nvPr/>
        </p:nvPicPr>
        <p:blipFill>
          <a:blip r:embed="rId7"/>
          <a:stretch/>
        </p:blipFill>
        <p:spPr>
          <a:xfrm>
            <a:off x="2743200" y="4197240"/>
            <a:ext cx="4574520" cy="2652840"/>
          </a:xfrm>
          <a:prstGeom prst="rect">
            <a:avLst/>
          </a:prstGeom>
          <a:ln>
            <a:noFill/>
          </a:ln>
        </p:spPr>
      </p:pic>
      <p:pic>
        <p:nvPicPr>
          <p:cNvPr id="173" name="bg object 18" descr=""/>
          <p:cNvPicPr/>
          <p:nvPr/>
        </p:nvPicPr>
        <p:blipFill>
          <a:blip r:embed="rId8"/>
          <a:stretch/>
        </p:blipFill>
        <p:spPr>
          <a:xfrm>
            <a:off x="6620400" y="4239720"/>
            <a:ext cx="1997640" cy="1287360"/>
          </a:xfrm>
          <a:prstGeom prst="rect">
            <a:avLst/>
          </a:prstGeom>
          <a:ln>
            <a:noFill/>
          </a:ln>
        </p:spPr>
      </p:pic>
      <p:pic>
        <p:nvPicPr>
          <p:cNvPr id="174" name="bg object 19" descr=""/>
          <p:cNvPicPr/>
          <p:nvPr/>
        </p:nvPicPr>
        <p:blipFill>
          <a:blip r:embed="rId9"/>
          <a:stretch/>
        </p:blipFill>
        <p:spPr>
          <a:xfrm>
            <a:off x="4604040" y="5311080"/>
            <a:ext cx="4523040" cy="1539000"/>
          </a:xfrm>
          <a:prstGeom prst="rect">
            <a:avLst/>
          </a:prstGeom>
          <a:ln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4363200" y="3540240"/>
            <a:ext cx="4772880" cy="3309840"/>
          </a:xfrm>
          <a:custGeom>
            <a:avLst/>
            <a:gdLst/>
            <a:ahLst/>
            <a:rect l="l" t="t" r="r" b="b"/>
            <a:pathLst>
              <a:path w="4773295" h="3310254">
                <a:moveTo>
                  <a:pt x="4773168" y="0"/>
                </a:moveTo>
                <a:lnTo>
                  <a:pt x="4617593" y="34925"/>
                </a:lnTo>
                <a:lnTo>
                  <a:pt x="4247769" y="104775"/>
                </a:lnTo>
                <a:lnTo>
                  <a:pt x="4049394" y="130175"/>
                </a:lnTo>
                <a:lnTo>
                  <a:pt x="3627119" y="190500"/>
                </a:lnTo>
                <a:lnTo>
                  <a:pt x="3420744" y="215900"/>
                </a:lnTo>
                <a:lnTo>
                  <a:pt x="3222370" y="250825"/>
                </a:lnTo>
                <a:lnTo>
                  <a:pt x="3023869" y="276225"/>
                </a:lnTo>
                <a:lnTo>
                  <a:pt x="2842894" y="320675"/>
                </a:lnTo>
                <a:lnTo>
                  <a:pt x="2679445" y="363600"/>
                </a:lnTo>
                <a:lnTo>
                  <a:pt x="2541396" y="414400"/>
                </a:lnTo>
                <a:lnTo>
                  <a:pt x="2420746" y="476250"/>
                </a:lnTo>
                <a:lnTo>
                  <a:pt x="2335021" y="536575"/>
                </a:lnTo>
                <a:lnTo>
                  <a:pt x="2309621" y="569976"/>
                </a:lnTo>
                <a:lnTo>
                  <a:pt x="2282570" y="614426"/>
                </a:lnTo>
                <a:lnTo>
                  <a:pt x="2265171" y="657225"/>
                </a:lnTo>
                <a:lnTo>
                  <a:pt x="2265171" y="700151"/>
                </a:lnTo>
                <a:lnTo>
                  <a:pt x="2274696" y="752475"/>
                </a:lnTo>
                <a:lnTo>
                  <a:pt x="2292095" y="795401"/>
                </a:lnTo>
                <a:lnTo>
                  <a:pt x="2317495" y="838200"/>
                </a:lnTo>
                <a:lnTo>
                  <a:pt x="2352420" y="873125"/>
                </a:lnTo>
                <a:lnTo>
                  <a:pt x="2446146" y="941451"/>
                </a:lnTo>
                <a:lnTo>
                  <a:pt x="2576321" y="1011301"/>
                </a:lnTo>
                <a:lnTo>
                  <a:pt x="2722244" y="1063625"/>
                </a:lnTo>
                <a:lnTo>
                  <a:pt x="3058794" y="1166876"/>
                </a:lnTo>
                <a:lnTo>
                  <a:pt x="3420744" y="1252601"/>
                </a:lnTo>
                <a:lnTo>
                  <a:pt x="3601719" y="1305052"/>
                </a:lnTo>
                <a:lnTo>
                  <a:pt x="3765168" y="1347851"/>
                </a:lnTo>
                <a:lnTo>
                  <a:pt x="3911218" y="1400302"/>
                </a:lnTo>
                <a:lnTo>
                  <a:pt x="4049394" y="1460627"/>
                </a:lnTo>
                <a:lnTo>
                  <a:pt x="4152518" y="1520952"/>
                </a:lnTo>
                <a:lnTo>
                  <a:pt x="4187443" y="1555877"/>
                </a:lnTo>
                <a:lnTo>
                  <a:pt x="4247769" y="1633601"/>
                </a:lnTo>
                <a:lnTo>
                  <a:pt x="4255643" y="1676527"/>
                </a:lnTo>
                <a:lnTo>
                  <a:pt x="4255643" y="1719326"/>
                </a:lnTo>
                <a:lnTo>
                  <a:pt x="4230243" y="1789176"/>
                </a:lnTo>
                <a:lnTo>
                  <a:pt x="4195318" y="1824101"/>
                </a:lnTo>
                <a:lnTo>
                  <a:pt x="4152518" y="1857502"/>
                </a:lnTo>
                <a:lnTo>
                  <a:pt x="4100067" y="1884426"/>
                </a:lnTo>
                <a:lnTo>
                  <a:pt x="4039869" y="1917827"/>
                </a:lnTo>
                <a:lnTo>
                  <a:pt x="3971543" y="1944751"/>
                </a:lnTo>
                <a:lnTo>
                  <a:pt x="3885818" y="1970151"/>
                </a:lnTo>
                <a:lnTo>
                  <a:pt x="3790568" y="1995551"/>
                </a:lnTo>
                <a:lnTo>
                  <a:pt x="3695318" y="2022602"/>
                </a:lnTo>
                <a:lnTo>
                  <a:pt x="3584193" y="2047989"/>
                </a:lnTo>
                <a:lnTo>
                  <a:pt x="2430271" y="2341702"/>
                </a:lnTo>
                <a:lnTo>
                  <a:pt x="2076196" y="2444889"/>
                </a:lnTo>
                <a:lnTo>
                  <a:pt x="1696847" y="2567139"/>
                </a:lnTo>
                <a:lnTo>
                  <a:pt x="1301623" y="2713189"/>
                </a:lnTo>
                <a:lnTo>
                  <a:pt x="879348" y="2886240"/>
                </a:lnTo>
                <a:lnTo>
                  <a:pt x="447675" y="3084690"/>
                </a:lnTo>
                <a:lnTo>
                  <a:pt x="0" y="3310127"/>
                </a:lnTo>
                <a:lnTo>
                  <a:pt x="241300" y="3310127"/>
                </a:lnTo>
                <a:lnTo>
                  <a:pt x="387350" y="3292664"/>
                </a:lnTo>
                <a:lnTo>
                  <a:pt x="612775" y="3162477"/>
                </a:lnTo>
                <a:lnTo>
                  <a:pt x="852424" y="3032302"/>
                </a:lnTo>
                <a:lnTo>
                  <a:pt x="1111123" y="2911640"/>
                </a:lnTo>
                <a:lnTo>
                  <a:pt x="1395222" y="2798927"/>
                </a:lnTo>
                <a:lnTo>
                  <a:pt x="1688973" y="2687789"/>
                </a:lnTo>
                <a:lnTo>
                  <a:pt x="1998472" y="2575077"/>
                </a:lnTo>
                <a:lnTo>
                  <a:pt x="2774695" y="2333764"/>
                </a:lnTo>
                <a:lnTo>
                  <a:pt x="2928619" y="2289302"/>
                </a:lnTo>
                <a:lnTo>
                  <a:pt x="3247770" y="2211514"/>
                </a:lnTo>
                <a:lnTo>
                  <a:pt x="3901693" y="2040001"/>
                </a:lnTo>
                <a:lnTo>
                  <a:pt x="4049394" y="2005076"/>
                </a:lnTo>
                <a:lnTo>
                  <a:pt x="4195318" y="1962277"/>
                </a:lnTo>
                <a:lnTo>
                  <a:pt x="4333494" y="1927352"/>
                </a:lnTo>
                <a:lnTo>
                  <a:pt x="4454144" y="1892427"/>
                </a:lnTo>
                <a:lnTo>
                  <a:pt x="4565269" y="1857502"/>
                </a:lnTo>
                <a:lnTo>
                  <a:pt x="4652518" y="1824101"/>
                </a:lnTo>
                <a:lnTo>
                  <a:pt x="4720844" y="1797177"/>
                </a:lnTo>
                <a:lnTo>
                  <a:pt x="4773168" y="1771777"/>
                </a:lnTo>
                <a:lnTo>
                  <a:pt x="4773168" y="1382776"/>
                </a:lnTo>
                <a:lnTo>
                  <a:pt x="4668393" y="1365377"/>
                </a:lnTo>
                <a:lnTo>
                  <a:pt x="4238244" y="1279652"/>
                </a:lnTo>
                <a:lnTo>
                  <a:pt x="4074794" y="1244727"/>
                </a:lnTo>
                <a:lnTo>
                  <a:pt x="3557269" y="1114552"/>
                </a:lnTo>
                <a:lnTo>
                  <a:pt x="3393820" y="1063625"/>
                </a:lnTo>
                <a:lnTo>
                  <a:pt x="3247770" y="1011301"/>
                </a:lnTo>
                <a:lnTo>
                  <a:pt x="3109594" y="958850"/>
                </a:lnTo>
                <a:lnTo>
                  <a:pt x="2988944" y="898525"/>
                </a:lnTo>
                <a:lnTo>
                  <a:pt x="2895345" y="847725"/>
                </a:lnTo>
                <a:lnTo>
                  <a:pt x="2825495" y="785876"/>
                </a:lnTo>
                <a:lnTo>
                  <a:pt x="2807969" y="752475"/>
                </a:lnTo>
                <a:lnTo>
                  <a:pt x="2790570" y="725551"/>
                </a:lnTo>
                <a:lnTo>
                  <a:pt x="2782569" y="692150"/>
                </a:lnTo>
                <a:lnTo>
                  <a:pt x="2790570" y="665226"/>
                </a:lnTo>
                <a:lnTo>
                  <a:pt x="2825495" y="604901"/>
                </a:lnTo>
                <a:lnTo>
                  <a:pt x="2877819" y="544576"/>
                </a:lnTo>
                <a:lnTo>
                  <a:pt x="2955670" y="501650"/>
                </a:lnTo>
                <a:lnTo>
                  <a:pt x="3049269" y="458850"/>
                </a:lnTo>
                <a:lnTo>
                  <a:pt x="3152520" y="423925"/>
                </a:lnTo>
                <a:lnTo>
                  <a:pt x="3273170" y="389000"/>
                </a:lnTo>
                <a:lnTo>
                  <a:pt x="3549268" y="338200"/>
                </a:lnTo>
                <a:lnTo>
                  <a:pt x="3858894" y="285750"/>
                </a:lnTo>
                <a:lnTo>
                  <a:pt x="4169917" y="250825"/>
                </a:lnTo>
                <a:lnTo>
                  <a:pt x="4635119" y="173100"/>
                </a:lnTo>
                <a:lnTo>
                  <a:pt x="4773168" y="138175"/>
                </a:lnTo>
                <a:lnTo>
                  <a:pt x="4773168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bg object 21" descr=""/>
          <p:cNvPicPr/>
          <p:nvPr/>
        </p:nvPicPr>
        <p:blipFill>
          <a:blip r:embed="rId10"/>
          <a:stretch/>
        </p:blipFill>
        <p:spPr>
          <a:xfrm>
            <a:off x="7146000" y="3678840"/>
            <a:ext cx="1980720" cy="854640"/>
          </a:xfrm>
          <a:prstGeom prst="rect">
            <a:avLst/>
          </a:prstGeom>
          <a:ln>
            <a:noFill/>
          </a:ln>
        </p:spPr>
      </p:pic>
      <p:pic>
        <p:nvPicPr>
          <p:cNvPr id="177" name="bg object 22" descr=""/>
          <p:cNvPicPr/>
          <p:nvPr/>
        </p:nvPicPr>
        <p:blipFill>
          <a:blip r:embed="rId11"/>
          <a:stretch/>
        </p:blipFill>
        <p:spPr>
          <a:xfrm>
            <a:off x="5272920" y="2129040"/>
            <a:ext cx="2896920" cy="2439720"/>
          </a:xfrm>
          <a:prstGeom prst="rect">
            <a:avLst/>
          </a:prstGeom>
          <a:ln>
            <a:noFill/>
          </a:ln>
        </p:spPr>
      </p:pic>
      <p:pic>
        <p:nvPicPr>
          <p:cNvPr id="178" name="bg object 23" descr=""/>
          <p:cNvPicPr/>
          <p:nvPr/>
        </p:nvPicPr>
        <p:blipFill>
          <a:blip r:embed="rId12"/>
          <a:stretch/>
        </p:blipFill>
        <p:spPr>
          <a:xfrm>
            <a:off x="0" y="0"/>
            <a:ext cx="9140760" cy="2819160"/>
          </a:xfrm>
          <a:prstGeom prst="rect">
            <a:avLst/>
          </a:prstGeom>
          <a:ln>
            <a:noFill/>
          </a:ln>
        </p:spPr>
      </p:pic>
      <p:sp>
        <p:nvSpPr>
          <p:cNvPr id="179" name="PlaceHolder 5"/>
          <p:cNvSpPr>
            <a:spLocks noGrp="1"/>
          </p:cNvSpPr>
          <p:nvPr>
            <p:ph type="ftr"/>
          </p:nvPr>
        </p:nvSpPr>
        <p:spPr>
          <a:xfrm>
            <a:off x="3155040" y="6494760"/>
            <a:ext cx="2834280" cy="195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2600">
              <a:lnSpc>
                <a:spcPts val="1426"/>
              </a:lnSpc>
            </a:pPr>
            <a:r>
              <a:rPr b="0" lang="el-GR" sz="1200" spc="-401" strike="noStrike">
                <a:solidFill>
                  <a:srgbClr val="ffffff"/>
                </a:solidFill>
                <a:latin typeface="Arial MT"/>
              </a:rPr>
              <a:t>Ε. </a:t>
            </a:r>
            <a:r>
              <a:rPr b="0" lang="el-GR" sz="1200" spc="-409" strike="noStrike">
                <a:solidFill>
                  <a:srgbClr val="ffffff"/>
                </a:solidFill>
                <a:latin typeface="Arial MT"/>
              </a:rPr>
              <a:t>Χ</a:t>
            </a:r>
            <a:r>
              <a:rPr b="0" lang="el-GR" sz="12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l-GR" sz="12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707" strike="noStrike">
                <a:solidFill>
                  <a:srgbClr val="ffffff"/>
                </a:solidFill>
                <a:latin typeface="Arial MT"/>
              </a:rPr>
              <a:t>Ζ</a:t>
            </a:r>
            <a:r>
              <a:rPr b="0" lang="el-GR" sz="1200" spc="-701" strike="noStrike">
                <a:solidFill>
                  <a:srgbClr val="ffffff"/>
                </a:solidFill>
                <a:latin typeface="Arial MT"/>
              </a:rPr>
              <a:t>ι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545" strike="noStrike">
                <a:solidFill>
                  <a:srgbClr val="ffffff"/>
                </a:solidFill>
                <a:latin typeface="Arial MT"/>
              </a:rPr>
              <a:t>ύ</a:t>
            </a:r>
            <a:r>
              <a:rPr b="0" lang="el-GR" sz="1200" spc="-616" strike="noStrike">
                <a:solidFill>
                  <a:srgbClr val="ffffff"/>
                </a:solidFill>
                <a:latin typeface="Arial MT"/>
              </a:rPr>
              <a:t>λ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α</a:t>
            </a:r>
            <a:r>
              <a:rPr b="0" lang="el-GR" sz="1200" spc="-565" strike="noStrike">
                <a:solidFill>
                  <a:srgbClr val="ffffff"/>
                </a:solidFill>
                <a:latin typeface="Arial MT"/>
              </a:rPr>
              <a:t>ς</a:t>
            </a:r>
            <a:r>
              <a:rPr b="0" lang="el-GR" sz="12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100" strike="noStrike">
                <a:solidFill>
                  <a:srgbClr val="ffffff"/>
                </a:solidFill>
                <a:latin typeface="Arial MT"/>
              </a:rPr>
              <a:t>(</a:t>
            </a:r>
            <a:r>
              <a:rPr b="0" lang="el-GR" sz="1200" spc="-316" strike="noStrike">
                <a:solidFill>
                  <a:srgbClr val="ffffff"/>
                </a:solidFill>
                <a:latin typeface="Arial MT"/>
              </a:rPr>
              <a:t>Κ</a:t>
            </a:r>
            <a:r>
              <a:rPr b="0" lang="el-GR" sz="1200" spc="-525" strike="noStrike">
                <a:solidFill>
                  <a:srgbClr val="ffffff"/>
                </a:solidFill>
                <a:latin typeface="Arial MT"/>
              </a:rPr>
              <a:t>α</a:t>
            </a:r>
            <a:r>
              <a:rPr b="0" lang="el-GR" sz="1200" spc="-517" strike="noStrike">
                <a:solidFill>
                  <a:srgbClr val="ffffff"/>
                </a:solidFill>
                <a:latin typeface="Arial MT"/>
              </a:rPr>
              <a:t>θ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η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γη</a:t>
            </a:r>
            <a:r>
              <a:rPr b="0" lang="el-GR" sz="1200" spc="-732" strike="noStrike">
                <a:solidFill>
                  <a:srgbClr val="ffffff"/>
                </a:solidFill>
                <a:latin typeface="Arial MT"/>
              </a:rPr>
              <a:t>τ</a:t>
            </a:r>
            <a:r>
              <a:rPr b="0" lang="el-GR" sz="1200" spc="-537" strike="noStrike">
                <a:solidFill>
                  <a:srgbClr val="ffffff"/>
                </a:solidFill>
                <a:latin typeface="Arial MT"/>
              </a:rPr>
              <a:t>ή</a:t>
            </a:r>
            <a:r>
              <a:rPr b="0" lang="el-GR" sz="1200" spc="-625" strike="noStrike">
                <a:solidFill>
                  <a:srgbClr val="ffffff"/>
                </a:solidFill>
                <a:latin typeface="Arial MT"/>
              </a:rPr>
              <a:t>ς</a:t>
            </a:r>
            <a:r>
              <a:rPr b="0" lang="el-GR" sz="12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l-GR" sz="1200" spc="-511" strike="noStrike">
                <a:solidFill>
                  <a:srgbClr val="ffffff"/>
                </a:solidFill>
                <a:latin typeface="Arial MT"/>
              </a:rPr>
              <a:t>Πληρ</a:t>
            </a:r>
            <a:r>
              <a:rPr b="0" lang="el-GR" sz="1200" spc="-500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486" strike="noStrike">
                <a:solidFill>
                  <a:srgbClr val="ffffff"/>
                </a:solidFill>
                <a:latin typeface="Arial MT"/>
              </a:rPr>
              <a:t>φ</a:t>
            </a:r>
            <a:r>
              <a:rPr b="0" lang="el-GR" sz="1200" spc="-477" strike="noStrike">
                <a:solidFill>
                  <a:srgbClr val="ffffff"/>
                </a:solidFill>
                <a:latin typeface="Arial MT"/>
              </a:rPr>
              <a:t>ο</a:t>
            </a:r>
            <a:r>
              <a:rPr b="0" lang="el-GR" sz="1200" spc="-732" strike="noStrike">
                <a:solidFill>
                  <a:srgbClr val="ffffff"/>
                </a:solidFill>
                <a:latin typeface="Arial MT"/>
              </a:rPr>
              <a:t>ρ</a:t>
            </a:r>
            <a:r>
              <a:rPr b="0" lang="el-GR" sz="1200" spc="-727" strike="noStrike">
                <a:solidFill>
                  <a:srgbClr val="ffffff"/>
                </a:solidFill>
                <a:latin typeface="Arial MT"/>
              </a:rPr>
              <a:t>ι</a:t>
            </a:r>
            <a:r>
              <a:rPr b="0" lang="el-GR" sz="1200" spc="-571" strike="noStrike">
                <a:solidFill>
                  <a:srgbClr val="ffffff"/>
                </a:solidFill>
                <a:latin typeface="Arial MT"/>
              </a:rPr>
              <a:t>κ</a:t>
            </a:r>
            <a:r>
              <a:rPr b="0" lang="el-GR" sz="1200" spc="-582" strike="noStrike">
                <a:solidFill>
                  <a:srgbClr val="ffffff"/>
                </a:solidFill>
                <a:latin typeface="Arial MT"/>
              </a:rPr>
              <a:t>ή</a:t>
            </a:r>
            <a:r>
              <a:rPr b="0" lang="el-GR" sz="1200" spc="-316" strike="noStrike">
                <a:solidFill>
                  <a:srgbClr val="ffffff"/>
                </a:solidFill>
                <a:latin typeface="Arial MT"/>
              </a:rPr>
              <a:t>ς)</a:t>
            </a:r>
            <a:endParaRPr b="0" lang="el-GR" sz="1200" spc="-1" strike="noStrike">
              <a:latin typeface="Times New Roman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sldNum"/>
          </p:nvPr>
        </p:nvSpPr>
        <p:spPr>
          <a:xfrm>
            <a:off x="8386200" y="6494760"/>
            <a:ext cx="246600" cy="195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720BF5BC-04DA-4C37-A593-2545714C4864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18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1800" spc="-1" strike="noStrike">
                <a:latin typeface="Calibri"/>
              </a:rPr>
              <a:t>Πατήστε για επεξεργασία της μορφής κειμένου του τίτλου</a:t>
            </a:r>
            <a:endParaRPr b="0" lang="el-GR" sz="1800" spc="-1" strike="noStrike">
              <a:latin typeface="Calibri"/>
            </a:endParaRPr>
          </a:p>
        </p:txBody>
      </p:sp>
      <p:sp>
        <p:nvSpPr>
          <p:cNvPr id="18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Calibri"/>
              </a:rPr>
              <a:t>Πατήστε για επεξεργασία της μορφής κειμένου διάρθρωσης</a:t>
            </a:r>
            <a:endParaRPr b="0" lang="el-G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Calibri"/>
              </a:rPr>
              <a:t>Δεύτερο επίπεδο διάρθρωσης</a:t>
            </a:r>
            <a:endParaRPr b="0" lang="el-G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Calibri"/>
              </a:rPr>
              <a:t>Τρίτο επίπεδο διάρθρωσης</a:t>
            </a:r>
            <a:endParaRPr b="0" lang="el-G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Calibri"/>
              </a:rPr>
              <a:t>Τέταρτο επίπεδο διάρθρωσης</a:t>
            </a:r>
            <a:endParaRPr b="0" lang="el-G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Calibri"/>
              </a:rPr>
              <a:t>Πέμπτο επίπεδο διάρθρωσης</a:t>
            </a:r>
            <a:endParaRPr b="0" lang="el-GR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Calibri"/>
              </a:rPr>
              <a:t>Έκτο επίπεδο διάρθρωσης</a:t>
            </a:r>
            <a:endParaRPr b="0" lang="el-GR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Calibri"/>
              </a:rPr>
              <a:t>Έβδομο επίπεδο διάρθρωσης</a:t>
            </a:r>
            <a:endParaRPr b="0" lang="el-GR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0.png"/><Relationship Id="rId2" Type="http://schemas.openxmlformats.org/officeDocument/2006/relationships/image" Target="../media/image201.png"/><Relationship Id="rId3" Type="http://schemas.openxmlformats.org/officeDocument/2006/relationships/image" Target="../media/image202.jpeg"/><Relationship Id="rId4" Type="http://schemas.openxmlformats.org/officeDocument/2006/relationships/hyperlink" Target="http://www.zioulas.gr/" TargetMode="External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zioulas.gr/" TargetMode="External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3.png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Relationship Id="rId9" Type="http://schemas.openxmlformats.org/officeDocument/2006/relationships/hyperlink" Target="http://www.zioulas.gr/" TargetMode="External"/><Relationship Id="rId10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1.png"/><Relationship Id="rId2" Type="http://schemas.openxmlformats.org/officeDocument/2006/relationships/image" Target="../media/image212.jpe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hyperlink" Target="http://www.zioulas.gr/" TargetMode="External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6.png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png"/><Relationship Id="rId5" Type="http://schemas.openxmlformats.org/officeDocument/2006/relationships/image" Target="../media/image220.png"/><Relationship Id="rId6" Type="http://schemas.openxmlformats.org/officeDocument/2006/relationships/image" Target="../media/image221.png"/><Relationship Id="rId7" Type="http://schemas.openxmlformats.org/officeDocument/2006/relationships/image" Target="../media/image222.png"/><Relationship Id="rId8" Type="http://schemas.openxmlformats.org/officeDocument/2006/relationships/image" Target="../media/image223.png"/><Relationship Id="rId9" Type="http://schemas.openxmlformats.org/officeDocument/2006/relationships/image" Target="../media/image224.png"/><Relationship Id="rId10" Type="http://schemas.openxmlformats.org/officeDocument/2006/relationships/image" Target="../media/image225.png"/><Relationship Id="rId11" Type="http://schemas.openxmlformats.org/officeDocument/2006/relationships/image" Target="../media/image226.png"/><Relationship Id="rId12" Type="http://schemas.openxmlformats.org/officeDocument/2006/relationships/image" Target="../media/image227.png"/><Relationship Id="rId13" Type="http://schemas.openxmlformats.org/officeDocument/2006/relationships/image" Target="../media/image228.png"/><Relationship Id="rId14" Type="http://schemas.openxmlformats.org/officeDocument/2006/relationships/image" Target="../media/image229.png"/><Relationship Id="rId15" Type="http://schemas.openxmlformats.org/officeDocument/2006/relationships/image" Target="../media/image230.png"/><Relationship Id="rId16" Type="http://schemas.openxmlformats.org/officeDocument/2006/relationships/image" Target="../media/image231.png"/><Relationship Id="rId17" Type="http://schemas.openxmlformats.org/officeDocument/2006/relationships/image" Target="../media/image232.png"/><Relationship Id="rId18" Type="http://schemas.openxmlformats.org/officeDocument/2006/relationships/image" Target="../media/image233.png"/><Relationship Id="rId19" Type="http://schemas.openxmlformats.org/officeDocument/2006/relationships/hyperlink" Target="http://www.zioulas.gr/" TargetMode="External"/><Relationship Id="rId20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4.png"/><Relationship Id="rId2" Type="http://schemas.openxmlformats.org/officeDocument/2006/relationships/image" Target="../media/image235.png"/><Relationship Id="rId3" Type="http://schemas.openxmlformats.org/officeDocument/2006/relationships/image" Target="../media/image236.png"/><Relationship Id="rId4" Type="http://schemas.openxmlformats.org/officeDocument/2006/relationships/image" Target="../media/image237.png"/><Relationship Id="rId5" Type="http://schemas.openxmlformats.org/officeDocument/2006/relationships/image" Target="../media/image238.png"/><Relationship Id="rId6" Type="http://schemas.openxmlformats.org/officeDocument/2006/relationships/image" Target="../media/image239.png"/><Relationship Id="rId7" Type="http://schemas.openxmlformats.org/officeDocument/2006/relationships/image" Target="../media/image240.png"/><Relationship Id="rId8" Type="http://schemas.openxmlformats.org/officeDocument/2006/relationships/image" Target="../media/image241.png"/><Relationship Id="rId9" Type="http://schemas.openxmlformats.org/officeDocument/2006/relationships/image" Target="../media/image242.png"/><Relationship Id="rId10" Type="http://schemas.openxmlformats.org/officeDocument/2006/relationships/image" Target="../media/image243.png"/><Relationship Id="rId11" Type="http://schemas.openxmlformats.org/officeDocument/2006/relationships/image" Target="../media/image244.png"/><Relationship Id="rId12" Type="http://schemas.openxmlformats.org/officeDocument/2006/relationships/image" Target="../media/image245.png"/><Relationship Id="rId13" Type="http://schemas.openxmlformats.org/officeDocument/2006/relationships/image" Target="../media/image246.png"/><Relationship Id="rId14" Type="http://schemas.openxmlformats.org/officeDocument/2006/relationships/image" Target="../media/image247.png"/><Relationship Id="rId15" Type="http://schemas.openxmlformats.org/officeDocument/2006/relationships/image" Target="../media/image248.png"/><Relationship Id="rId16" Type="http://schemas.openxmlformats.org/officeDocument/2006/relationships/image" Target="../media/image249.png"/><Relationship Id="rId17" Type="http://schemas.openxmlformats.org/officeDocument/2006/relationships/image" Target="../media/image250.png"/><Relationship Id="rId18" Type="http://schemas.openxmlformats.org/officeDocument/2006/relationships/image" Target="../media/image251.png"/><Relationship Id="rId19" Type="http://schemas.openxmlformats.org/officeDocument/2006/relationships/image" Target="../media/image252.png"/><Relationship Id="rId20" Type="http://schemas.openxmlformats.org/officeDocument/2006/relationships/image" Target="../media/image253.png"/><Relationship Id="rId21" Type="http://schemas.openxmlformats.org/officeDocument/2006/relationships/image" Target="../media/image254.png"/><Relationship Id="rId22" Type="http://schemas.openxmlformats.org/officeDocument/2006/relationships/image" Target="../media/image255.png"/><Relationship Id="rId23" Type="http://schemas.openxmlformats.org/officeDocument/2006/relationships/image" Target="../media/image256.png"/><Relationship Id="rId24" Type="http://schemas.openxmlformats.org/officeDocument/2006/relationships/image" Target="../media/image257.png"/><Relationship Id="rId25" Type="http://schemas.openxmlformats.org/officeDocument/2006/relationships/hyperlink" Target="http://www.zioulas.gr/" TargetMode="External"/><Relationship Id="rId26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8.png"/><Relationship Id="rId2" Type="http://schemas.openxmlformats.org/officeDocument/2006/relationships/image" Target="../media/image259.png"/><Relationship Id="rId3" Type="http://schemas.openxmlformats.org/officeDocument/2006/relationships/image" Target="../media/image260.png"/><Relationship Id="rId4" Type="http://schemas.openxmlformats.org/officeDocument/2006/relationships/image" Target="../media/image261.png"/><Relationship Id="rId5" Type="http://schemas.openxmlformats.org/officeDocument/2006/relationships/image" Target="../media/image262.png"/><Relationship Id="rId6" Type="http://schemas.openxmlformats.org/officeDocument/2006/relationships/image" Target="../media/image263.png"/><Relationship Id="rId7" Type="http://schemas.openxmlformats.org/officeDocument/2006/relationships/image" Target="../media/image264.png"/><Relationship Id="rId8" Type="http://schemas.openxmlformats.org/officeDocument/2006/relationships/image" Target="../media/image265.png"/><Relationship Id="rId9" Type="http://schemas.openxmlformats.org/officeDocument/2006/relationships/image" Target="../media/image266.png"/><Relationship Id="rId10" Type="http://schemas.openxmlformats.org/officeDocument/2006/relationships/image" Target="../media/image267.png"/><Relationship Id="rId11" Type="http://schemas.openxmlformats.org/officeDocument/2006/relationships/image" Target="../media/image268.png"/><Relationship Id="rId12" Type="http://schemas.openxmlformats.org/officeDocument/2006/relationships/image" Target="../media/image269.png"/><Relationship Id="rId13" Type="http://schemas.openxmlformats.org/officeDocument/2006/relationships/image" Target="../media/image270.png"/><Relationship Id="rId14" Type="http://schemas.openxmlformats.org/officeDocument/2006/relationships/image" Target="../media/image271.png"/><Relationship Id="rId15" Type="http://schemas.openxmlformats.org/officeDocument/2006/relationships/image" Target="../media/image272.png"/><Relationship Id="rId16" Type="http://schemas.openxmlformats.org/officeDocument/2006/relationships/image" Target="../media/image273.png"/><Relationship Id="rId17" Type="http://schemas.openxmlformats.org/officeDocument/2006/relationships/image" Target="../media/image274.png"/><Relationship Id="rId18" Type="http://schemas.openxmlformats.org/officeDocument/2006/relationships/image" Target="../media/image275.png"/><Relationship Id="rId19" Type="http://schemas.openxmlformats.org/officeDocument/2006/relationships/image" Target="../media/image276.png"/><Relationship Id="rId20" Type="http://schemas.openxmlformats.org/officeDocument/2006/relationships/image" Target="../media/image277.png"/><Relationship Id="rId21" Type="http://schemas.openxmlformats.org/officeDocument/2006/relationships/image" Target="../media/image278.png"/><Relationship Id="rId22" Type="http://schemas.openxmlformats.org/officeDocument/2006/relationships/image" Target="../media/image279.png"/><Relationship Id="rId23" Type="http://schemas.openxmlformats.org/officeDocument/2006/relationships/image" Target="../media/image280.png"/><Relationship Id="rId24" Type="http://schemas.openxmlformats.org/officeDocument/2006/relationships/image" Target="../media/image281.png"/><Relationship Id="rId25" Type="http://schemas.openxmlformats.org/officeDocument/2006/relationships/image" Target="../media/image282.png"/><Relationship Id="rId26" Type="http://schemas.openxmlformats.org/officeDocument/2006/relationships/image" Target="../media/image283.png"/><Relationship Id="rId27" Type="http://schemas.openxmlformats.org/officeDocument/2006/relationships/image" Target="../media/image284.png"/><Relationship Id="rId28" Type="http://schemas.openxmlformats.org/officeDocument/2006/relationships/image" Target="../media/image285.png"/><Relationship Id="rId29" Type="http://schemas.openxmlformats.org/officeDocument/2006/relationships/image" Target="../media/image286.png"/><Relationship Id="rId30" Type="http://schemas.openxmlformats.org/officeDocument/2006/relationships/image" Target="../media/image287.png"/><Relationship Id="rId31" Type="http://schemas.openxmlformats.org/officeDocument/2006/relationships/image" Target="../media/image288.png"/><Relationship Id="rId32" Type="http://schemas.openxmlformats.org/officeDocument/2006/relationships/image" Target="../media/image289.png"/><Relationship Id="rId33" Type="http://schemas.openxmlformats.org/officeDocument/2006/relationships/image" Target="../media/image290.png"/><Relationship Id="rId34" Type="http://schemas.openxmlformats.org/officeDocument/2006/relationships/image" Target="../media/image291.png"/><Relationship Id="rId35" Type="http://schemas.openxmlformats.org/officeDocument/2006/relationships/image" Target="../media/image292.png"/><Relationship Id="rId36" Type="http://schemas.openxmlformats.org/officeDocument/2006/relationships/image" Target="../media/image293.png"/><Relationship Id="rId37" Type="http://schemas.openxmlformats.org/officeDocument/2006/relationships/image" Target="../media/image294.png"/><Relationship Id="rId38" Type="http://schemas.openxmlformats.org/officeDocument/2006/relationships/image" Target="../media/image295.png"/><Relationship Id="rId39" Type="http://schemas.openxmlformats.org/officeDocument/2006/relationships/image" Target="../media/image296.png"/><Relationship Id="rId40" Type="http://schemas.openxmlformats.org/officeDocument/2006/relationships/image" Target="../media/image297.png"/><Relationship Id="rId41" Type="http://schemas.openxmlformats.org/officeDocument/2006/relationships/image" Target="../media/image298.png"/><Relationship Id="rId42" Type="http://schemas.openxmlformats.org/officeDocument/2006/relationships/image" Target="../media/image299.png"/><Relationship Id="rId43" Type="http://schemas.openxmlformats.org/officeDocument/2006/relationships/image" Target="../media/image300.png"/><Relationship Id="rId44" Type="http://schemas.openxmlformats.org/officeDocument/2006/relationships/image" Target="../media/image301.png"/><Relationship Id="rId45" Type="http://schemas.openxmlformats.org/officeDocument/2006/relationships/image" Target="../media/image302.png"/><Relationship Id="rId46" Type="http://schemas.openxmlformats.org/officeDocument/2006/relationships/image" Target="../media/image303.png"/><Relationship Id="rId47" Type="http://schemas.openxmlformats.org/officeDocument/2006/relationships/image" Target="../media/image304.png"/><Relationship Id="rId48" Type="http://schemas.openxmlformats.org/officeDocument/2006/relationships/hyperlink" Target="http://www.zioulas.gr/" TargetMode="External"/><Relationship Id="rId49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5.png"/><Relationship Id="rId2" Type="http://schemas.openxmlformats.org/officeDocument/2006/relationships/image" Target="../media/image306.png"/><Relationship Id="rId3" Type="http://schemas.openxmlformats.org/officeDocument/2006/relationships/image" Target="../media/image307.png"/><Relationship Id="rId4" Type="http://schemas.openxmlformats.org/officeDocument/2006/relationships/image" Target="../media/image308.png"/><Relationship Id="rId5" Type="http://schemas.openxmlformats.org/officeDocument/2006/relationships/image" Target="../media/image309.png"/><Relationship Id="rId6" Type="http://schemas.openxmlformats.org/officeDocument/2006/relationships/image" Target="../media/image310.png"/><Relationship Id="rId7" Type="http://schemas.openxmlformats.org/officeDocument/2006/relationships/image" Target="../media/image311.png"/><Relationship Id="rId8" Type="http://schemas.openxmlformats.org/officeDocument/2006/relationships/image" Target="../media/image312.png"/><Relationship Id="rId9" Type="http://schemas.openxmlformats.org/officeDocument/2006/relationships/image" Target="../media/image313.png"/><Relationship Id="rId10" Type="http://schemas.openxmlformats.org/officeDocument/2006/relationships/image" Target="../media/image314.png"/><Relationship Id="rId11" Type="http://schemas.openxmlformats.org/officeDocument/2006/relationships/image" Target="../media/image315.png"/><Relationship Id="rId12" Type="http://schemas.openxmlformats.org/officeDocument/2006/relationships/image" Target="../media/image316.png"/><Relationship Id="rId13" Type="http://schemas.openxmlformats.org/officeDocument/2006/relationships/image" Target="../media/image317.png"/><Relationship Id="rId14" Type="http://schemas.openxmlformats.org/officeDocument/2006/relationships/image" Target="../media/image318.png"/><Relationship Id="rId15" Type="http://schemas.openxmlformats.org/officeDocument/2006/relationships/image" Target="../media/image319.png"/><Relationship Id="rId16" Type="http://schemas.openxmlformats.org/officeDocument/2006/relationships/image" Target="../media/image320.png"/><Relationship Id="rId17" Type="http://schemas.openxmlformats.org/officeDocument/2006/relationships/image" Target="../media/image321.png"/><Relationship Id="rId18" Type="http://schemas.openxmlformats.org/officeDocument/2006/relationships/image" Target="../media/image322.png"/><Relationship Id="rId19" Type="http://schemas.openxmlformats.org/officeDocument/2006/relationships/image" Target="../media/image323.png"/><Relationship Id="rId20" Type="http://schemas.openxmlformats.org/officeDocument/2006/relationships/image" Target="../media/image324.png"/><Relationship Id="rId21" Type="http://schemas.openxmlformats.org/officeDocument/2006/relationships/image" Target="../media/image325.png"/><Relationship Id="rId22" Type="http://schemas.openxmlformats.org/officeDocument/2006/relationships/image" Target="../media/image326.png"/><Relationship Id="rId23" Type="http://schemas.openxmlformats.org/officeDocument/2006/relationships/image" Target="../media/image327.png"/><Relationship Id="rId24" Type="http://schemas.openxmlformats.org/officeDocument/2006/relationships/image" Target="../media/image328.png"/><Relationship Id="rId25" Type="http://schemas.openxmlformats.org/officeDocument/2006/relationships/image" Target="../media/image329.png"/><Relationship Id="rId26" Type="http://schemas.openxmlformats.org/officeDocument/2006/relationships/image" Target="../media/image330.png"/><Relationship Id="rId27" Type="http://schemas.openxmlformats.org/officeDocument/2006/relationships/image" Target="../media/image331.png"/><Relationship Id="rId28" Type="http://schemas.openxmlformats.org/officeDocument/2006/relationships/image" Target="../media/image332.png"/><Relationship Id="rId29" Type="http://schemas.openxmlformats.org/officeDocument/2006/relationships/image" Target="../media/image333.png"/><Relationship Id="rId30" Type="http://schemas.openxmlformats.org/officeDocument/2006/relationships/image" Target="../media/image334.png"/><Relationship Id="rId31" Type="http://schemas.openxmlformats.org/officeDocument/2006/relationships/image" Target="../media/image335.png"/><Relationship Id="rId32" Type="http://schemas.openxmlformats.org/officeDocument/2006/relationships/image" Target="../media/image336.png"/><Relationship Id="rId33" Type="http://schemas.openxmlformats.org/officeDocument/2006/relationships/image" Target="../media/image337.png"/><Relationship Id="rId34" Type="http://schemas.openxmlformats.org/officeDocument/2006/relationships/image" Target="../media/image338.png"/><Relationship Id="rId35" Type="http://schemas.openxmlformats.org/officeDocument/2006/relationships/image" Target="../media/image339.png"/><Relationship Id="rId36" Type="http://schemas.openxmlformats.org/officeDocument/2006/relationships/image" Target="../media/image340.png"/><Relationship Id="rId37" Type="http://schemas.openxmlformats.org/officeDocument/2006/relationships/image" Target="../media/image341.png"/><Relationship Id="rId38" Type="http://schemas.openxmlformats.org/officeDocument/2006/relationships/image" Target="../media/image342.png"/><Relationship Id="rId39" Type="http://schemas.openxmlformats.org/officeDocument/2006/relationships/image" Target="../media/image343.png"/><Relationship Id="rId40" Type="http://schemas.openxmlformats.org/officeDocument/2006/relationships/image" Target="../media/image344.png"/><Relationship Id="rId41" Type="http://schemas.openxmlformats.org/officeDocument/2006/relationships/image" Target="../media/image345.png"/><Relationship Id="rId42" Type="http://schemas.openxmlformats.org/officeDocument/2006/relationships/image" Target="../media/image346.png"/><Relationship Id="rId43" Type="http://schemas.openxmlformats.org/officeDocument/2006/relationships/image" Target="../media/image347.png"/><Relationship Id="rId44" Type="http://schemas.openxmlformats.org/officeDocument/2006/relationships/image" Target="../media/image348.png"/><Relationship Id="rId45" Type="http://schemas.openxmlformats.org/officeDocument/2006/relationships/image" Target="../media/image349.png"/><Relationship Id="rId46" Type="http://schemas.openxmlformats.org/officeDocument/2006/relationships/image" Target="../media/image350.png"/><Relationship Id="rId47" Type="http://schemas.openxmlformats.org/officeDocument/2006/relationships/image" Target="../media/image351.png"/><Relationship Id="rId48" Type="http://schemas.openxmlformats.org/officeDocument/2006/relationships/image" Target="../media/image352.png"/><Relationship Id="rId49" Type="http://schemas.openxmlformats.org/officeDocument/2006/relationships/image" Target="../media/image353.png"/><Relationship Id="rId50" Type="http://schemas.openxmlformats.org/officeDocument/2006/relationships/image" Target="../media/image354.png"/><Relationship Id="rId51" Type="http://schemas.openxmlformats.org/officeDocument/2006/relationships/image" Target="../media/image355.png"/><Relationship Id="rId52" Type="http://schemas.openxmlformats.org/officeDocument/2006/relationships/image" Target="../media/image356.png"/><Relationship Id="rId53" Type="http://schemas.openxmlformats.org/officeDocument/2006/relationships/image" Target="../media/image357.png"/><Relationship Id="rId54" Type="http://schemas.openxmlformats.org/officeDocument/2006/relationships/image" Target="../media/image358.png"/><Relationship Id="rId55" Type="http://schemas.openxmlformats.org/officeDocument/2006/relationships/hyperlink" Target="http://www.zioulas.gr/" TargetMode="External"/><Relationship Id="rId56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9.jpeg"/><Relationship Id="rId2" Type="http://schemas.openxmlformats.org/officeDocument/2006/relationships/image" Target="../media/image360.jpeg"/><Relationship Id="rId3" Type="http://schemas.openxmlformats.org/officeDocument/2006/relationships/image" Target="../media/image361.jpeg"/><Relationship Id="rId4" Type="http://schemas.openxmlformats.org/officeDocument/2006/relationships/image" Target="../media/image362.jpeg"/><Relationship Id="rId5" Type="http://schemas.openxmlformats.org/officeDocument/2006/relationships/hyperlink" Target="http://www.zioulas.gr/" TargetMode="External"/><Relationship Id="rId6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3.png"/><Relationship Id="rId2" Type="http://schemas.openxmlformats.org/officeDocument/2006/relationships/image" Target="../media/image364.png"/><Relationship Id="rId3" Type="http://schemas.openxmlformats.org/officeDocument/2006/relationships/image" Target="../media/image365.png"/><Relationship Id="rId4" Type="http://schemas.openxmlformats.org/officeDocument/2006/relationships/image" Target="../media/image366.png"/><Relationship Id="rId5" Type="http://schemas.openxmlformats.org/officeDocument/2006/relationships/image" Target="../media/image367.png"/><Relationship Id="rId6" Type="http://schemas.openxmlformats.org/officeDocument/2006/relationships/image" Target="../media/image368.png"/><Relationship Id="rId7" Type="http://schemas.openxmlformats.org/officeDocument/2006/relationships/image" Target="../media/image369.png"/><Relationship Id="rId8" Type="http://schemas.openxmlformats.org/officeDocument/2006/relationships/image" Target="../media/image370.png"/><Relationship Id="rId9" Type="http://schemas.openxmlformats.org/officeDocument/2006/relationships/image" Target="../media/image371.png"/><Relationship Id="rId10" Type="http://schemas.openxmlformats.org/officeDocument/2006/relationships/image" Target="../media/image372.png"/><Relationship Id="rId11" Type="http://schemas.openxmlformats.org/officeDocument/2006/relationships/image" Target="../media/image373.png"/><Relationship Id="rId12" Type="http://schemas.openxmlformats.org/officeDocument/2006/relationships/image" Target="../media/image374.png"/><Relationship Id="rId13" Type="http://schemas.openxmlformats.org/officeDocument/2006/relationships/image" Target="../media/image375.png"/><Relationship Id="rId14" Type="http://schemas.openxmlformats.org/officeDocument/2006/relationships/image" Target="../media/image376.png"/><Relationship Id="rId15" Type="http://schemas.openxmlformats.org/officeDocument/2006/relationships/image" Target="../media/image377.png"/><Relationship Id="rId16" Type="http://schemas.openxmlformats.org/officeDocument/2006/relationships/image" Target="../media/image378.png"/><Relationship Id="rId17" Type="http://schemas.openxmlformats.org/officeDocument/2006/relationships/image" Target="../media/image379.png"/><Relationship Id="rId18" Type="http://schemas.openxmlformats.org/officeDocument/2006/relationships/image" Target="../media/image380.png"/><Relationship Id="rId19" Type="http://schemas.openxmlformats.org/officeDocument/2006/relationships/image" Target="../media/image381.png"/><Relationship Id="rId20" Type="http://schemas.openxmlformats.org/officeDocument/2006/relationships/image" Target="../media/image382.png"/><Relationship Id="rId21" Type="http://schemas.openxmlformats.org/officeDocument/2006/relationships/image" Target="../media/image383.png"/><Relationship Id="rId22" Type="http://schemas.openxmlformats.org/officeDocument/2006/relationships/image" Target="../media/image384.jpeg"/><Relationship Id="rId23" Type="http://schemas.openxmlformats.org/officeDocument/2006/relationships/image" Target="../media/image385.png"/><Relationship Id="rId24" Type="http://schemas.openxmlformats.org/officeDocument/2006/relationships/image" Target="../media/image386.png"/><Relationship Id="rId25" Type="http://schemas.openxmlformats.org/officeDocument/2006/relationships/hyperlink" Target="http://www.zioulas.gr/" TargetMode="External"/><Relationship Id="rId2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jpeg"/><Relationship Id="rId4" Type="http://schemas.openxmlformats.org/officeDocument/2006/relationships/image" Target="../media/image49.png"/><Relationship Id="rId5" Type="http://schemas.openxmlformats.org/officeDocument/2006/relationships/hyperlink" Target="http://www.zioulas.gr/" TargetMode="External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png"/><Relationship Id="rId17" Type="http://schemas.openxmlformats.org/officeDocument/2006/relationships/image" Target="../media/image66.png"/><Relationship Id="rId18" Type="http://schemas.openxmlformats.org/officeDocument/2006/relationships/image" Target="../media/image67.png"/><Relationship Id="rId19" Type="http://schemas.openxmlformats.org/officeDocument/2006/relationships/image" Target="../media/image68.png"/><Relationship Id="rId20" Type="http://schemas.openxmlformats.org/officeDocument/2006/relationships/image" Target="../media/image69.png"/><Relationship Id="rId21" Type="http://schemas.openxmlformats.org/officeDocument/2006/relationships/image" Target="../media/image70.png"/><Relationship Id="rId22" Type="http://schemas.openxmlformats.org/officeDocument/2006/relationships/image" Target="../media/image71.png"/><Relationship Id="rId23" Type="http://schemas.openxmlformats.org/officeDocument/2006/relationships/image" Target="../media/image72.png"/><Relationship Id="rId24" Type="http://schemas.openxmlformats.org/officeDocument/2006/relationships/image" Target="../media/image73.png"/><Relationship Id="rId25" Type="http://schemas.openxmlformats.org/officeDocument/2006/relationships/image" Target="../media/image74.png"/><Relationship Id="rId26" Type="http://schemas.openxmlformats.org/officeDocument/2006/relationships/image" Target="../media/image75.png"/><Relationship Id="rId27" Type="http://schemas.openxmlformats.org/officeDocument/2006/relationships/image" Target="../media/image76.png"/><Relationship Id="rId28" Type="http://schemas.openxmlformats.org/officeDocument/2006/relationships/image" Target="../media/image77.png"/><Relationship Id="rId29" Type="http://schemas.openxmlformats.org/officeDocument/2006/relationships/image" Target="../media/image78.png"/><Relationship Id="rId30" Type="http://schemas.openxmlformats.org/officeDocument/2006/relationships/image" Target="../media/image79.png"/><Relationship Id="rId31" Type="http://schemas.openxmlformats.org/officeDocument/2006/relationships/image" Target="../media/image80.png"/><Relationship Id="rId32" Type="http://schemas.openxmlformats.org/officeDocument/2006/relationships/image" Target="../media/image81.png"/><Relationship Id="rId33" Type="http://schemas.openxmlformats.org/officeDocument/2006/relationships/image" Target="../media/image82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85.png"/><Relationship Id="rId37" Type="http://schemas.openxmlformats.org/officeDocument/2006/relationships/image" Target="../media/image86.png"/><Relationship Id="rId38" Type="http://schemas.openxmlformats.org/officeDocument/2006/relationships/image" Target="../media/image87.png"/><Relationship Id="rId39" Type="http://schemas.openxmlformats.org/officeDocument/2006/relationships/image" Target="../media/image88.png"/><Relationship Id="rId40" Type="http://schemas.openxmlformats.org/officeDocument/2006/relationships/image" Target="../media/image89.png"/><Relationship Id="rId41" Type="http://schemas.openxmlformats.org/officeDocument/2006/relationships/image" Target="../media/image90.png"/><Relationship Id="rId42" Type="http://schemas.openxmlformats.org/officeDocument/2006/relationships/image" Target="../media/image91.png"/><Relationship Id="rId43" Type="http://schemas.openxmlformats.org/officeDocument/2006/relationships/image" Target="../media/image92.png"/><Relationship Id="rId44" Type="http://schemas.openxmlformats.org/officeDocument/2006/relationships/image" Target="../media/image93.png"/><Relationship Id="rId45" Type="http://schemas.openxmlformats.org/officeDocument/2006/relationships/hyperlink" Target="http://www.zioulas.gr/" TargetMode="External"/><Relationship Id="rId4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4.jpeg"/><Relationship Id="rId2" Type="http://schemas.openxmlformats.org/officeDocument/2006/relationships/image" Target="../media/image95.jpeg"/><Relationship Id="rId3" Type="http://schemas.openxmlformats.org/officeDocument/2006/relationships/image" Target="../media/image96.jpe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jpe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jpeg"/><Relationship Id="rId13" Type="http://schemas.openxmlformats.org/officeDocument/2006/relationships/image" Target="../media/image106.jpeg"/><Relationship Id="rId14" Type="http://schemas.openxmlformats.org/officeDocument/2006/relationships/hyperlink" Target="http://www.zioulas.gr/" TargetMode="External"/><Relationship Id="rId1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21.png"/><Relationship Id="rId16" Type="http://schemas.openxmlformats.org/officeDocument/2006/relationships/image" Target="../media/image122.png"/><Relationship Id="rId17" Type="http://schemas.openxmlformats.org/officeDocument/2006/relationships/image" Target="../media/image123.png"/><Relationship Id="rId18" Type="http://schemas.openxmlformats.org/officeDocument/2006/relationships/image" Target="../media/image124.png"/><Relationship Id="rId19" Type="http://schemas.openxmlformats.org/officeDocument/2006/relationships/image" Target="../media/image125.png"/><Relationship Id="rId20" Type="http://schemas.openxmlformats.org/officeDocument/2006/relationships/image" Target="../media/image126.png"/><Relationship Id="rId21" Type="http://schemas.openxmlformats.org/officeDocument/2006/relationships/image" Target="../media/image127.png"/><Relationship Id="rId22" Type="http://schemas.openxmlformats.org/officeDocument/2006/relationships/image" Target="../media/image128.png"/><Relationship Id="rId23" Type="http://schemas.openxmlformats.org/officeDocument/2006/relationships/image" Target="../media/image129.png"/><Relationship Id="rId24" Type="http://schemas.openxmlformats.org/officeDocument/2006/relationships/image" Target="../media/image130.png"/><Relationship Id="rId25" Type="http://schemas.openxmlformats.org/officeDocument/2006/relationships/image" Target="../media/image131.png"/><Relationship Id="rId26" Type="http://schemas.openxmlformats.org/officeDocument/2006/relationships/image" Target="../media/image132.png"/><Relationship Id="rId27" Type="http://schemas.openxmlformats.org/officeDocument/2006/relationships/image" Target="../media/image133.png"/><Relationship Id="rId28" Type="http://schemas.openxmlformats.org/officeDocument/2006/relationships/image" Target="../media/image134.png"/><Relationship Id="rId29" Type="http://schemas.openxmlformats.org/officeDocument/2006/relationships/image" Target="../media/image135.png"/><Relationship Id="rId30" Type="http://schemas.openxmlformats.org/officeDocument/2006/relationships/image" Target="../media/image136.png"/><Relationship Id="rId31" Type="http://schemas.openxmlformats.org/officeDocument/2006/relationships/image" Target="../media/image137.png"/><Relationship Id="rId32" Type="http://schemas.openxmlformats.org/officeDocument/2006/relationships/image" Target="../media/image138.png"/><Relationship Id="rId33" Type="http://schemas.openxmlformats.org/officeDocument/2006/relationships/image" Target="../media/image139.png"/><Relationship Id="rId34" Type="http://schemas.openxmlformats.org/officeDocument/2006/relationships/hyperlink" Target="http://www.zioulas.gr/" TargetMode="External"/><Relationship Id="rId3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png"/><Relationship Id="rId11" Type="http://schemas.openxmlformats.org/officeDocument/2006/relationships/image" Target="../media/image150.png"/><Relationship Id="rId12" Type="http://schemas.openxmlformats.org/officeDocument/2006/relationships/hyperlink" Target="http://www.zioulas.gr/" TargetMode="External"/><Relationship Id="rId1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1.png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63.png"/><Relationship Id="rId14" Type="http://schemas.openxmlformats.org/officeDocument/2006/relationships/image" Target="../media/image164.png"/><Relationship Id="rId15" Type="http://schemas.openxmlformats.org/officeDocument/2006/relationships/image" Target="../media/image165.png"/><Relationship Id="rId16" Type="http://schemas.openxmlformats.org/officeDocument/2006/relationships/image" Target="../media/image166.png"/><Relationship Id="rId17" Type="http://schemas.openxmlformats.org/officeDocument/2006/relationships/image" Target="../media/image167.png"/><Relationship Id="rId18" Type="http://schemas.openxmlformats.org/officeDocument/2006/relationships/image" Target="../media/image168.png"/><Relationship Id="rId19" Type="http://schemas.openxmlformats.org/officeDocument/2006/relationships/image" Target="../media/image169.png"/><Relationship Id="rId20" Type="http://schemas.openxmlformats.org/officeDocument/2006/relationships/image" Target="../media/image170.png"/><Relationship Id="rId21" Type="http://schemas.openxmlformats.org/officeDocument/2006/relationships/image" Target="../media/image171.png"/><Relationship Id="rId22" Type="http://schemas.openxmlformats.org/officeDocument/2006/relationships/image" Target="../media/image172.png"/><Relationship Id="rId23" Type="http://schemas.openxmlformats.org/officeDocument/2006/relationships/image" Target="../media/image173.png"/><Relationship Id="rId24" Type="http://schemas.openxmlformats.org/officeDocument/2006/relationships/image" Target="../media/image174.png"/><Relationship Id="rId25" Type="http://schemas.openxmlformats.org/officeDocument/2006/relationships/image" Target="../media/image175.png"/><Relationship Id="rId26" Type="http://schemas.openxmlformats.org/officeDocument/2006/relationships/image" Target="../media/image176.png"/><Relationship Id="rId27" Type="http://schemas.openxmlformats.org/officeDocument/2006/relationships/image" Target="../media/image177.png"/><Relationship Id="rId28" Type="http://schemas.openxmlformats.org/officeDocument/2006/relationships/image" Target="../media/image178.png"/><Relationship Id="rId29" Type="http://schemas.openxmlformats.org/officeDocument/2006/relationships/image" Target="../media/image179.png"/><Relationship Id="rId30" Type="http://schemas.openxmlformats.org/officeDocument/2006/relationships/image" Target="../media/image180.png"/><Relationship Id="rId31" Type="http://schemas.openxmlformats.org/officeDocument/2006/relationships/image" Target="../media/image181.png"/><Relationship Id="rId32" Type="http://schemas.openxmlformats.org/officeDocument/2006/relationships/image" Target="../media/image182.png"/><Relationship Id="rId33" Type="http://schemas.openxmlformats.org/officeDocument/2006/relationships/image" Target="../media/image183.png"/><Relationship Id="rId34" Type="http://schemas.openxmlformats.org/officeDocument/2006/relationships/image" Target="../media/image184.png"/><Relationship Id="rId35" Type="http://schemas.openxmlformats.org/officeDocument/2006/relationships/image" Target="../media/image185.png"/><Relationship Id="rId36" Type="http://schemas.openxmlformats.org/officeDocument/2006/relationships/image" Target="../media/image186.png"/><Relationship Id="rId37" Type="http://schemas.openxmlformats.org/officeDocument/2006/relationships/image" Target="../media/image187.png"/><Relationship Id="rId38" Type="http://schemas.openxmlformats.org/officeDocument/2006/relationships/image" Target="../media/image188.png"/><Relationship Id="rId39" Type="http://schemas.openxmlformats.org/officeDocument/2006/relationships/image" Target="../media/image189.png"/><Relationship Id="rId40" Type="http://schemas.openxmlformats.org/officeDocument/2006/relationships/image" Target="../media/image190.png"/><Relationship Id="rId41" Type="http://schemas.openxmlformats.org/officeDocument/2006/relationships/image" Target="../media/image191.png"/><Relationship Id="rId42" Type="http://schemas.openxmlformats.org/officeDocument/2006/relationships/image" Target="../media/image192.png"/><Relationship Id="rId43" Type="http://schemas.openxmlformats.org/officeDocument/2006/relationships/hyperlink" Target="http://www.zioulas.gr/" TargetMode="External"/><Relationship Id="rId4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3.png"/><Relationship Id="rId2" Type="http://schemas.openxmlformats.org/officeDocument/2006/relationships/image" Target="../media/image194.jpeg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hyperlink" Target="http://www.zioulas.gr/" TargetMode="External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8.png"/><Relationship Id="rId2" Type="http://schemas.openxmlformats.org/officeDocument/2006/relationships/image" Target="../media/image199.png"/><Relationship Id="rId3" Type="http://schemas.openxmlformats.org/officeDocument/2006/relationships/hyperlink" Target="http://www.zioulas.gr/" TargetMode="External"/><Relationship Id="rId4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1"/>
          <p:cNvGrpSpPr/>
          <p:nvPr/>
        </p:nvGrpSpPr>
        <p:grpSpPr>
          <a:xfrm>
            <a:off x="360" y="72360"/>
            <a:ext cx="9143640" cy="6857640"/>
            <a:chOff x="360" y="72360"/>
            <a:chExt cx="9143640" cy="6857640"/>
          </a:xfrm>
        </p:grpSpPr>
        <p:pic>
          <p:nvPicPr>
            <p:cNvPr id="221" name="object 3" descr=""/>
            <p:cNvPicPr/>
            <p:nvPr/>
          </p:nvPicPr>
          <p:blipFill>
            <a:blip r:embed="rId1"/>
            <a:stretch/>
          </p:blipFill>
          <p:spPr>
            <a:xfrm>
              <a:off x="360" y="72360"/>
              <a:ext cx="9143640" cy="6857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object 4" descr=""/>
            <p:cNvPicPr/>
            <p:nvPr/>
          </p:nvPicPr>
          <p:blipFill>
            <a:blip r:embed="rId2"/>
            <a:stretch/>
          </p:blipFill>
          <p:spPr>
            <a:xfrm>
              <a:off x="360" y="1986480"/>
              <a:ext cx="9143640" cy="1338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object 5" descr=""/>
            <p:cNvPicPr/>
            <p:nvPr/>
          </p:nvPicPr>
          <p:blipFill>
            <a:blip r:embed="rId3"/>
            <a:stretch/>
          </p:blipFill>
          <p:spPr>
            <a:xfrm>
              <a:off x="3676320" y="2771280"/>
              <a:ext cx="1891800" cy="1006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4" name="TextShape 2"/>
          <p:cNvSpPr txBox="1"/>
          <p:nvPr/>
        </p:nvSpPr>
        <p:spPr>
          <a:xfrm>
            <a:off x="123480" y="2056680"/>
            <a:ext cx="8896680" cy="1292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no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el-GR" sz="4800" spc="-1" strike="noStrike">
                <a:solidFill>
                  <a:srgbClr val="e4e4ff"/>
                </a:solidFill>
                <a:latin typeface="Calibri"/>
              </a:rPr>
              <a:t>ΒΑΣΙΚΕΣ</a:t>
            </a:r>
            <a:r>
              <a:rPr b="1" lang="el-GR" sz="4800" spc="-66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800" spc="-7" strike="noStrike">
                <a:solidFill>
                  <a:srgbClr val="e4e4ff"/>
                </a:solidFill>
                <a:latin typeface="Calibri"/>
              </a:rPr>
              <a:t>ΕΝΝΟΙΕΣ</a:t>
            </a:r>
            <a:r>
              <a:rPr b="1" lang="el-GR" sz="4800" spc="-35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800" spc="-1" strike="noStrike">
                <a:solidFill>
                  <a:srgbClr val="e4e4ff"/>
                </a:solidFill>
                <a:latin typeface="Calibri"/>
              </a:rPr>
              <a:t>ΠΛΗΡΟΦΟΡΙΚΗΣ</a:t>
            </a:r>
            <a:br/>
            <a:r>
              <a:rPr b="1" lang="el-GR" sz="3600" spc="-7" strike="noStrike">
                <a:solidFill>
                  <a:srgbClr val="99ff33"/>
                </a:solidFill>
                <a:latin typeface="Calibri"/>
              </a:rPr>
              <a:t>ΚΕΦ.</a:t>
            </a:r>
            <a:r>
              <a:rPr b="1" lang="el-GR" sz="3600" spc="-35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1" lang="el-GR" sz="3600" spc="-1" strike="noStrike">
                <a:solidFill>
                  <a:srgbClr val="99ff33"/>
                </a:solidFill>
                <a:latin typeface="Calibri"/>
              </a:rPr>
              <a:t>1</a:t>
            </a:r>
            <a:endParaRPr b="0" lang="el-GR" sz="36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499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0" name="object 4" descr=""/>
            <p:cNvPicPr/>
            <p:nvPr/>
          </p:nvPicPr>
          <p:blipFill>
            <a:blip r:embed="rId2"/>
            <a:stretch/>
          </p:blipFill>
          <p:spPr>
            <a:xfrm>
              <a:off x="1763280" y="474120"/>
              <a:ext cx="5642280" cy="8964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01" name="TextShape 2"/>
          <p:cNvSpPr txBox="1"/>
          <p:nvPr/>
        </p:nvSpPr>
        <p:spPr>
          <a:xfrm>
            <a:off x="2003040" y="564120"/>
            <a:ext cx="513792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l-GR" sz="3200" spc="-7" strike="noStrike">
                <a:solidFill>
                  <a:srgbClr val="e4e4ff"/>
                </a:solidFill>
                <a:latin typeface="Calibri"/>
              </a:rPr>
              <a:t>ΠΑΡΑΔΕΙΓΜΑ</a:t>
            </a:r>
            <a:r>
              <a:rPr b="1" lang="el-GR" sz="3200" spc="-26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200" spc="-1" strike="noStrike">
                <a:solidFill>
                  <a:srgbClr val="e4e4ff"/>
                </a:solidFill>
                <a:latin typeface="Calibri"/>
              </a:rPr>
              <a:t>ΠΡΟΒΛΗΜΑΤΟΣ</a:t>
            </a:r>
            <a:endParaRPr b="0" lang="el-GR" sz="3200" spc="-1" strike="noStrike">
              <a:latin typeface="Calibri"/>
            </a:endParaRPr>
          </a:p>
        </p:txBody>
      </p:sp>
      <p:pic>
        <p:nvPicPr>
          <p:cNvPr id="502" name="object 6" descr=""/>
          <p:cNvPicPr/>
          <p:nvPr/>
        </p:nvPicPr>
        <p:blipFill>
          <a:blip r:embed="rId3"/>
          <a:stretch/>
        </p:blipFill>
        <p:spPr>
          <a:xfrm>
            <a:off x="468000" y="1521000"/>
            <a:ext cx="8208000" cy="4497120"/>
          </a:xfrm>
          <a:prstGeom prst="rect">
            <a:avLst/>
          </a:prstGeom>
          <a:ln>
            <a:noFill/>
          </a:ln>
        </p:spPr>
      </p:pic>
      <p:sp>
        <p:nvSpPr>
          <p:cNvPr id="503" name="CustomShape 3"/>
          <p:cNvSpPr/>
          <p:nvPr/>
        </p:nvSpPr>
        <p:spPr>
          <a:xfrm>
            <a:off x="3311640" y="3968640"/>
            <a:ext cx="2520720" cy="1460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5640" bIns="0">
            <a:spAutoFit/>
          </a:bodyPr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Συνολικοί</a:t>
            </a:r>
            <a:r>
              <a:rPr b="1" lang="el-GR" sz="1700" spc="-66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πόντοι</a:t>
            </a:r>
            <a:endParaRPr b="0" lang="el-GR" sz="17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18"/>
              </a:spcBef>
            </a:pP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=</a:t>
            </a:r>
            <a:endParaRPr b="0" lang="el-GR" sz="17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20"/>
              </a:spcBef>
            </a:pPr>
            <a:r>
              <a:rPr b="1" lang="el-GR" sz="1700" spc="-7" strike="noStrike">
                <a:solidFill>
                  <a:srgbClr val="000066"/>
                </a:solidFill>
                <a:latin typeface="Comic Sans MS"/>
              </a:rPr>
              <a:t>7*3</a:t>
            </a:r>
            <a:r>
              <a:rPr b="1" lang="el-GR" sz="1700" spc="-32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+</a:t>
            </a:r>
            <a:r>
              <a:rPr b="1" lang="el-GR" sz="1700" spc="-15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7" strike="noStrike">
                <a:solidFill>
                  <a:srgbClr val="000066"/>
                </a:solidFill>
                <a:latin typeface="Comic Sans MS"/>
              </a:rPr>
              <a:t>3*1</a:t>
            </a:r>
            <a:r>
              <a:rPr b="1" lang="el-GR" sz="1700" spc="-15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+</a:t>
            </a:r>
            <a:r>
              <a:rPr b="1" lang="el-GR" sz="1700" spc="-21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7" strike="noStrike">
                <a:solidFill>
                  <a:srgbClr val="000066"/>
                </a:solidFill>
                <a:latin typeface="Comic Sans MS"/>
              </a:rPr>
              <a:t>2*0</a:t>
            </a:r>
            <a:endParaRPr b="0" lang="el-GR" sz="17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18"/>
              </a:spcBef>
            </a:pP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=</a:t>
            </a:r>
            <a:r>
              <a:rPr b="1" lang="el-GR" sz="1700" spc="-55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7" strike="noStrike">
                <a:solidFill>
                  <a:srgbClr val="000066"/>
                </a:solidFill>
                <a:latin typeface="Comic Sans MS"/>
              </a:rPr>
              <a:t>24</a:t>
            </a:r>
            <a:endParaRPr b="0" lang="el-GR" sz="1700" spc="-1" strike="noStrike">
              <a:latin typeface="Arial"/>
            </a:endParaRPr>
          </a:p>
        </p:txBody>
      </p:sp>
      <p:sp>
        <p:nvSpPr>
          <p:cNvPr id="504" name="TextShape 4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D697C533-D832-47B5-A51C-774A9B01C422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505" name="CustomShape 5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4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506" name="CustomShape 6"/>
          <p:cNvSpPr/>
          <p:nvPr/>
        </p:nvSpPr>
        <p:spPr>
          <a:xfrm>
            <a:off x="720720" y="4724280"/>
            <a:ext cx="2482560" cy="1072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5640" bIns="0">
            <a:spAutoFit/>
          </a:bodyPr>
          <a:p>
            <a:pPr marL="91440">
              <a:lnSpc>
                <a:spcPct val="100000"/>
              </a:lnSpc>
              <a:spcBef>
                <a:spcPts val="281"/>
              </a:spcBef>
            </a:pPr>
            <a:r>
              <a:rPr b="1" lang="el-GR" sz="1700" spc="-7" strike="noStrike">
                <a:solidFill>
                  <a:srgbClr val="000066"/>
                </a:solidFill>
                <a:latin typeface="Comic Sans MS"/>
              </a:rPr>
              <a:t>Νικη</a:t>
            </a:r>
            <a:r>
              <a:rPr b="1" lang="el-GR" sz="1700" spc="-32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=</a:t>
            </a:r>
            <a:r>
              <a:rPr b="1" lang="el-GR" sz="1700" spc="-15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3</a:t>
            </a:r>
            <a:r>
              <a:rPr b="1" lang="el-GR" sz="1700" spc="-41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πόντοι</a:t>
            </a:r>
            <a:endParaRPr b="0" lang="el-GR" sz="1700" spc="-1" strike="noStrike">
              <a:latin typeface="Arial"/>
            </a:endParaRPr>
          </a:p>
          <a:p>
            <a:pPr marL="91440">
              <a:lnSpc>
                <a:spcPct val="150000"/>
              </a:lnSpc>
            </a:pP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Ισοπαλία</a:t>
            </a:r>
            <a:r>
              <a:rPr b="1" lang="el-GR" sz="1700" spc="-41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=</a:t>
            </a:r>
            <a:r>
              <a:rPr b="1" lang="el-GR" sz="1700" spc="-26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1</a:t>
            </a:r>
            <a:r>
              <a:rPr b="1" lang="el-GR" sz="1700" spc="-26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πόντος </a:t>
            </a:r>
            <a:r>
              <a:rPr b="1" lang="el-GR" sz="1700" spc="-727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Ήττα</a:t>
            </a:r>
            <a:r>
              <a:rPr b="1" lang="el-GR" sz="1700" spc="-15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=</a:t>
            </a:r>
            <a:r>
              <a:rPr b="1" lang="el-GR" sz="1700" spc="-26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0</a:t>
            </a:r>
            <a:r>
              <a:rPr b="1" lang="el-GR" sz="1700" spc="-12" strike="noStrike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πόντοι</a:t>
            </a:r>
            <a:endParaRPr b="0" lang="el-GR" sz="1700" spc="-1" strike="noStrike">
              <a:latin typeface="Arial"/>
            </a:endParaRPr>
          </a:p>
        </p:txBody>
      </p:sp>
      <p:sp>
        <p:nvSpPr>
          <p:cNvPr id="507" name="CustomShape 7"/>
          <p:cNvSpPr/>
          <p:nvPr/>
        </p:nvSpPr>
        <p:spPr>
          <a:xfrm>
            <a:off x="7812000" y="4149720"/>
            <a:ext cx="684000" cy="294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920" bIns="0">
            <a:spAutoFit/>
          </a:bodyPr>
          <a:p>
            <a:pPr marL="209520">
              <a:lnSpc>
                <a:spcPct val="100000"/>
              </a:lnSpc>
              <a:spcBef>
                <a:spcPts val="275"/>
              </a:spcBef>
            </a:pPr>
            <a:r>
              <a:rPr b="1" lang="el-GR" sz="1700" spc="-1" strike="noStrike">
                <a:solidFill>
                  <a:srgbClr val="000066"/>
                </a:solidFill>
                <a:latin typeface="Comic Sans MS"/>
              </a:rPr>
              <a:t>24</a:t>
            </a:r>
            <a:endParaRPr b="0" lang="el-GR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635400" y="368280"/>
            <a:ext cx="787284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21600">
              <a:lnSpc>
                <a:spcPct val="100000"/>
              </a:lnSpc>
              <a:spcBef>
                <a:spcPts val="96"/>
              </a:spcBef>
            </a:pPr>
            <a:r>
              <a:rPr b="1" lang="el-GR" sz="4000" spc="-7" strike="noStrike">
                <a:solidFill>
                  <a:srgbClr val="e4e4ff"/>
                </a:solidFill>
                <a:latin typeface="Calibri"/>
              </a:rPr>
              <a:t>ΚΥΚΛΟΣ</a:t>
            </a:r>
            <a:r>
              <a:rPr b="1" lang="el-GR" sz="4000" spc="-15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000" spc="-7" strike="noStrike">
                <a:solidFill>
                  <a:srgbClr val="e4e4ff"/>
                </a:solidFill>
                <a:latin typeface="Calibri"/>
              </a:rPr>
              <a:t>ΕΠΕΞΕΡΓΑΣΙΑΣ</a:t>
            </a:r>
            <a:r>
              <a:rPr b="1" lang="el-GR" sz="4000" spc="-1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000" spc="-7" strike="noStrike">
                <a:solidFill>
                  <a:srgbClr val="e4e4ff"/>
                </a:solidFill>
                <a:latin typeface="Calibri"/>
              </a:rPr>
              <a:t>ΔΕΔΟΜΕΝΩΝ</a:t>
            </a:r>
            <a:endParaRPr b="0" lang="el-GR" sz="4000" spc="-1" strike="noStrike">
              <a:latin typeface="Calibri"/>
            </a:endParaRPr>
          </a:p>
        </p:txBody>
      </p:sp>
      <p:sp>
        <p:nvSpPr>
          <p:cNvPr id="509" name="TextShape 2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3D894A0E-5498-482B-831A-1797B79075A0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510" name="CustomShape 3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1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511" name="CustomShape 4"/>
          <p:cNvSpPr/>
          <p:nvPr/>
        </p:nvSpPr>
        <p:spPr>
          <a:xfrm>
            <a:off x="690840" y="1313280"/>
            <a:ext cx="7834320" cy="92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algn="just">
              <a:lnSpc>
                <a:spcPct val="100000"/>
              </a:lnSpc>
              <a:spcBef>
                <a:spcPts val="105"/>
              </a:spcBef>
            </a:pPr>
            <a:r>
              <a:rPr b="0" lang="el-GR" sz="2000" spc="-1" strike="noStrike">
                <a:solidFill>
                  <a:srgbClr val="ffffff"/>
                </a:solidFill>
                <a:latin typeface="Calibri"/>
              </a:rPr>
              <a:t>Οι </a:t>
            </a:r>
            <a:r>
              <a:rPr b="0" lang="el-GR" sz="2000" spc="-7" strike="noStrike">
                <a:solidFill>
                  <a:srgbClr val="ffffff"/>
                </a:solidFill>
                <a:latin typeface="Calibri"/>
              </a:rPr>
              <a:t>πληροφορίες </a:t>
            </a:r>
            <a:r>
              <a:rPr b="0" lang="el-GR" sz="2000" spc="-12" strike="noStrike">
                <a:solidFill>
                  <a:srgbClr val="ffffff"/>
                </a:solidFill>
                <a:latin typeface="Calibri"/>
              </a:rPr>
              <a:t>που προκύπτουν </a:t>
            </a:r>
            <a:r>
              <a:rPr b="0" lang="el-GR" sz="2000" spc="-7" strike="noStrike">
                <a:solidFill>
                  <a:srgbClr val="ffffff"/>
                </a:solidFill>
                <a:latin typeface="Calibri"/>
              </a:rPr>
              <a:t>από </a:t>
            </a:r>
            <a:r>
              <a:rPr b="0" lang="el-GR" sz="2000" spc="-21" strike="noStrike">
                <a:solidFill>
                  <a:srgbClr val="ffffff"/>
                </a:solidFill>
                <a:latin typeface="Calibri"/>
              </a:rPr>
              <a:t>την </a:t>
            </a:r>
            <a:r>
              <a:rPr b="0" lang="el-GR" sz="2000" spc="-12" strike="noStrike">
                <a:solidFill>
                  <a:srgbClr val="ffffff"/>
                </a:solidFill>
                <a:latin typeface="Calibri"/>
              </a:rPr>
              <a:t>επεξεργασία των δεδομένων, </a:t>
            </a:r>
            <a:r>
              <a:rPr b="0" lang="el-GR" sz="2000" spc="-7" strike="noStrike">
                <a:solidFill>
                  <a:srgbClr val="ffffff"/>
                </a:solidFill>
                <a:latin typeface="Calibri"/>
              </a:rPr>
              <a:t> μπορούν </a:t>
            </a:r>
            <a:r>
              <a:rPr b="0" lang="el-GR" sz="2000" spc="-1" strike="noStrike">
                <a:solidFill>
                  <a:srgbClr val="ffffff"/>
                </a:solidFill>
                <a:latin typeface="Calibri"/>
              </a:rPr>
              <a:t>να </a:t>
            </a:r>
            <a:r>
              <a:rPr b="0" lang="el-GR" sz="2000" spc="-12" strike="noStrike">
                <a:solidFill>
                  <a:srgbClr val="ffffff"/>
                </a:solidFill>
                <a:latin typeface="Calibri"/>
              </a:rPr>
              <a:t>χρησιμοποιηθούν </a:t>
            </a:r>
            <a:r>
              <a:rPr b="0" lang="el-GR" sz="2000" spc="-7" strike="noStrike">
                <a:solidFill>
                  <a:srgbClr val="ffffff"/>
                </a:solidFill>
                <a:latin typeface="Calibri"/>
              </a:rPr>
              <a:t>οι ίδιες </a:t>
            </a:r>
            <a:r>
              <a:rPr b="0" lang="el-GR" sz="2000" spc="-1" strike="noStrike">
                <a:solidFill>
                  <a:srgbClr val="ffffff"/>
                </a:solidFill>
                <a:latin typeface="Calibri"/>
              </a:rPr>
              <a:t>ή σε </a:t>
            </a:r>
            <a:r>
              <a:rPr b="0" lang="el-GR" sz="2000" spc="-7" strike="noStrike">
                <a:solidFill>
                  <a:srgbClr val="ffffff"/>
                </a:solidFill>
                <a:latin typeface="Calibri"/>
              </a:rPr>
              <a:t>συνδυασμό </a:t>
            </a:r>
            <a:r>
              <a:rPr b="0" lang="el-GR" sz="2000" spc="-1" strike="noStrike">
                <a:solidFill>
                  <a:srgbClr val="ffffff"/>
                </a:solidFill>
                <a:latin typeface="Calibri"/>
              </a:rPr>
              <a:t>με </a:t>
            </a:r>
            <a:r>
              <a:rPr b="0" lang="el-GR" sz="2000" spc="-12" strike="noStrike">
                <a:solidFill>
                  <a:srgbClr val="ffffff"/>
                </a:solidFill>
                <a:latin typeface="Calibri"/>
              </a:rPr>
              <a:t>άλλα δεδομένα </a:t>
            </a:r>
            <a:r>
              <a:rPr b="0" lang="el-GR" sz="2000" spc="-7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000" spc="-1" strike="noStrike">
                <a:solidFill>
                  <a:srgbClr val="ffffff"/>
                </a:solidFill>
                <a:latin typeface="Calibri"/>
              </a:rPr>
              <a:t>για</a:t>
            </a:r>
            <a:r>
              <a:rPr b="0" lang="el-GR" sz="2000" spc="-2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000" spc="-15" strike="noStrike">
                <a:solidFill>
                  <a:srgbClr val="ffffff"/>
                </a:solidFill>
                <a:latin typeface="Calibri"/>
              </a:rPr>
              <a:t>την</a:t>
            </a:r>
            <a:r>
              <a:rPr b="0" lang="el-GR" sz="2000" spc="-12" strike="noStrike">
                <a:solidFill>
                  <a:srgbClr val="ffffff"/>
                </a:solidFill>
                <a:latin typeface="Calibri"/>
              </a:rPr>
              <a:t> παραγωγή</a:t>
            </a:r>
            <a:r>
              <a:rPr b="0" lang="el-GR" sz="2000" spc="-3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000" spc="-7" strike="noStrike">
                <a:solidFill>
                  <a:srgbClr val="ffffff"/>
                </a:solidFill>
                <a:latin typeface="Calibri"/>
              </a:rPr>
              <a:t>νέων</a:t>
            </a:r>
            <a:r>
              <a:rPr b="0" lang="el-GR" sz="20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000" spc="-7" strike="noStrike">
                <a:solidFill>
                  <a:srgbClr val="ffffff"/>
                </a:solidFill>
                <a:latin typeface="Calibri"/>
              </a:rPr>
              <a:t>πληροφοριών.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513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4" name="object 4" descr=""/>
            <p:cNvPicPr/>
            <p:nvPr/>
          </p:nvPicPr>
          <p:blipFill>
            <a:blip r:embed="rId2"/>
            <a:stretch/>
          </p:blipFill>
          <p:spPr>
            <a:xfrm>
              <a:off x="2374560" y="362880"/>
              <a:ext cx="4493160" cy="8964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5" name="CustomShape 2"/>
          <p:cNvSpPr/>
          <p:nvPr/>
        </p:nvSpPr>
        <p:spPr>
          <a:xfrm>
            <a:off x="2613960" y="452880"/>
            <a:ext cx="38952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l-GR" sz="3200" spc="-1" strike="noStrike">
                <a:solidFill>
                  <a:srgbClr val="e4e4ff"/>
                </a:solidFill>
                <a:latin typeface="Calibri"/>
              </a:rPr>
              <a:t>ΚΥΚΛΟΣ</a:t>
            </a:r>
            <a:r>
              <a:rPr b="1" lang="el-GR" sz="3200" spc="-72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200" spc="-7" strike="noStrike">
                <a:solidFill>
                  <a:srgbClr val="e4e4ff"/>
                </a:solidFill>
                <a:latin typeface="Calibri"/>
              </a:rPr>
              <a:t>ΕΠΕΞΕΡΓΑΣΙΑΣ</a:t>
            </a:r>
            <a:endParaRPr b="0" lang="el-GR" sz="3200" spc="-1" strike="noStrike">
              <a:latin typeface="Arial"/>
            </a:endParaRPr>
          </a:p>
        </p:txBody>
      </p:sp>
      <p:pic>
        <p:nvPicPr>
          <p:cNvPr id="516" name="object 6" descr=""/>
          <p:cNvPicPr/>
          <p:nvPr/>
        </p:nvPicPr>
        <p:blipFill>
          <a:blip r:embed="rId3"/>
          <a:stretch/>
        </p:blipFill>
        <p:spPr>
          <a:xfrm>
            <a:off x="891360" y="833760"/>
            <a:ext cx="7368840" cy="1006200"/>
          </a:xfrm>
          <a:prstGeom prst="rect">
            <a:avLst/>
          </a:prstGeom>
          <a:ln>
            <a:noFill/>
          </a:ln>
        </p:spPr>
      </p:pic>
      <p:sp>
        <p:nvSpPr>
          <p:cNvPr id="517" name="TextShape 3"/>
          <p:cNvSpPr txBox="1"/>
          <p:nvPr/>
        </p:nvSpPr>
        <p:spPr>
          <a:xfrm>
            <a:off x="1161000" y="938160"/>
            <a:ext cx="680508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l-GR" sz="3600" spc="-1" strike="noStrike">
                <a:solidFill>
                  <a:srgbClr val="e4e4ff"/>
                </a:solidFill>
                <a:latin typeface="Calibri"/>
              </a:rPr>
              <a:t>ΠΑΡΑΔΕΙΓΜΑ</a:t>
            </a:r>
            <a:r>
              <a:rPr b="1" lang="el-GR" sz="3600" spc="-35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600" spc="-1" strike="noStrike">
                <a:solidFill>
                  <a:srgbClr val="e4e4ff"/>
                </a:solidFill>
                <a:latin typeface="Calibri"/>
              </a:rPr>
              <a:t>1</a:t>
            </a:r>
            <a:r>
              <a:rPr b="1" lang="el-GR" sz="3600" spc="-32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600" spc="-1" strike="noStrike">
                <a:solidFill>
                  <a:srgbClr val="e4e4ff"/>
                </a:solidFill>
                <a:latin typeface="Calibri"/>
              </a:rPr>
              <a:t>(Αριθμητική</a:t>
            </a:r>
            <a:r>
              <a:rPr b="1" lang="el-GR" sz="3600" spc="-15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600" spc="-7" strike="noStrike">
                <a:solidFill>
                  <a:srgbClr val="e4e4ff"/>
                </a:solidFill>
                <a:latin typeface="Calibri"/>
              </a:rPr>
              <a:t>πράξη)</a:t>
            </a:r>
            <a:endParaRPr b="0" lang="el-GR" sz="3600" spc="-1" strike="noStrike">
              <a:latin typeface="Calibri"/>
            </a:endParaRPr>
          </a:p>
        </p:txBody>
      </p:sp>
      <p:grpSp>
        <p:nvGrpSpPr>
          <p:cNvPr id="518" name="Group 4"/>
          <p:cNvGrpSpPr/>
          <p:nvPr/>
        </p:nvGrpSpPr>
        <p:grpSpPr>
          <a:xfrm>
            <a:off x="2057400" y="1944720"/>
            <a:ext cx="5076720" cy="2505600"/>
            <a:chOff x="2057400" y="1944720"/>
            <a:chExt cx="5076720" cy="2505600"/>
          </a:xfrm>
        </p:grpSpPr>
        <p:pic>
          <p:nvPicPr>
            <p:cNvPr id="519" name="object 9" descr=""/>
            <p:cNvPicPr/>
            <p:nvPr/>
          </p:nvPicPr>
          <p:blipFill>
            <a:blip r:embed="rId4"/>
            <a:stretch/>
          </p:blipFill>
          <p:spPr>
            <a:xfrm>
              <a:off x="2409480" y="1944720"/>
              <a:ext cx="464724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0" name="object 10" descr=""/>
            <p:cNvPicPr/>
            <p:nvPr/>
          </p:nvPicPr>
          <p:blipFill>
            <a:blip r:embed="rId5"/>
            <a:stretch/>
          </p:blipFill>
          <p:spPr>
            <a:xfrm>
              <a:off x="3046320" y="2712600"/>
              <a:ext cx="3199320" cy="952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1" name="object 11" descr=""/>
            <p:cNvPicPr/>
            <p:nvPr/>
          </p:nvPicPr>
          <p:blipFill>
            <a:blip r:embed="rId6"/>
            <a:stretch/>
          </p:blipFill>
          <p:spPr>
            <a:xfrm>
              <a:off x="2057400" y="3553920"/>
              <a:ext cx="49687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2" name="object 12" descr=""/>
            <p:cNvPicPr/>
            <p:nvPr/>
          </p:nvPicPr>
          <p:blipFill>
            <a:blip r:embed="rId7"/>
            <a:stretch/>
          </p:blipFill>
          <p:spPr>
            <a:xfrm>
              <a:off x="6495120" y="3553920"/>
              <a:ext cx="639000" cy="8964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23" name="TextShape 5"/>
          <p:cNvSpPr txBox="1"/>
          <p:nvPr/>
        </p:nvSpPr>
        <p:spPr>
          <a:xfrm>
            <a:off x="524520" y="1659600"/>
            <a:ext cx="8094240" cy="4276080"/>
          </a:xfrm>
          <a:prstGeom prst="rect">
            <a:avLst/>
          </a:prstGeom>
          <a:noFill/>
          <a:ln>
            <a:noFill/>
          </a:ln>
        </p:spPr>
        <p:txBody>
          <a:bodyPr lIns="0" rIns="0" tIns="388800" bIns="0">
            <a:noAutofit/>
          </a:bodyPr>
          <a:p>
            <a:pPr marL="24120" algn="ctr">
              <a:lnSpc>
                <a:spcPct val="100000"/>
              </a:lnSpc>
              <a:spcBef>
                <a:spcPts val="2239"/>
              </a:spcBef>
            </a:pP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Στην</a:t>
            </a:r>
            <a:r>
              <a:rPr b="0" lang="el-GR" sz="3200" spc="-1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αριθμητική</a:t>
            </a:r>
            <a:r>
              <a:rPr b="0" lang="el-GR" sz="3200" spc="-2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πράξη</a:t>
            </a:r>
            <a:endParaRPr b="0" lang="el-GR" sz="3200" spc="-1" strike="noStrike">
              <a:latin typeface="Calibri"/>
            </a:endParaRPr>
          </a:p>
          <a:p>
            <a:pPr marL="24120" algn="ctr">
              <a:lnSpc>
                <a:spcPct val="100000"/>
              </a:lnSpc>
              <a:spcBef>
                <a:spcPts val="2259"/>
              </a:spcBef>
            </a:pPr>
            <a:r>
              <a:rPr b="1" lang="el-GR" sz="3400" spc="-7" strike="noStrike">
                <a:solidFill>
                  <a:srgbClr val="ffff00"/>
                </a:solidFill>
                <a:latin typeface="Calibri"/>
              </a:rPr>
              <a:t>8</a:t>
            </a:r>
            <a:r>
              <a:rPr b="1" lang="el-GR" sz="3400" spc="-12" strike="noStrike">
                <a:solidFill>
                  <a:srgbClr val="ffff00"/>
                </a:solidFill>
                <a:latin typeface="Calibri"/>
              </a:rPr>
              <a:t> </a:t>
            </a:r>
            <a:r>
              <a:rPr b="1" lang="el-GR" sz="3400" spc="-7" strike="noStrike">
                <a:solidFill>
                  <a:srgbClr val="ffff00"/>
                </a:solidFill>
                <a:latin typeface="Calibri"/>
              </a:rPr>
              <a:t>+</a:t>
            </a:r>
            <a:r>
              <a:rPr b="1" lang="el-GR" sz="3400" spc="-32" strike="noStrike">
                <a:solidFill>
                  <a:srgbClr val="ffff00"/>
                </a:solidFill>
                <a:latin typeface="Calibri"/>
              </a:rPr>
              <a:t> </a:t>
            </a:r>
            <a:r>
              <a:rPr b="1" lang="el-GR" sz="3400" spc="-7" strike="noStrike">
                <a:solidFill>
                  <a:srgbClr val="ffff00"/>
                </a:solidFill>
                <a:latin typeface="Calibri"/>
              </a:rPr>
              <a:t>9</a:t>
            </a:r>
            <a:r>
              <a:rPr b="1" lang="el-GR" sz="3400" spc="-12" strike="noStrike">
                <a:solidFill>
                  <a:srgbClr val="ffff00"/>
                </a:solidFill>
                <a:latin typeface="Calibri"/>
              </a:rPr>
              <a:t> </a:t>
            </a:r>
            <a:r>
              <a:rPr b="1" lang="el-GR" sz="3400" spc="-7" strike="noStrike">
                <a:solidFill>
                  <a:srgbClr val="ffff00"/>
                </a:solidFill>
                <a:latin typeface="Calibri"/>
              </a:rPr>
              <a:t>+</a:t>
            </a:r>
            <a:r>
              <a:rPr b="1" lang="el-GR" sz="3400" spc="-15" strike="noStrike">
                <a:solidFill>
                  <a:srgbClr val="ffff00"/>
                </a:solidFill>
                <a:latin typeface="Calibri"/>
              </a:rPr>
              <a:t> </a:t>
            </a:r>
            <a:r>
              <a:rPr b="1" lang="el-GR" sz="3400" spc="-7" strike="noStrike">
                <a:solidFill>
                  <a:srgbClr val="ffff00"/>
                </a:solidFill>
                <a:latin typeface="Calibri"/>
              </a:rPr>
              <a:t>14</a:t>
            </a:r>
            <a:r>
              <a:rPr b="1" lang="el-GR" sz="3400" spc="-21" strike="noStrike">
                <a:solidFill>
                  <a:srgbClr val="ffff00"/>
                </a:solidFill>
                <a:latin typeface="Calibri"/>
              </a:rPr>
              <a:t> </a:t>
            </a:r>
            <a:r>
              <a:rPr b="1" lang="el-GR" sz="3400" spc="-7" strike="noStrike">
                <a:solidFill>
                  <a:srgbClr val="ffff00"/>
                </a:solidFill>
                <a:latin typeface="Calibri"/>
              </a:rPr>
              <a:t>=</a:t>
            </a:r>
            <a:r>
              <a:rPr b="1" lang="el-GR" sz="3400" spc="-26" strike="noStrike">
                <a:solidFill>
                  <a:srgbClr val="ffff00"/>
                </a:solidFill>
                <a:latin typeface="Calibri"/>
              </a:rPr>
              <a:t> </a:t>
            </a:r>
            <a:r>
              <a:rPr b="1" lang="el-GR" sz="3400" spc="-7" strike="noStrike">
                <a:solidFill>
                  <a:srgbClr val="ffff00"/>
                </a:solidFill>
                <a:latin typeface="Calibri"/>
              </a:rPr>
              <a:t>31</a:t>
            </a:r>
            <a:endParaRPr b="0" lang="el-GR" sz="3400" spc="-1" strike="noStrike">
              <a:latin typeface="Calibri"/>
            </a:endParaRPr>
          </a:p>
          <a:p>
            <a:pPr marL="24120" algn="ctr">
              <a:lnSpc>
                <a:spcPct val="100000"/>
              </a:lnSpc>
              <a:spcBef>
                <a:spcPts val="2494"/>
              </a:spcBef>
            </a:pP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γίνονται</a:t>
            </a:r>
            <a:r>
              <a:rPr b="0" lang="el-GR" sz="3200" spc="-4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δύο</a:t>
            </a:r>
            <a:r>
              <a:rPr b="0" lang="el-GR" sz="32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επεξεργασίες:</a:t>
            </a:r>
            <a:endParaRPr b="0" lang="el-GR" sz="3200" spc="-1" strike="noStrike">
              <a:latin typeface="Calibri"/>
            </a:endParaRPr>
          </a:p>
        </p:txBody>
      </p:sp>
      <p:pic>
        <p:nvPicPr>
          <p:cNvPr id="524" name="object 14" descr=""/>
          <p:cNvPicPr/>
          <p:nvPr/>
        </p:nvPicPr>
        <p:blipFill>
          <a:blip r:embed="rId8"/>
          <a:stretch/>
        </p:blipFill>
        <p:spPr>
          <a:xfrm>
            <a:off x="394560" y="4565880"/>
            <a:ext cx="8352720" cy="1058760"/>
          </a:xfrm>
          <a:prstGeom prst="rect">
            <a:avLst/>
          </a:prstGeom>
          <a:ln>
            <a:noFill/>
          </a:ln>
        </p:spPr>
      </p:pic>
      <p:sp>
        <p:nvSpPr>
          <p:cNvPr id="525" name="TextShape 6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BDAC141D-F588-447A-B62B-E12AA9E943A3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526" name="CustomShape 7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9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roup 1"/>
          <p:cNvGrpSpPr/>
          <p:nvPr/>
        </p:nvGrpSpPr>
        <p:grpSpPr>
          <a:xfrm>
            <a:off x="0" y="0"/>
            <a:ext cx="9140760" cy="5516280"/>
            <a:chOff x="0" y="0"/>
            <a:chExt cx="9140760" cy="5516280"/>
          </a:xfrm>
        </p:grpSpPr>
        <p:pic>
          <p:nvPicPr>
            <p:cNvPr id="528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9" name="object 4" descr=""/>
            <p:cNvPicPr/>
            <p:nvPr/>
          </p:nvPicPr>
          <p:blipFill>
            <a:blip r:embed="rId2"/>
            <a:stretch/>
          </p:blipFill>
          <p:spPr>
            <a:xfrm>
              <a:off x="2016360" y="1354680"/>
              <a:ext cx="5076000" cy="4161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0" name="object 5" descr=""/>
            <p:cNvPicPr/>
            <p:nvPr/>
          </p:nvPicPr>
          <p:blipFill>
            <a:blip r:embed="rId3"/>
            <a:stretch/>
          </p:blipFill>
          <p:spPr>
            <a:xfrm>
              <a:off x="457200" y="274320"/>
              <a:ext cx="8229240" cy="921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1" name="object 6" descr=""/>
            <p:cNvPicPr/>
            <p:nvPr/>
          </p:nvPicPr>
          <p:blipFill>
            <a:blip r:embed="rId4"/>
            <a:stretch/>
          </p:blipFill>
          <p:spPr>
            <a:xfrm>
              <a:off x="1069920" y="195120"/>
              <a:ext cx="711000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2" name="object 7" descr=""/>
            <p:cNvPicPr/>
            <p:nvPr/>
          </p:nvPicPr>
          <p:blipFill>
            <a:blip r:embed="rId5"/>
            <a:stretch/>
          </p:blipFill>
          <p:spPr>
            <a:xfrm>
              <a:off x="3340440" y="621720"/>
              <a:ext cx="2486160" cy="786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33" name="TextShape 2"/>
          <p:cNvSpPr txBox="1"/>
          <p:nvPr/>
        </p:nvSpPr>
        <p:spPr>
          <a:xfrm>
            <a:off x="1279080" y="273600"/>
            <a:ext cx="658728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2283480" indent="-2270880">
              <a:lnSpc>
                <a:spcPct val="100000"/>
              </a:lnSpc>
              <a:spcBef>
                <a:spcPts val="96"/>
              </a:spcBef>
            </a:pPr>
            <a:r>
              <a:rPr b="1" lang="el-GR" sz="2800" spc="-7" strike="noStrike">
                <a:solidFill>
                  <a:srgbClr val="e4e4ff"/>
                </a:solidFill>
                <a:latin typeface="Calibri"/>
              </a:rPr>
              <a:t>Ο</a:t>
            </a:r>
            <a:r>
              <a:rPr b="1" lang="el-GR" sz="2800" spc="-15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2800" spc="-7" strike="noStrike">
                <a:solidFill>
                  <a:srgbClr val="e4e4ff"/>
                </a:solidFill>
                <a:latin typeface="Calibri"/>
              </a:rPr>
              <a:t>ΥΠΟΛΟΓΙΣΤΗΣ</a:t>
            </a:r>
            <a:r>
              <a:rPr b="1" lang="el-GR" sz="2800" spc="-1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2800" spc="-7" strike="noStrike">
                <a:solidFill>
                  <a:srgbClr val="e4e4ff"/>
                </a:solidFill>
                <a:latin typeface="Calibri"/>
              </a:rPr>
              <a:t>ΩΣ</a:t>
            </a:r>
            <a:r>
              <a:rPr b="1" lang="el-GR" sz="2800" spc="-12" strike="noStrike">
                <a:solidFill>
                  <a:srgbClr val="e4e4ff"/>
                </a:solidFill>
                <a:latin typeface="Calibri"/>
              </a:rPr>
              <a:t> ΜΗΧΑΝΗ</a:t>
            </a:r>
            <a:r>
              <a:rPr b="1" lang="el-GR" sz="2800" spc="9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2800" spc="-7" strike="noStrike">
                <a:solidFill>
                  <a:srgbClr val="e4e4ff"/>
                </a:solidFill>
                <a:latin typeface="Calibri"/>
              </a:rPr>
              <a:t>ΕΠΕΞΕΡΓΑΣΙΑΣ </a:t>
            </a:r>
            <a:r>
              <a:rPr b="1" lang="el-GR" sz="2800" spc="-622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2800" spc="-7" strike="noStrike">
                <a:solidFill>
                  <a:srgbClr val="e4e4ff"/>
                </a:solidFill>
                <a:latin typeface="Calibri"/>
              </a:rPr>
              <a:t>ΔΕΔΟΜΕΝΩΝ</a:t>
            </a:r>
            <a:endParaRPr b="0" lang="el-GR" sz="2800" spc="-1" strike="noStrike">
              <a:latin typeface="Calibri"/>
            </a:endParaRPr>
          </a:p>
        </p:txBody>
      </p:sp>
      <p:sp>
        <p:nvSpPr>
          <p:cNvPr id="534" name="TextShape 3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628BC494-D5A0-486B-AEF0-CD2822E36776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6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536" name="CustomShape 5"/>
          <p:cNvSpPr/>
          <p:nvPr/>
        </p:nvSpPr>
        <p:spPr>
          <a:xfrm>
            <a:off x="827640" y="5661720"/>
            <a:ext cx="7345440" cy="520560"/>
          </a:xfrm>
          <a:prstGeom prst="rect">
            <a:avLst/>
          </a:prstGeom>
          <a:solidFill>
            <a:srgbClr val="00041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3480" bIns="0">
            <a:spAutoFit/>
          </a:bodyPr>
          <a:p>
            <a:pPr marL="708120" indent="-406800">
              <a:lnSpc>
                <a:spcPct val="100000"/>
              </a:lnSpc>
              <a:spcBef>
                <a:spcPts val="264"/>
              </a:spcBef>
            </a:pP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O</a:t>
            </a:r>
            <a:r>
              <a:rPr b="0" lang="el-GR" sz="16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l-GR" sz="1600" spc="-7" strike="noStrike">
                <a:solidFill>
                  <a:srgbClr val="ffff00"/>
                </a:solidFill>
                <a:latin typeface="Calibri"/>
              </a:rPr>
              <a:t>Υπολογιστής</a:t>
            </a:r>
            <a:r>
              <a:rPr b="1" lang="el-GR" sz="1600" spc="29" strike="noStrike">
                <a:solidFill>
                  <a:srgbClr val="ffff00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είναι</a:t>
            </a:r>
            <a:r>
              <a:rPr b="0" lang="el-GR" sz="16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ένα σύστημα</a:t>
            </a:r>
            <a:r>
              <a:rPr b="0" lang="el-GR" sz="1600" spc="18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που</a:t>
            </a:r>
            <a:r>
              <a:rPr b="0" lang="el-GR" sz="1600" spc="18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l-GR" sz="1600" spc="-12" strike="noStrike">
                <a:solidFill>
                  <a:srgbClr val="ffffff"/>
                </a:solidFill>
                <a:latin typeface="Calibri"/>
              </a:rPr>
              <a:t>επεξεργάζεται</a:t>
            </a:r>
            <a:r>
              <a:rPr b="1" lang="el-GR" sz="1600" spc="4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l-GR" sz="1600" spc="-12" strike="noStrike">
                <a:solidFill>
                  <a:srgbClr val="ffffff"/>
                </a:solidFill>
                <a:latin typeface="Calibri"/>
              </a:rPr>
              <a:t>δεδομένα</a:t>
            </a:r>
            <a:r>
              <a:rPr b="1" lang="el-GR" sz="1600" spc="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σύμφωνα</a:t>
            </a:r>
            <a:r>
              <a:rPr b="0" lang="el-GR" sz="16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με τις </a:t>
            </a:r>
            <a:r>
              <a:rPr b="0" lang="el-GR" sz="1600" spc="-347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εντολές</a:t>
            </a:r>
            <a:r>
              <a:rPr b="0" lang="el-GR" sz="1600" spc="-12" strike="noStrike">
                <a:solidFill>
                  <a:srgbClr val="ffffff"/>
                </a:solidFill>
                <a:latin typeface="Calibri"/>
              </a:rPr>
              <a:t> του</a:t>
            </a:r>
            <a:r>
              <a:rPr b="0" lang="el-GR" sz="16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χρήστη</a:t>
            </a:r>
            <a:r>
              <a:rPr b="0" lang="el-GR" sz="1600" spc="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26" strike="noStrike">
                <a:solidFill>
                  <a:srgbClr val="ffffff"/>
                </a:solidFill>
                <a:latin typeface="Calibri"/>
              </a:rPr>
              <a:t>και</a:t>
            </a:r>
            <a:r>
              <a:rPr b="0" lang="el-GR" sz="1600" spc="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12" strike="noStrike">
                <a:solidFill>
                  <a:srgbClr val="ffffff"/>
                </a:solidFill>
                <a:latin typeface="Calibri"/>
              </a:rPr>
              <a:t>του</a:t>
            </a:r>
            <a:r>
              <a:rPr b="0" lang="el-GR" sz="16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επιτρέπει</a:t>
            </a:r>
            <a:r>
              <a:rPr b="0" lang="el-GR" sz="1600" spc="-2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να</a:t>
            </a:r>
            <a:r>
              <a:rPr b="0" lang="el-GR" sz="16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αντλεί</a:t>
            </a:r>
            <a:r>
              <a:rPr b="0" lang="el-GR" sz="16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7" strike="noStrike">
                <a:solidFill>
                  <a:srgbClr val="ffffff"/>
                </a:solidFill>
                <a:latin typeface="Calibri"/>
              </a:rPr>
              <a:t>χρήσιμες</a:t>
            </a:r>
            <a:r>
              <a:rPr b="0" lang="el-GR" sz="16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600" spc="-1" strike="noStrike">
                <a:solidFill>
                  <a:srgbClr val="ffffff"/>
                </a:solidFill>
                <a:latin typeface="Calibri"/>
              </a:rPr>
              <a:t>πληροφορίες.</a:t>
            </a:r>
            <a:endParaRPr b="0" lang="el-G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538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9" name="object 4" descr=""/>
            <p:cNvPicPr/>
            <p:nvPr/>
          </p:nvPicPr>
          <p:blipFill>
            <a:blip r:embed="rId2"/>
            <a:stretch/>
          </p:blipFill>
          <p:spPr>
            <a:xfrm>
              <a:off x="1523880" y="332280"/>
              <a:ext cx="6126840" cy="122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40" name="TextShape 2"/>
          <p:cNvSpPr txBox="1"/>
          <p:nvPr/>
        </p:nvSpPr>
        <p:spPr>
          <a:xfrm>
            <a:off x="1857960" y="461880"/>
            <a:ext cx="542952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ΣΥΣΤΗΜΑ</a:t>
            </a:r>
            <a:r>
              <a:rPr b="1" lang="el-GR" sz="4400" spc="-80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ΥΠΟΛΟΓΙΣΤΗ</a:t>
            </a:r>
            <a:endParaRPr b="0" lang="el-GR" sz="4400" spc="-1" strike="noStrike">
              <a:latin typeface="Calibri"/>
            </a:endParaRPr>
          </a:p>
        </p:txBody>
      </p:sp>
      <p:grpSp>
        <p:nvGrpSpPr>
          <p:cNvPr id="541" name="Group 3"/>
          <p:cNvGrpSpPr/>
          <p:nvPr/>
        </p:nvGrpSpPr>
        <p:grpSpPr>
          <a:xfrm>
            <a:off x="442800" y="1585800"/>
            <a:ext cx="8257680" cy="4485240"/>
            <a:chOff x="442800" y="1585800"/>
            <a:chExt cx="8257680" cy="4485240"/>
          </a:xfrm>
        </p:grpSpPr>
        <p:sp>
          <p:nvSpPr>
            <p:cNvPr id="542" name="CustomShape 4"/>
            <p:cNvSpPr/>
            <p:nvPr/>
          </p:nvSpPr>
          <p:spPr>
            <a:xfrm>
              <a:off x="457200" y="1600200"/>
              <a:ext cx="8229240" cy="1260720"/>
            </a:xfrm>
            <a:custGeom>
              <a:avLst/>
              <a:gdLst/>
              <a:ahLst/>
              <a:rect l="l" t="t" r="r" b="b"/>
              <a:pathLst>
                <a:path w="8229600" h="1261110">
                  <a:moveTo>
                    <a:pt x="8229600" y="0"/>
                  </a:moveTo>
                  <a:lnTo>
                    <a:pt x="5486400" y="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1260640"/>
                  </a:lnTo>
                  <a:lnTo>
                    <a:pt x="2743200" y="1260640"/>
                  </a:lnTo>
                  <a:lnTo>
                    <a:pt x="5486400" y="1260640"/>
                  </a:lnTo>
                  <a:lnTo>
                    <a:pt x="8229600" y="126064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041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3" name="CustomShape 5"/>
            <p:cNvSpPr/>
            <p:nvPr/>
          </p:nvSpPr>
          <p:spPr>
            <a:xfrm>
              <a:off x="457200" y="2860920"/>
              <a:ext cx="8229240" cy="3196080"/>
            </a:xfrm>
            <a:custGeom>
              <a:avLst/>
              <a:gdLst/>
              <a:ahLst/>
              <a:rect l="l" t="t" r="r" b="b"/>
              <a:pathLst>
                <a:path w="8229600" h="3196590">
                  <a:moveTo>
                    <a:pt x="8229600" y="0"/>
                  </a:moveTo>
                  <a:lnTo>
                    <a:pt x="5486400" y="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3196463"/>
                  </a:lnTo>
                  <a:lnTo>
                    <a:pt x="2743200" y="3196463"/>
                  </a:lnTo>
                  <a:lnTo>
                    <a:pt x="5486400" y="3196463"/>
                  </a:lnTo>
                  <a:lnTo>
                    <a:pt x="8229600" y="3196463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4" name="CustomShape 6"/>
            <p:cNvSpPr/>
            <p:nvPr/>
          </p:nvSpPr>
          <p:spPr>
            <a:xfrm>
              <a:off x="442800" y="1585800"/>
              <a:ext cx="8257680" cy="4485240"/>
            </a:xfrm>
            <a:custGeom>
              <a:avLst/>
              <a:gdLst/>
              <a:ahLst/>
              <a:rect l="l" t="t" r="r" b="b"/>
              <a:pathLst>
                <a:path w="8258175" h="4485640">
                  <a:moveTo>
                    <a:pt x="2757487" y="0"/>
                  </a:moveTo>
                  <a:lnTo>
                    <a:pt x="2757487" y="4485601"/>
                  </a:lnTo>
                  <a:moveTo>
                    <a:pt x="5500687" y="0"/>
                  </a:moveTo>
                  <a:lnTo>
                    <a:pt x="5500687" y="4485601"/>
                  </a:lnTo>
                  <a:moveTo>
                    <a:pt x="0" y="1274826"/>
                  </a:moveTo>
                  <a:lnTo>
                    <a:pt x="8258111" y="127482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5" name="CustomShape 7"/>
            <p:cNvSpPr/>
            <p:nvPr/>
          </p:nvSpPr>
          <p:spPr>
            <a:xfrm>
              <a:off x="442800" y="1585800"/>
              <a:ext cx="8257680" cy="4485240"/>
            </a:xfrm>
            <a:custGeom>
              <a:avLst/>
              <a:gdLst/>
              <a:ahLst/>
              <a:rect l="l" t="t" r="r" b="b"/>
              <a:pathLst>
                <a:path w="8258175" h="4485640">
                  <a:moveTo>
                    <a:pt x="14287" y="0"/>
                  </a:moveTo>
                  <a:lnTo>
                    <a:pt x="14287" y="4485601"/>
                  </a:lnTo>
                  <a:moveTo>
                    <a:pt x="8243887" y="0"/>
                  </a:moveTo>
                  <a:lnTo>
                    <a:pt x="8243887" y="4485601"/>
                  </a:lnTo>
                  <a:moveTo>
                    <a:pt x="0" y="14224"/>
                  </a:moveTo>
                  <a:lnTo>
                    <a:pt x="8258111" y="14224"/>
                  </a:lnTo>
                  <a:moveTo>
                    <a:pt x="0" y="4471314"/>
                  </a:moveTo>
                  <a:lnTo>
                    <a:pt x="8258111" y="4471314"/>
                  </a:lnTo>
                </a:path>
              </a:pathLst>
            </a:custGeom>
            <a:noFill/>
            <a:ln w="284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46" name="object 11" descr=""/>
            <p:cNvPicPr/>
            <p:nvPr/>
          </p:nvPicPr>
          <p:blipFill>
            <a:blip r:embed="rId3"/>
            <a:stretch/>
          </p:blipFill>
          <p:spPr>
            <a:xfrm>
              <a:off x="1091160" y="1949040"/>
              <a:ext cx="149544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47" name="CustomShape 8"/>
          <p:cNvSpPr/>
          <p:nvPr/>
        </p:nvSpPr>
        <p:spPr>
          <a:xfrm>
            <a:off x="1269720" y="2015640"/>
            <a:ext cx="1118520" cy="3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l-GR" sz="2400" spc="-1" strike="noStrike">
                <a:solidFill>
                  <a:srgbClr val="ffff00"/>
                </a:solidFill>
                <a:latin typeface="Calibri"/>
              </a:rPr>
              <a:t>ΕΙΣ</a:t>
            </a:r>
            <a:r>
              <a:rPr b="1" lang="el-GR" sz="2400" spc="-52" strike="noStrike">
                <a:solidFill>
                  <a:srgbClr val="ffff00"/>
                </a:solidFill>
                <a:latin typeface="Calibri"/>
              </a:rPr>
              <a:t>Ο</a:t>
            </a:r>
            <a:r>
              <a:rPr b="1" lang="el-GR" sz="2400" spc="-46" strike="noStrike">
                <a:solidFill>
                  <a:srgbClr val="ffff00"/>
                </a:solidFill>
                <a:latin typeface="Calibri"/>
              </a:rPr>
              <a:t>Δ</a:t>
            </a:r>
            <a:r>
              <a:rPr b="1" lang="el-GR" sz="2400" spc="-7" strike="noStrike">
                <a:solidFill>
                  <a:srgbClr val="ffff00"/>
                </a:solidFill>
                <a:latin typeface="Calibri"/>
              </a:rPr>
              <a:t>ΟΣ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548" name="object 13" descr=""/>
          <p:cNvPicPr/>
          <p:nvPr/>
        </p:nvPicPr>
        <p:blipFill>
          <a:blip r:embed="rId4"/>
          <a:stretch/>
        </p:blipFill>
        <p:spPr>
          <a:xfrm>
            <a:off x="3546360" y="1949040"/>
            <a:ext cx="2071440" cy="677160"/>
          </a:xfrm>
          <a:prstGeom prst="rect">
            <a:avLst/>
          </a:prstGeom>
          <a:ln>
            <a:noFill/>
          </a:ln>
        </p:spPr>
      </p:pic>
      <p:sp>
        <p:nvSpPr>
          <p:cNvPr id="549" name="CustomShape 9"/>
          <p:cNvSpPr/>
          <p:nvPr/>
        </p:nvSpPr>
        <p:spPr>
          <a:xfrm>
            <a:off x="3725280" y="2015640"/>
            <a:ext cx="1694520" cy="3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l-GR" sz="2400" spc="-7" strike="noStrike">
                <a:solidFill>
                  <a:srgbClr val="ffff00"/>
                </a:solidFill>
                <a:latin typeface="Calibri"/>
              </a:rPr>
              <a:t>ΕΠΕΞΕΡΓΑΣΙΑ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550" name="object 15" descr=""/>
          <p:cNvPicPr/>
          <p:nvPr/>
        </p:nvPicPr>
        <p:blipFill>
          <a:blip r:embed="rId5"/>
          <a:stretch/>
        </p:blipFill>
        <p:spPr>
          <a:xfrm>
            <a:off x="6614280" y="1949040"/>
            <a:ext cx="1420920" cy="677160"/>
          </a:xfrm>
          <a:prstGeom prst="rect">
            <a:avLst/>
          </a:prstGeom>
          <a:ln>
            <a:noFill/>
          </a:ln>
        </p:spPr>
      </p:pic>
      <p:sp>
        <p:nvSpPr>
          <p:cNvPr id="551" name="CustomShape 10"/>
          <p:cNvSpPr/>
          <p:nvPr/>
        </p:nvSpPr>
        <p:spPr>
          <a:xfrm>
            <a:off x="6793560" y="2015640"/>
            <a:ext cx="1043640" cy="3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l-GR" sz="2400" spc="-1" strike="noStrike">
                <a:solidFill>
                  <a:srgbClr val="ffff00"/>
                </a:solidFill>
                <a:latin typeface="Calibri"/>
              </a:rPr>
              <a:t>ΕΞ</a:t>
            </a:r>
            <a:r>
              <a:rPr b="1" lang="el-GR" sz="2400" spc="-52" strike="noStrike">
                <a:solidFill>
                  <a:srgbClr val="ffff00"/>
                </a:solidFill>
                <a:latin typeface="Calibri"/>
              </a:rPr>
              <a:t>Ο</a:t>
            </a:r>
            <a:r>
              <a:rPr b="1" lang="el-GR" sz="2400" spc="-46" strike="noStrike">
                <a:solidFill>
                  <a:srgbClr val="ffff00"/>
                </a:solidFill>
                <a:latin typeface="Calibri"/>
              </a:rPr>
              <a:t>Δ</a:t>
            </a:r>
            <a:r>
              <a:rPr b="1" lang="el-GR" sz="2400" spc="-7" strike="noStrike">
                <a:solidFill>
                  <a:srgbClr val="ffff00"/>
                </a:solidFill>
                <a:latin typeface="Calibri"/>
              </a:rPr>
              <a:t>ΟΣ</a:t>
            </a:r>
            <a:endParaRPr b="0" lang="el-GR" sz="2400" spc="-1" strike="noStrike">
              <a:latin typeface="Arial"/>
            </a:endParaRPr>
          </a:p>
        </p:txBody>
      </p:sp>
      <p:grpSp>
        <p:nvGrpSpPr>
          <p:cNvPr id="552" name="Group 11"/>
          <p:cNvGrpSpPr/>
          <p:nvPr/>
        </p:nvGrpSpPr>
        <p:grpSpPr>
          <a:xfrm>
            <a:off x="649080" y="3119760"/>
            <a:ext cx="2394720" cy="2725200"/>
            <a:chOff x="649080" y="3119760"/>
            <a:chExt cx="2394720" cy="2725200"/>
          </a:xfrm>
        </p:grpSpPr>
        <p:pic>
          <p:nvPicPr>
            <p:cNvPr id="553" name="object 18" descr=""/>
            <p:cNvPicPr/>
            <p:nvPr/>
          </p:nvPicPr>
          <p:blipFill>
            <a:blip r:embed="rId6"/>
            <a:stretch/>
          </p:blipFill>
          <p:spPr>
            <a:xfrm>
              <a:off x="649080" y="3119760"/>
              <a:ext cx="23947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4" name="object 19" descr=""/>
            <p:cNvPicPr/>
            <p:nvPr/>
          </p:nvPicPr>
          <p:blipFill>
            <a:blip r:embed="rId7"/>
            <a:stretch/>
          </p:blipFill>
          <p:spPr>
            <a:xfrm>
              <a:off x="1121760" y="3631680"/>
              <a:ext cx="14497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5" name="object 20" descr=""/>
            <p:cNvPicPr/>
            <p:nvPr/>
          </p:nvPicPr>
          <p:blipFill>
            <a:blip r:embed="rId8"/>
            <a:stretch/>
          </p:blipFill>
          <p:spPr>
            <a:xfrm>
              <a:off x="1066680" y="4143600"/>
              <a:ext cx="15580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6" name="object 21" descr=""/>
            <p:cNvPicPr/>
            <p:nvPr/>
          </p:nvPicPr>
          <p:blipFill>
            <a:blip r:embed="rId9"/>
            <a:stretch/>
          </p:blipFill>
          <p:spPr>
            <a:xfrm>
              <a:off x="801720" y="4655880"/>
              <a:ext cx="20883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7" name="object 22" descr=""/>
            <p:cNvPicPr/>
            <p:nvPr/>
          </p:nvPicPr>
          <p:blipFill>
            <a:blip r:embed="rId10"/>
            <a:stretch/>
          </p:blipFill>
          <p:spPr>
            <a:xfrm>
              <a:off x="771120" y="5167800"/>
              <a:ext cx="214920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58" name="CustomShape 12"/>
          <p:cNvSpPr/>
          <p:nvPr/>
        </p:nvSpPr>
        <p:spPr>
          <a:xfrm>
            <a:off x="827640" y="3041280"/>
            <a:ext cx="2017800" cy="25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485280" indent="-472680">
              <a:lnSpc>
                <a:spcPct val="140000"/>
              </a:lnSpc>
              <a:spcBef>
                <a:spcPts val="99"/>
              </a:spcBef>
            </a:pP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Π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Λ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ΗΚΤΡ</a:t>
            </a:r>
            <a:r>
              <a:rPr b="0" lang="el-GR" sz="2400" spc="-52" strike="noStrike">
                <a:solidFill>
                  <a:srgbClr val="ffffff"/>
                </a:solidFill>
                <a:latin typeface="Calibri"/>
              </a:rPr>
              <a:t>Ο</a:t>
            </a:r>
            <a:r>
              <a:rPr b="0" lang="el-GR" sz="2400" spc="-35" strike="noStrike">
                <a:solidFill>
                  <a:srgbClr val="ffffff"/>
                </a:solidFill>
                <a:latin typeface="Calibri"/>
              </a:rPr>
              <a:t>Λ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Ο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Γ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ΙΟ 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ΠΟΝΤΙΚΙ</a:t>
            </a:r>
            <a:endParaRPr b="0" lang="el-GR" sz="2400" spc="-1" strike="noStrike">
              <a:latin typeface="Arial"/>
            </a:endParaRPr>
          </a:p>
          <a:p>
            <a:pPr marL="133920" indent="295200">
              <a:lnSpc>
                <a:spcPct val="140000"/>
              </a:lnSpc>
            </a:pP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ΣΑΡΩΤΗΣ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ΜΙΚΡΟΦΩΝΟ </a:t>
            </a:r>
            <a:r>
              <a:rPr b="0" lang="el-GR" sz="2400" spc="-53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WEB</a:t>
            </a:r>
            <a:r>
              <a:rPr b="0" lang="el-GR" sz="2400" spc="-10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CAMERA</a:t>
            </a:r>
            <a:endParaRPr b="0" lang="el-GR" sz="2400" spc="-1" strike="noStrike">
              <a:latin typeface="Arial"/>
            </a:endParaRPr>
          </a:p>
        </p:txBody>
      </p:sp>
      <p:grpSp>
        <p:nvGrpSpPr>
          <p:cNvPr id="559" name="Group 13"/>
          <p:cNvGrpSpPr/>
          <p:nvPr/>
        </p:nvGrpSpPr>
        <p:grpSpPr>
          <a:xfrm>
            <a:off x="3418200" y="2907720"/>
            <a:ext cx="2362680" cy="1042920"/>
            <a:chOff x="3418200" y="2907720"/>
            <a:chExt cx="2362680" cy="1042920"/>
          </a:xfrm>
        </p:grpSpPr>
        <p:pic>
          <p:nvPicPr>
            <p:cNvPr id="560" name="object 25" descr=""/>
            <p:cNvPicPr/>
            <p:nvPr/>
          </p:nvPicPr>
          <p:blipFill>
            <a:blip r:embed="rId11"/>
            <a:stretch/>
          </p:blipFill>
          <p:spPr>
            <a:xfrm>
              <a:off x="3825360" y="2907720"/>
              <a:ext cx="16189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1" name="object 26" descr=""/>
            <p:cNvPicPr/>
            <p:nvPr/>
          </p:nvPicPr>
          <p:blipFill>
            <a:blip r:embed="rId12"/>
            <a:stretch/>
          </p:blipFill>
          <p:spPr>
            <a:xfrm>
              <a:off x="3418200" y="3273480"/>
              <a:ext cx="236268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62" name="CustomShape 14"/>
          <p:cNvSpPr/>
          <p:nvPr/>
        </p:nvSpPr>
        <p:spPr>
          <a:xfrm>
            <a:off x="3597480" y="2975040"/>
            <a:ext cx="198468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406440">
              <a:lnSpc>
                <a:spcPct val="100000"/>
              </a:lnSpc>
              <a:spcBef>
                <a:spcPts val="99"/>
              </a:spcBef>
            </a:pPr>
            <a:r>
              <a:rPr b="0" lang="el-GR" sz="2400" spc="-21" strike="noStrike">
                <a:solidFill>
                  <a:srgbClr val="ffffff"/>
                </a:solidFill>
                <a:latin typeface="Calibri"/>
              </a:rPr>
              <a:t>ΕΝΤΟΛΕΣ </a:t>
            </a:r>
            <a:r>
              <a:rPr b="0" lang="el-GR" sz="2400" spc="-1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ΠΡΟ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Γ</a:t>
            </a:r>
            <a:r>
              <a:rPr b="0" lang="el-GR" sz="2400" spc="-185" strike="noStrike">
                <a:solidFill>
                  <a:srgbClr val="ffffff"/>
                </a:solidFill>
                <a:latin typeface="Calibri"/>
              </a:rPr>
              <a:t>Ρ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ΑΜΜ</a:t>
            </a:r>
            <a:r>
              <a:rPr b="0" lang="el-GR" sz="2400" spc="-191" strike="noStrike">
                <a:solidFill>
                  <a:srgbClr val="ffffff"/>
                </a:solidFill>
                <a:latin typeface="Calibri"/>
              </a:rPr>
              <a:t>Α</a:t>
            </a:r>
            <a:r>
              <a:rPr b="0" lang="el-GR" sz="2400" spc="-202" strike="noStrike">
                <a:solidFill>
                  <a:srgbClr val="ffffff"/>
                </a:solidFill>
                <a:latin typeface="Calibri"/>
              </a:rPr>
              <a:t>Τ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Α</a:t>
            </a:r>
            <a:endParaRPr b="0" lang="el-GR" sz="2400" spc="-1" strike="noStrike">
              <a:latin typeface="Arial"/>
            </a:endParaRPr>
          </a:p>
        </p:txBody>
      </p:sp>
      <p:grpSp>
        <p:nvGrpSpPr>
          <p:cNvPr id="563" name="Group 15"/>
          <p:cNvGrpSpPr/>
          <p:nvPr/>
        </p:nvGrpSpPr>
        <p:grpSpPr>
          <a:xfrm>
            <a:off x="3531240" y="4590360"/>
            <a:ext cx="2205720" cy="1478880"/>
            <a:chOff x="3531240" y="4590360"/>
            <a:chExt cx="2205720" cy="1478880"/>
          </a:xfrm>
        </p:grpSpPr>
        <p:pic>
          <p:nvPicPr>
            <p:cNvPr id="564" name="object 29" descr=""/>
            <p:cNvPicPr/>
            <p:nvPr/>
          </p:nvPicPr>
          <p:blipFill>
            <a:blip r:embed="rId13"/>
            <a:stretch/>
          </p:blipFill>
          <p:spPr>
            <a:xfrm>
              <a:off x="3531240" y="4590360"/>
              <a:ext cx="22057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5" name="object 30" descr=""/>
            <p:cNvPicPr/>
            <p:nvPr/>
          </p:nvPicPr>
          <p:blipFill>
            <a:blip r:embed="rId14"/>
            <a:stretch/>
          </p:blipFill>
          <p:spPr>
            <a:xfrm>
              <a:off x="3890880" y="4956120"/>
              <a:ext cx="14191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6" name="object 31" descr=""/>
            <p:cNvPicPr/>
            <p:nvPr/>
          </p:nvPicPr>
          <p:blipFill>
            <a:blip r:embed="rId15"/>
            <a:stretch/>
          </p:blipFill>
          <p:spPr>
            <a:xfrm>
              <a:off x="3742920" y="5392080"/>
              <a:ext cx="171504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67" name="CustomShape 16"/>
          <p:cNvSpPr/>
          <p:nvPr/>
        </p:nvSpPr>
        <p:spPr>
          <a:xfrm>
            <a:off x="3710160" y="4657680"/>
            <a:ext cx="1760040" cy="11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ΑΡΙ</a:t>
            </a:r>
            <a:r>
              <a:rPr b="0" lang="el-GR" sz="2400" spc="-15" strike="noStrike">
                <a:solidFill>
                  <a:srgbClr val="ffffff"/>
                </a:solidFill>
                <a:latin typeface="Calibri"/>
              </a:rPr>
              <a:t>Θ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ΜΗΤΙΚΕΣ  </a:t>
            </a:r>
            <a:r>
              <a:rPr b="0" lang="el-GR" sz="2400" spc="-32" strike="noStrike">
                <a:solidFill>
                  <a:srgbClr val="ffffff"/>
                </a:solidFill>
                <a:latin typeface="Calibri"/>
              </a:rPr>
              <a:t>ΠΡΑΞΕΙΣ</a:t>
            </a:r>
            <a:endParaRPr b="0" lang="el-GR" sz="2400" spc="-1" strike="noStrike">
              <a:latin typeface="Arial"/>
            </a:endParaRPr>
          </a:p>
          <a:p>
            <a:pPr marL="1800" algn="ctr">
              <a:lnSpc>
                <a:spcPct val="100000"/>
              </a:lnSpc>
              <a:spcBef>
                <a:spcPts val="550"/>
              </a:spcBef>
            </a:pP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ΣΥΓΚΡΙΣΕΙΣ</a:t>
            </a:r>
            <a:endParaRPr b="0" lang="el-GR" sz="2400" spc="-1" strike="noStrike">
              <a:latin typeface="Arial"/>
            </a:endParaRPr>
          </a:p>
        </p:txBody>
      </p:sp>
      <p:grpSp>
        <p:nvGrpSpPr>
          <p:cNvPr id="568" name="Group 17"/>
          <p:cNvGrpSpPr/>
          <p:nvPr/>
        </p:nvGrpSpPr>
        <p:grpSpPr>
          <a:xfrm>
            <a:off x="4212360" y="3095280"/>
            <a:ext cx="4118400" cy="1701360"/>
            <a:chOff x="4212360" y="3095280"/>
            <a:chExt cx="4118400" cy="1701360"/>
          </a:xfrm>
        </p:grpSpPr>
        <p:sp>
          <p:nvSpPr>
            <p:cNvPr id="569" name="CustomShape 18"/>
            <p:cNvSpPr/>
            <p:nvPr/>
          </p:nvSpPr>
          <p:spPr>
            <a:xfrm>
              <a:off x="4212360" y="3860280"/>
              <a:ext cx="684000" cy="792000"/>
            </a:xfrm>
            <a:custGeom>
              <a:avLst/>
              <a:gdLst/>
              <a:ahLst/>
              <a:rect l="l" t="t" r="r" b="b"/>
              <a:pathLst>
                <a:path w="684529" h="792479">
                  <a:moveTo>
                    <a:pt x="513206" y="0"/>
                  </a:moveTo>
                  <a:lnTo>
                    <a:pt x="171068" y="0"/>
                  </a:lnTo>
                  <a:lnTo>
                    <a:pt x="171068" y="594359"/>
                  </a:lnTo>
                  <a:lnTo>
                    <a:pt x="0" y="594359"/>
                  </a:lnTo>
                  <a:lnTo>
                    <a:pt x="342138" y="792479"/>
                  </a:lnTo>
                  <a:lnTo>
                    <a:pt x="684276" y="594359"/>
                  </a:lnTo>
                  <a:lnTo>
                    <a:pt x="513206" y="594359"/>
                  </a:lnTo>
                  <a:lnTo>
                    <a:pt x="513206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CustomShape 19"/>
            <p:cNvSpPr/>
            <p:nvPr/>
          </p:nvSpPr>
          <p:spPr>
            <a:xfrm>
              <a:off x="4212360" y="3860280"/>
              <a:ext cx="684000" cy="792000"/>
            </a:xfrm>
            <a:custGeom>
              <a:avLst/>
              <a:gdLst/>
              <a:ahLst/>
              <a:rect l="l" t="t" r="r" b="b"/>
              <a:pathLst>
                <a:path w="684529" h="792479">
                  <a:moveTo>
                    <a:pt x="0" y="594359"/>
                  </a:moveTo>
                  <a:lnTo>
                    <a:pt x="171068" y="594359"/>
                  </a:lnTo>
                  <a:lnTo>
                    <a:pt x="171068" y="0"/>
                  </a:lnTo>
                  <a:lnTo>
                    <a:pt x="513206" y="0"/>
                  </a:lnTo>
                  <a:lnTo>
                    <a:pt x="513206" y="594359"/>
                  </a:lnTo>
                  <a:lnTo>
                    <a:pt x="684276" y="594359"/>
                  </a:lnTo>
                  <a:lnTo>
                    <a:pt x="342138" y="792479"/>
                  </a:lnTo>
                  <a:lnTo>
                    <a:pt x="0" y="594359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71" name="object 36" descr=""/>
            <p:cNvPicPr/>
            <p:nvPr/>
          </p:nvPicPr>
          <p:blipFill>
            <a:blip r:embed="rId16"/>
            <a:stretch/>
          </p:blipFill>
          <p:spPr>
            <a:xfrm>
              <a:off x="6621840" y="3095280"/>
              <a:ext cx="13932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2" name="object 37" descr=""/>
            <p:cNvPicPr/>
            <p:nvPr/>
          </p:nvPicPr>
          <p:blipFill>
            <a:blip r:embed="rId17"/>
            <a:stretch/>
          </p:blipFill>
          <p:spPr>
            <a:xfrm>
              <a:off x="6379560" y="3607200"/>
              <a:ext cx="19512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3" name="object 38" descr=""/>
            <p:cNvPicPr/>
            <p:nvPr/>
          </p:nvPicPr>
          <p:blipFill>
            <a:blip r:embed="rId18"/>
            <a:stretch/>
          </p:blipFill>
          <p:spPr>
            <a:xfrm>
              <a:off x="6742080" y="4119480"/>
              <a:ext cx="115416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4" name="CustomShape 20"/>
          <p:cNvSpPr/>
          <p:nvPr/>
        </p:nvSpPr>
        <p:spPr>
          <a:xfrm>
            <a:off x="6558480" y="3016080"/>
            <a:ext cx="1498320" cy="154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indent="1440" algn="ctr">
              <a:lnSpc>
                <a:spcPct val="140000"/>
              </a:lnSpc>
              <a:spcBef>
                <a:spcPts val="105"/>
              </a:spcBef>
            </a:pP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ΟΘΟΝΗ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 ΕΚΤΥΠΩΤΗΣ  ΗΧΕΙΑ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575" name="TextShape 21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E452DDB2-5A1B-4C8A-8CD9-26C61BE417B8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576" name="CustomShape 22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19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578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9" name="object 4" descr=""/>
            <p:cNvPicPr/>
            <p:nvPr/>
          </p:nvPicPr>
          <p:blipFill>
            <a:blip r:embed="rId2"/>
            <a:stretch/>
          </p:blipFill>
          <p:spPr>
            <a:xfrm>
              <a:off x="2907720" y="399240"/>
              <a:ext cx="3354840" cy="8964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80" name="TextShape 2"/>
          <p:cNvSpPr txBox="1"/>
          <p:nvPr/>
        </p:nvSpPr>
        <p:spPr>
          <a:xfrm>
            <a:off x="3147840" y="488880"/>
            <a:ext cx="285012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l-GR" sz="3200" spc="-1" strike="noStrike">
                <a:solidFill>
                  <a:srgbClr val="e4e4ff"/>
                </a:solidFill>
                <a:latin typeface="Calibri"/>
              </a:rPr>
              <a:t>ΑΛΛΕΣ</a:t>
            </a:r>
            <a:r>
              <a:rPr b="1" lang="el-GR" sz="3200" spc="-97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200" spc="-1" strike="noStrike">
                <a:solidFill>
                  <a:srgbClr val="e4e4ff"/>
                </a:solidFill>
                <a:latin typeface="Calibri"/>
              </a:rPr>
              <a:t>ΣΥΣΚΕΥΕΣ</a:t>
            </a:r>
            <a:endParaRPr b="0" lang="el-GR" sz="3200" spc="-1" strike="noStrike">
              <a:latin typeface="Calibri"/>
            </a:endParaRPr>
          </a:p>
        </p:txBody>
      </p:sp>
      <p:grpSp>
        <p:nvGrpSpPr>
          <p:cNvPr id="581" name="Group 3"/>
          <p:cNvGrpSpPr/>
          <p:nvPr/>
        </p:nvGrpSpPr>
        <p:grpSpPr>
          <a:xfrm>
            <a:off x="422280" y="1143000"/>
            <a:ext cx="8383680" cy="1335600"/>
            <a:chOff x="422280" y="1143000"/>
            <a:chExt cx="8383680" cy="1335600"/>
          </a:xfrm>
        </p:grpSpPr>
        <p:pic>
          <p:nvPicPr>
            <p:cNvPr id="582" name="object 7" descr=""/>
            <p:cNvPicPr/>
            <p:nvPr/>
          </p:nvPicPr>
          <p:blipFill>
            <a:blip r:embed="rId3"/>
            <a:stretch/>
          </p:blipFill>
          <p:spPr>
            <a:xfrm>
              <a:off x="422280" y="126792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3" name="object 8" descr=""/>
            <p:cNvPicPr/>
            <p:nvPr/>
          </p:nvPicPr>
          <p:blipFill>
            <a:blip r:embed="rId4"/>
            <a:stretch/>
          </p:blipFill>
          <p:spPr>
            <a:xfrm>
              <a:off x="700920" y="1143000"/>
              <a:ext cx="10929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4" name="object 9" descr=""/>
            <p:cNvPicPr/>
            <p:nvPr/>
          </p:nvPicPr>
          <p:blipFill>
            <a:blip r:embed="rId5"/>
            <a:stretch/>
          </p:blipFill>
          <p:spPr>
            <a:xfrm>
              <a:off x="1654920" y="1143000"/>
              <a:ext cx="8463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5" name="object 10" descr=""/>
            <p:cNvPicPr/>
            <p:nvPr/>
          </p:nvPicPr>
          <p:blipFill>
            <a:blip r:embed="rId6"/>
            <a:stretch/>
          </p:blipFill>
          <p:spPr>
            <a:xfrm>
              <a:off x="2362320" y="1143000"/>
              <a:ext cx="19375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6" name="object 11" descr=""/>
            <p:cNvPicPr/>
            <p:nvPr/>
          </p:nvPicPr>
          <p:blipFill>
            <a:blip r:embed="rId7"/>
            <a:stretch/>
          </p:blipFill>
          <p:spPr>
            <a:xfrm>
              <a:off x="4160520" y="1143000"/>
              <a:ext cx="12776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7" name="object 12" descr=""/>
            <p:cNvPicPr/>
            <p:nvPr/>
          </p:nvPicPr>
          <p:blipFill>
            <a:blip r:embed="rId8"/>
            <a:stretch/>
          </p:blipFill>
          <p:spPr>
            <a:xfrm>
              <a:off x="5298840" y="1143000"/>
              <a:ext cx="20271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8" name="object 13" descr=""/>
            <p:cNvPicPr/>
            <p:nvPr/>
          </p:nvPicPr>
          <p:blipFill>
            <a:blip r:embed="rId9"/>
            <a:stretch/>
          </p:blipFill>
          <p:spPr>
            <a:xfrm>
              <a:off x="7187040" y="1143000"/>
              <a:ext cx="16189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9" name="object 14" descr=""/>
            <p:cNvPicPr/>
            <p:nvPr/>
          </p:nvPicPr>
          <p:blipFill>
            <a:blip r:embed="rId10"/>
            <a:stretch/>
          </p:blipFill>
          <p:spPr>
            <a:xfrm>
              <a:off x="700920" y="1472040"/>
              <a:ext cx="13446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0" name="object 15" descr=""/>
            <p:cNvPicPr/>
            <p:nvPr/>
          </p:nvPicPr>
          <p:blipFill>
            <a:blip r:embed="rId11"/>
            <a:stretch/>
          </p:blipFill>
          <p:spPr>
            <a:xfrm>
              <a:off x="1728360" y="1472040"/>
              <a:ext cx="20304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1" name="object 16" descr=""/>
            <p:cNvPicPr/>
            <p:nvPr/>
          </p:nvPicPr>
          <p:blipFill>
            <a:blip r:embed="rId12"/>
            <a:stretch/>
          </p:blipFill>
          <p:spPr>
            <a:xfrm>
              <a:off x="3441240" y="1472040"/>
              <a:ext cx="18475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2" name="object 17" descr=""/>
            <p:cNvPicPr/>
            <p:nvPr/>
          </p:nvPicPr>
          <p:blipFill>
            <a:blip r:embed="rId13"/>
            <a:stretch/>
          </p:blipFill>
          <p:spPr>
            <a:xfrm>
              <a:off x="4971240" y="1472040"/>
              <a:ext cx="7945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3" name="object 18" descr=""/>
            <p:cNvPicPr/>
            <p:nvPr/>
          </p:nvPicPr>
          <p:blipFill>
            <a:blip r:embed="rId14"/>
            <a:stretch/>
          </p:blipFill>
          <p:spPr>
            <a:xfrm>
              <a:off x="5448240" y="1472040"/>
              <a:ext cx="820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4" name="object 19" descr=""/>
            <p:cNvPicPr/>
            <p:nvPr/>
          </p:nvPicPr>
          <p:blipFill>
            <a:blip r:embed="rId15"/>
            <a:stretch/>
          </p:blipFill>
          <p:spPr>
            <a:xfrm>
              <a:off x="5951160" y="1472040"/>
              <a:ext cx="17193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5" name="object 20" descr=""/>
            <p:cNvPicPr/>
            <p:nvPr/>
          </p:nvPicPr>
          <p:blipFill>
            <a:blip r:embed="rId16"/>
            <a:stretch/>
          </p:blipFill>
          <p:spPr>
            <a:xfrm>
              <a:off x="7353360" y="1472040"/>
              <a:ext cx="14526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6" name="object 21" descr=""/>
            <p:cNvPicPr/>
            <p:nvPr/>
          </p:nvPicPr>
          <p:blipFill>
            <a:blip r:embed="rId17"/>
            <a:stretch/>
          </p:blipFill>
          <p:spPr>
            <a:xfrm>
              <a:off x="700920" y="1801440"/>
              <a:ext cx="16707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7" name="object 22" descr=""/>
            <p:cNvPicPr/>
            <p:nvPr/>
          </p:nvPicPr>
          <p:blipFill>
            <a:blip r:embed="rId18"/>
            <a:stretch/>
          </p:blipFill>
          <p:spPr>
            <a:xfrm>
              <a:off x="2037600" y="1801440"/>
              <a:ext cx="21477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8" name="object 23" descr=""/>
            <p:cNvPicPr/>
            <p:nvPr/>
          </p:nvPicPr>
          <p:blipFill>
            <a:blip r:embed="rId19"/>
            <a:stretch/>
          </p:blipFill>
          <p:spPr>
            <a:xfrm>
              <a:off x="3851280" y="1801440"/>
              <a:ext cx="5720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9" name="object 24" descr=""/>
            <p:cNvPicPr/>
            <p:nvPr/>
          </p:nvPicPr>
          <p:blipFill>
            <a:blip r:embed="rId20"/>
            <a:stretch/>
          </p:blipFill>
          <p:spPr>
            <a:xfrm>
              <a:off x="4020480" y="1801440"/>
              <a:ext cx="4788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0" name="object 25" descr=""/>
            <p:cNvPicPr/>
            <p:nvPr/>
          </p:nvPicPr>
          <p:blipFill>
            <a:blip r:embed="rId21"/>
            <a:stretch/>
          </p:blipFill>
          <p:spPr>
            <a:xfrm>
              <a:off x="4096440" y="1801440"/>
              <a:ext cx="532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1" name="object 26" descr=""/>
            <p:cNvPicPr/>
            <p:nvPr/>
          </p:nvPicPr>
          <p:blipFill>
            <a:blip r:embed="rId22"/>
            <a:stretch/>
          </p:blipFill>
          <p:spPr>
            <a:xfrm>
              <a:off x="4226040" y="1801440"/>
              <a:ext cx="47880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02" name="CustomShape 4"/>
          <p:cNvSpPr/>
          <p:nvPr/>
        </p:nvSpPr>
        <p:spPr>
          <a:xfrm>
            <a:off x="536040" y="1210320"/>
            <a:ext cx="8073000" cy="104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0" bIns="0">
            <a:spAutoFit/>
          </a:bodyPr>
          <a:p>
            <a:pPr marL="355680" indent="-342720" algn="just">
              <a:lnSpc>
                <a:spcPts val="2591"/>
              </a:lnSpc>
              <a:spcBef>
                <a:spcPts val="425"/>
              </a:spcBef>
              <a:buClr>
                <a:srgbClr val="ffcc00"/>
              </a:buClr>
              <a:buSzPct val="69000"/>
              <a:buFont typeface="Wingdings" charset="2"/>
              <a:buChar char=""/>
            </a:pP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Εκτός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του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 υπολογιστή,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πολλές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l-GR" sz="2400" spc="-7" strike="noStrike">
                <a:solidFill>
                  <a:srgbClr val="99ff33"/>
                </a:solidFill>
                <a:latin typeface="Calibri"/>
              </a:rPr>
              <a:t>καθημερινές</a:t>
            </a:r>
            <a:r>
              <a:rPr b="1" lang="el-GR" sz="2400" spc="534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1" lang="el-GR" sz="2400" spc="-7" strike="noStrike">
                <a:solidFill>
                  <a:srgbClr val="99ff33"/>
                </a:solidFill>
                <a:latin typeface="Calibri"/>
              </a:rPr>
              <a:t>συσκευές </a:t>
            </a:r>
            <a:r>
              <a:rPr b="1" lang="el-GR" sz="2400" spc="-1" strike="noStrike">
                <a:solidFill>
                  <a:srgbClr val="99ff33"/>
                </a:solidFill>
                <a:latin typeface="Calibri"/>
              </a:rPr>
              <a:t> κάνουν </a:t>
            </a:r>
            <a:r>
              <a:rPr b="1" lang="el-GR" sz="2400" spc="-7" strike="noStrike">
                <a:solidFill>
                  <a:srgbClr val="99ff33"/>
                </a:solidFill>
                <a:latin typeface="Calibri"/>
              </a:rPr>
              <a:t>επεξεργασία δεδομένων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για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την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παραγωγή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κάποιου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προϊόντος</a:t>
            </a:r>
            <a:r>
              <a:rPr b="0" lang="el-GR" sz="2400" spc="-2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(πληροφορία) π.χ.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603" name="object 28" descr=""/>
          <p:cNvPicPr/>
          <p:nvPr/>
        </p:nvPicPr>
        <p:blipFill>
          <a:blip r:embed="rId23"/>
          <a:stretch/>
        </p:blipFill>
        <p:spPr>
          <a:xfrm>
            <a:off x="900720" y="2581560"/>
            <a:ext cx="7275240" cy="1714320"/>
          </a:xfrm>
          <a:prstGeom prst="rect">
            <a:avLst/>
          </a:prstGeom>
          <a:ln>
            <a:noFill/>
          </a:ln>
        </p:spPr>
      </p:pic>
      <p:pic>
        <p:nvPicPr>
          <p:cNvPr id="604" name="object 29" descr=""/>
          <p:cNvPicPr/>
          <p:nvPr/>
        </p:nvPicPr>
        <p:blipFill>
          <a:blip r:embed="rId24"/>
          <a:stretch/>
        </p:blipFill>
        <p:spPr>
          <a:xfrm>
            <a:off x="1763280" y="4507920"/>
            <a:ext cx="5649120" cy="1676160"/>
          </a:xfrm>
          <a:prstGeom prst="rect">
            <a:avLst/>
          </a:prstGeom>
          <a:ln>
            <a:noFill/>
          </a:ln>
        </p:spPr>
      </p:pic>
      <p:sp>
        <p:nvSpPr>
          <p:cNvPr id="605" name="TextShape 5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009DF980-B329-4B98-9709-7EDF466F4933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606" name="CustomShape 6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25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608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9" name="object 4" descr=""/>
            <p:cNvPicPr/>
            <p:nvPr/>
          </p:nvPicPr>
          <p:blipFill>
            <a:blip r:embed="rId2"/>
            <a:stretch/>
          </p:blipFill>
          <p:spPr>
            <a:xfrm>
              <a:off x="816840" y="423720"/>
              <a:ext cx="5017320" cy="1006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0" name="object 5" descr=""/>
            <p:cNvPicPr/>
            <p:nvPr/>
          </p:nvPicPr>
          <p:blipFill>
            <a:blip r:embed="rId3"/>
            <a:stretch/>
          </p:blipFill>
          <p:spPr>
            <a:xfrm>
              <a:off x="5239440" y="423720"/>
              <a:ext cx="735120" cy="1006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1" name="object 6" descr=""/>
            <p:cNvPicPr/>
            <p:nvPr/>
          </p:nvPicPr>
          <p:blipFill>
            <a:blip r:embed="rId4"/>
            <a:stretch/>
          </p:blipFill>
          <p:spPr>
            <a:xfrm>
              <a:off x="5481720" y="423720"/>
              <a:ext cx="2873160" cy="1006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12" name="TextShape 2"/>
          <p:cNvSpPr txBox="1"/>
          <p:nvPr/>
        </p:nvSpPr>
        <p:spPr>
          <a:xfrm>
            <a:off x="1086840" y="528120"/>
            <a:ext cx="696996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l-GR" sz="3600" spc="-1" strike="noStrike">
                <a:solidFill>
                  <a:srgbClr val="e4e4ff"/>
                </a:solidFill>
                <a:latin typeface="Calibri"/>
              </a:rPr>
              <a:t>ΣΥΓΚΡΙΣΗ</a:t>
            </a:r>
            <a:r>
              <a:rPr b="1" lang="el-GR" sz="3600" spc="-32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600" spc="-1" strike="noStrike">
                <a:solidFill>
                  <a:srgbClr val="e4e4ff"/>
                </a:solidFill>
                <a:latin typeface="Calibri"/>
              </a:rPr>
              <a:t>ΥΠΟΛΟΓΙΣΤΗ</a:t>
            </a:r>
            <a:r>
              <a:rPr b="1" lang="el-GR" sz="3600" spc="-46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600" spc="-1" strike="noStrike">
                <a:solidFill>
                  <a:srgbClr val="e4e4ff"/>
                </a:solidFill>
                <a:latin typeface="Calibri"/>
              </a:rPr>
              <a:t>-</a:t>
            </a:r>
            <a:r>
              <a:rPr b="1" lang="el-GR" sz="3600" spc="-35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600" spc="-1" strike="noStrike">
                <a:solidFill>
                  <a:srgbClr val="e4e4ff"/>
                </a:solidFill>
                <a:latin typeface="Calibri"/>
              </a:rPr>
              <a:t>ΑΝΘΡΩΠΟΥ</a:t>
            </a:r>
            <a:endParaRPr b="0" lang="el-GR" sz="3600" spc="-1" strike="noStrike">
              <a:latin typeface="Calibri"/>
            </a:endParaRPr>
          </a:p>
        </p:txBody>
      </p:sp>
      <p:grpSp>
        <p:nvGrpSpPr>
          <p:cNvPr id="613" name="Group 3"/>
          <p:cNvGrpSpPr/>
          <p:nvPr/>
        </p:nvGrpSpPr>
        <p:grpSpPr>
          <a:xfrm>
            <a:off x="432720" y="1682640"/>
            <a:ext cx="5817600" cy="1993680"/>
            <a:chOff x="432720" y="1682640"/>
            <a:chExt cx="5817600" cy="1993680"/>
          </a:xfrm>
        </p:grpSpPr>
        <p:sp>
          <p:nvSpPr>
            <p:cNvPr id="614" name="CustomShape 4"/>
            <p:cNvSpPr/>
            <p:nvPr/>
          </p:nvSpPr>
          <p:spPr>
            <a:xfrm>
              <a:off x="468000" y="1772280"/>
              <a:ext cx="5663160" cy="1765080"/>
            </a:xfrm>
            <a:custGeom>
              <a:avLst/>
              <a:gdLst/>
              <a:ahLst/>
              <a:rect l="l" t="t" r="r" b="b"/>
              <a:pathLst>
                <a:path w="5663565" h="1765300">
                  <a:moveTo>
                    <a:pt x="5663183" y="0"/>
                  </a:moveTo>
                  <a:lnTo>
                    <a:pt x="0" y="0"/>
                  </a:lnTo>
                  <a:lnTo>
                    <a:pt x="0" y="1764792"/>
                  </a:lnTo>
                  <a:lnTo>
                    <a:pt x="5663183" y="1764792"/>
                  </a:lnTo>
                  <a:lnTo>
                    <a:pt x="5663183" y="0"/>
                  </a:lnTo>
                  <a:close/>
                </a:path>
              </a:pathLst>
            </a:custGeom>
            <a:solidFill>
              <a:srgbClr val="000413">
                <a:alpha val="4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15" name="object 10" descr=""/>
            <p:cNvPicPr/>
            <p:nvPr/>
          </p:nvPicPr>
          <p:blipFill>
            <a:blip r:embed="rId5"/>
            <a:stretch/>
          </p:blipFill>
          <p:spPr>
            <a:xfrm>
              <a:off x="432720" y="180756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6" name="object 11" descr=""/>
            <p:cNvPicPr/>
            <p:nvPr/>
          </p:nvPicPr>
          <p:blipFill>
            <a:blip r:embed="rId6"/>
            <a:stretch/>
          </p:blipFill>
          <p:spPr>
            <a:xfrm>
              <a:off x="711720" y="1682640"/>
              <a:ext cx="6040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7" name="object 12" descr=""/>
            <p:cNvPicPr/>
            <p:nvPr/>
          </p:nvPicPr>
          <p:blipFill>
            <a:blip r:embed="rId7"/>
            <a:stretch/>
          </p:blipFill>
          <p:spPr>
            <a:xfrm>
              <a:off x="1030320" y="1682640"/>
              <a:ext cx="17362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8" name="object 13" descr=""/>
            <p:cNvPicPr/>
            <p:nvPr/>
          </p:nvPicPr>
          <p:blipFill>
            <a:blip r:embed="rId8"/>
            <a:stretch/>
          </p:blipFill>
          <p:spPr>
            <a:xfrm>
              <a:off x="2481120" y="1682640"/>
              <a:ext cx="17240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9" name="object 14" descr=""/>
            <p:cNvPicPr/>
            <p:nvPr/>
          </p:nvPicPr>
          <p:blipFill>
            <a:blip r:embed="rId9"/>
            <a:stretch/>
          </p:blipFill>
          <p:spPr>
            <a:xfrm>
              <a:off x="3919680" y="1682640"/>
              <a:ext cx="6145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0" name="object 15" descr=""/>
            <p:cNvPicPr/>
            <p:nvPr/>
          </p:nvPicPr>
          <p:blipFill>
            <a:blip r:embed="rId10"/>
            <a:stretch/>
          </p:blipFill>
          <p:spPr>
            <a:xfrm>
              <a:off x="4131720" y="1682640"/>
              <a:ext cx="5277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1" name="object 16" descr=""/>
            <p:cNvPicPr/>
            <p:nvPr/>
          </p:nvPicPr>
          <p:blipFill>
            <a:blip r:embed="rId11"/>
            <a:stretch/>
          </p:blipFill>
          <p:spPr>
            <a:xfrm>
              <a:off x="4375440" y="1682640"/>
              <a:ext cx="18748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2" name="object 17" descr=""/>
            <p:cNvPicPr/>
            <p:nvPr/>
          </p:nvPicPr>
          <p:blipFill>
            <a:blip r:embed="rId12"/>
            <a:stretch/>
          </p:blipFill>
          <p:spPr>
            <a:xfrm>
              <a:off x="711720" y="2011680"/>
              <a:ext cx="21081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3" name="object 18" descr=""/>
            <p:cNvPicPr/>
            <p:nvPr/>
          </p:nvPicPr>
          <p:blipFill>
            <a:blip r:embed="rId13"/>
            <a:stretch/>
          </p:blipFill>
          <p:spPr>
            <a:xfrm>
              <a:off x="2819520" y="2011680"/>
              <a:ext cx="18154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4" name="object 19" descr=""/>
            <p:cNvPicPr/>
            <p:nvPr/>
          </p:nvPicPr>
          <p:blipFill>
            <a:blip r:embed="rId14"/>
            <a:stretch/>
          </p:blipFill>
          <p:spPr>
            <a:xfrm>
              <a:off x="4634640" y="2011680"/>
              <a:ext cx="7959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5" name="object 20" descr=""/>
            <p:cNvPicPr/>
            <p:nvPr/>
          </p:nvPicPr>
          <p:blipFill>
            <a:blip r:embed="rId15"/>
            <a:stretch/>
          </p:blipFill>
          <p:spPr>
            <a:xfrm>
              <a:off x="5429880" y="2011680"/>
              <a:ext cx="820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6" name="object 21" descr=""/>
            <p:cNvPicPr/>
            <p:nvPr/>
          </p:nvPicPr>
          <p:blipFill>
            <a:blip r:embed="rId16"/>
            <a:stretch/>
          </p:blipFill>
          <p:spPr>
            <a:xfrm>
              <a:off x="711720" y="2340720"/>
              <a:ext cx="17211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7" name="object 22" descr=""/>
            <p:cNvPicPr/>
            <p:nvPr/>
          </p:nvPicPr>
          <p:blipFill>
            <a:blip r:embed="rId17"/>
            <a:stretch/>
          </p:blipFill>
          <p:spPr>
            <a:xfrm>
              <a:off x="2150280" y="2340720"/>
              <a:ext cx="22147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8" name="object 23" descr=""/>
            <p:cNvPicPr/>
            <p:nvPr/>
          </p:nvPicPr>
          <p:blipFill>
            <a:blip r:embed="rId18"/>
            <a:stretch/>
          </p:blipFill>
          <p:spPr>
            <a:xfrm>
              <a:off x="4082760" y="2340720"/>
              <a:ext cx="8964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9" name="object 24" descr=""/>
            <p:cNvPicPr/>
            <p:nvPr/>
          </p:nvPicPr>
          <p:blipFill>
            <a:blip r:embed="rId19"/>
            <a:stretch/>
          </p:blipFill>
          <p:spPr>
            <a:xfrm>
              <a:off x="4696920" y="2340720"/>
              <a:ext cx="15534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0" name="object 25" descr=""/>
            <p:cNvPicPr/>
            <p:nvPr/>
          </p:nvPicPr>
          <p:blipFill>
            <a:blip r:embed="rId20"/>
            <a:stretch/>
          </p:blipFill>
          <p:spPr>
            <a:xfrm>
              <a:off x="711720" y="2670120"/>
              <a:ext cx="15260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1" name="object 26" descr=""/>
            <p:cNvPicPr/>
            <p:nvPr/>
          </p:nvPicPr>
          <p:blipFill>
            <a:blip r:embed="rId21"/>
            <a:stretch/>
          </p:blipFill>
          <p:spPr>
            <a:xfrm>
              <a:off x="1955160" y="2670120"/>
              <a:ext cx="8431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2" name="object 27" descr=""/>
            <p:cNvPicPr/>
            <p:nvPr/>
          </p:nvPicPr>
          <p:blipFill>
            <a:blip r:embed="rId22"/>
            <a:stretch/>
          </p:blipFill>
          <p:spPr>
            <a:xfrm>
              <a:off x="2516040" y="2670120"/>
              <a:ext cx="19206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3" name="object 28" descr=""/>
            <p:cNvPicPr/>
            <p:nvPr/>
          </p:nvPicPr>
          <p:blipFill>
            <a:blip r:embed="rId23"/>
            <a:stretch/>
          </p:blipFill>
          <p:spPr>
            <a:xfrm>
              <a:off x="4154400" y="2670120"/>
              <a:ext cx="10976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4" name="object 29" descr=""/>
            <p:cNvPicPr/>
            <p:nvPr/>
          </p:nvPicPr>
          <p:blipFill>
            <a:blip r:embed="rId24"/>
            <a:stretch/>
          </p:blipFill>
          <p:spPr>
            <a:xfrm>
              <a:off x="4969800" y="2670120"/>
              <a:ext cx="12805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5" name="object 30" descr=""/>
            <p:cNvPicPr/>
            <p:nvPr/>
          </p:nvPicPr>
          <p:blipFill>
            <a:blip r:embed="rId25"/>
            <a:stretch/>
          </p:blipFill>
          <p:spPr>
            <a:xfrm>
              <a:off x="711720" y="2999160"/>
              <a:ext cx="7120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6" name="object 31" descr=""/>
            <p:cNvPicPr/>
            <p:nvPr/>
          </p:nvPicPr>
          <p:blipFill>
            <a:blip r:embed="rId26"/>
            <a:stretch/>
          </p:blipFill>
          <p:spPr>
            <a:xfrm>
              <a:off x="1089720" y="2999160"/>
              <a:ext cx="10731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7" name="object 32" descr=""/>
            <p:cNvPicPr/>
            <p:nvPr/>
          </p:nvPicPr>
          <p:blipFill>
            <a:blip r:embed="rId27"/>
            <a:stretch/>
          </p:blipFill>
          <p:spPr>
            <a:xfrm>
              <a:off x="1827360" y="2999160"/>
              <a:ext cx="17330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8" name="object 33" descr=""/>
            <p:cNvPicPr/>
            <p:nvPr/>
          </p:nvPicPr>
          <p:blipFill>
            <a:blip r:embed="rId28"/>
            <a:stretch/>
          </p:blipFill>
          <p:spPr>
            <a:xfrm>
              <a:off x="3227760" y="2999160"/>
              <a:ext cx="2170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9" name="object 34" descr=""/>
            <p:cNvPicPr/>
            <p:nvPr/>
          </p:nvPicPr>
          <p:blipFill>
            <a:blip r:embed="rId29"/>
            <a:stretch/>
          </p:blipFill>
          <p:spPr>
            <a:xfrm>
              <a:off x="4995720" y="2999160"/>
              <a:ext cx="47880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40" name="CustomShape 5"/>
          <p:cNvSpPr/>
          <p:nvPr/>
        </p:nvSpPr>
        <p:spPr>
          <a:xfrm>
            <a:off x="547200" y="1749960"/>
            <a:ext cx="5503680" cy="169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8960" bIns="0">
            <a:spAutoFit/>
          </a:bodyPr>
          <a:p>
            <a:pPr marL="354960" indent="-342720" algn="just">
              <a:lnSpc>
                <a:spcPct val="90000"/>
              </a:lnSpc>
              <a:spcBef>
                <a:spcPts val="386"/>
              </a:spcBef>
              <a:buClr>
                <a:srgbClr val="ffcc00"/>
              </a:buClr>
              <a:buSzPct val="69000"/>
              <a:buFont typeface="Wingdings" charset="2"/>
              <a:buChar char=""/>
            </a:pP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Ο </a:t>
            </a:r>
            <a:r>
              <a:rPr b="1" lang="el-GR" sz="2400" spc="-1" strike="noStrike">
                <a:solidFill>
                  <a:srgbClr val="ccff33"/>
                </a:solidFill>
                <a:latin typeface="Calibri"/>
              </a:rPr>
              <a:t>άνθρωπος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λειτουργεί ως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μηχανισμός 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επεξεργασίας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δεδομένων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για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την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παραγωγή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πληροφοριών,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που </a:t>
            </a:r>
            <a:r>
              <a:rPr b="1" lang="el-GR" sz="2400" spc="-7" strike="noStrike">
                <a:solidFill>
                  <a:srgbClr val="ccff33"/>
                </a:solidFill>
                <a:latin typeface="Calibri"/>
              </a:rPr>
              <a:t>υπερέχει </a:t>
            </a:r>
            <a:r>
              <a:rPr b="1" lang="el-GR" sz="2400" spc="-1" strike="noStrike">
                <a:solidFill>
                  <a:srgbClr val="ccff33"/>
                </a:solidFill>
                <a:latin typeface="Calibri"/>
              </a:rPr>
              <a:t> </a:t>
            </a:r>
            <a:r>
              <a:rPr b="1" lang="el-GR" sz="2400" spc="-7" strike="noStrike">
                <a:solidFill>
                  <a:srgbClr val="ccff33"/>
                </a:solidFill>
                <a:latin typeface="Calibri"/>
              </a:rPr>
              <a:t>ποιοτικά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του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Υπολογιστή, αφού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μπορεί 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να</a:t>
            </a:r>
            <a:r>
              <a:rPr b="0" lang="el-GR" sz="24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κάνει</a:t>
            </a:r>
            <a:r>
              <a:rPr b="0" lang="el-GR" sz="2400" spc="-2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σύνθετους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συλλογισμούς.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641" name="object 36" descr=""/>
          <p:cNvPicPr/>
          <p:nvPr/>
        </p:nvPicPr>
        <p:blipFill>
          <a:blip r:embed="rId30"/>
          <a:stretch/>
        </p:blipFill>
        <p:spPr>
          <a:xfrm>
            <a:off x="6411600" y="3944160"/>
            <a:ext cx="2330640" cy="1967760"/>
          </a:xfrm>
          <a:prstGeom prst="rect">
            <a:avLst/>
          </a:prstGeom>
          <a:ln>
            <a:noFill/>
          </a:ln>
        </p:spPr>
      </p:pic>
      <p:pic>
        <p:nvPicPr>
          <p:cNvPr id="642" name="object 37" descr=""/>
          <p:cNvPicPr/>
          <p:nvPr/>
        </p:nvPicPr>
        <p:blipFill>
          <a:blip r:embed="rId31"/>
          <a:stretch/>
        </p:blipFill>
        <p:spPr>
          <a:xfrm>
            <a:off x="6411600" y="1650600"/>
            <a:ext cx="2316960" cy="2028960"/>
          </a:xfrm>
          <a:prstGeom prst="rect">
            <a:avLst/>
          </a:prstGeom>
          <a:ln>
            <a:noFill/>
          </a:ln>
        </p:spPr>
      </p:pic>
      <p:sp>
        <p:nvSpPr>
          <p:cNvPr id="643" name="CustomShape 6"/>
          <p:cNvSpPr/>
          <p:nvPr/>
        </p:nvSpPr>
        <p:spPr>
          <a:xfrm>
            <a:off x="547200" y="3993480"/>
            <a:ext cx="2274840" cy="70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5680" indent="-342720">
              <a:lnSpc>
                <a:spcPts val="2735"/>
              </a:lnSpc>
              <a:spcBef>
                <a:spcPts val="99"/>
              </a:spcBef>
              <a:buClr>
                <a:srgbClr val="ffcc00"/>
              </a:buClr>
              <a:buSzPct val="69000"/>
              <a:buFont typeface="Wingdings" charset="2"/>
              <a:buChar char=""/>
            </a:pP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Ωστόσο,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ο</a:t>
            </a:r>
            <a:endParaRPr b="0" lang="el-GR" sz="2400" spc="-1" strike="noStrike">
              <a:latin typeface="Arial"/>
            </a:endParaRPr>
          </a:p>
          <a:p>
            <a:pPr marL="354960">
              <a:lnSpc>
                <a:spcPts val="2735"/>
              </a:lnSpc>
            </a:pPr>
            <a:r>
              <a:rPr b="1" lang="el-GR" sz="2400" spc="-7" strike="noStrike">
                <a:solidFill>
                  <a:srgbClr val="ccff33"/>
                </a:solidFill>
                <a:latin typeface="Calibri"/>
              </a:rPr>
              <a:t>π</a:t>
            </a:r>
            <a:r>
              <a:rPr b="1" lang="el-GR" sz="2400" spc="-1" strike="noStrike">
                <a:solidFill>
                  <a:srgbClr val="ccff33"/>
                </a:solidFill>
                <a:latin typeface="Calibri"/>
              </a:rPr>
              <a:t>ο</a:t>
            </a:r>
            <a:r>
              <a:rPr b="1" lang="el-GR" sz="2400" spc="-7" strike="noStrike">
                <a:solidFill>
                  <a:srgbClr val="ccff33"/>
                </a:solidFill>
                <a:latin typeface="Calibri"/>
              </a:rPr>
              <a:t>σοτικ</a:t>
            </a:r>
            <a:r>
              <a:rPr b="1" lang="el-GR" sz="2400" spc="-1" strike="noStrike">
                <a:solidFill>
                  <a:srgbClr val="ccff33"/>
                </a:solidFill>
                <a:latin typeface="Calibri"/>
              </a:rPr>
              <a:t>ά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του</a:t>
            </a:r>
            <a:endParaRPr b="0" lang="el-GR" sz="2400" spc="-1" strike="noStrike">
              <a:latin typeface="Arial"/>
            </a:endParaRPr>
          </a:p>
        </p:txBody>
      </p:sp>
      <p:grpSp>
        <p:nvGrpSpPr>
          <p:cNvPr id="644" name="Group 7"/>
          <p:cNvGrpSpPr/>
          <p:nvPr/>
        </p:nvGrpSpPr>
        <p:grpSpPr>
          <a:xfrm>
            <a:off x="2906280" y="4254840"/>
            <a:ext cx="3344040" cy="677160"/>
            <a:chOff x="2906280" y="4254840"/>
            <a:chExt cx="3344040" cy="677160"/>
          </a:xfrm>
        </p:grpSpPr>
        <p:pic>
          <p:nvPicPr>
            <p:cNvPr id="645" name="object 49" descr=""/>
            <p:cNvPicPr/>
            <p:nvPr/>
          </p:nvPicPr>
          <p:blipFill>
            <a:blip r:embed="rId32"/>
            <a:stretch/>
          </p:blipFill>
          <p:spPr>
            <a:xfrm>
              <a:off x="2906280" y="4254840"/>
              <a:ext cx="17362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6" name="object 50" descr=""/>
            <p:cNvPicPr/>
            <p:nvPr/>
          </p:nvPicPr>
          <p:blipFill>
            <a:blip r:embed="rId33"/>
            <a:stretch/>
          </p:blipFill>
          <p:spPr>
            <a:xfrm>
              <a:off x="4515480" y="4254840"/>
              <a:ext cx="10519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7" name="object 51" descr=""/>
            <p:cNvPicPr/>
            <p:nvPr/>
          </p:nvPicPr>
          <p:blipFill>
            <a:blip r:embed="rId34"/>
            <a:stretch/>
          </p:blipFill>
          <p:spPr>
            <a:xfrm>
              <a:off x="5440680" y="4254840"/>
              <a:ext cx="80964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48" name="CustomShape 8"/>
          <p:cNvSpPr/>
          <p:nvPr/>
        </p:nvSpPr>
        <p:spPr>
          <a:xfrm>
            <a:off x="2865600" y="3993480"/>
            <a:ext cx="3184200" cy="70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r">
              <a:lnSpc>
                <a:spcPts val="2735"/>
              </a:lnSpc>
              <a:spcBef>
                <a:spcPts val="99"/>
              </a:spcBef>
            </a:pPr>
            <a:r>
              <a:rPr b="1" lang="el-GR" sz="2400" spc="-7" strike="noStrike">
                <a:solidFill>
                  <a:srgbClr val="ccff33"/>
                </a:solidFill>
                <a:latin typeface="Calibri"/>
              </a:rPr>
              <a:t>υπολογιστής</a:t>
            </a:r>
            <a:r>
              <a:rPr b="1" lang="el-GR" sz="2400" spc="-7" strike="noStrike">
                <a:solidFill>
                  <a:srgbClr val="ccff33"/>
                </a:solidFill>
                <a:latin typeface="Calibri"/>
              </a:rPr>
              <a:t>	</a:t>
            </a:r>
            <a:r>
              <a:rPr b="1" lang="el-GR" sz="2400" spc="-12" strike="noStrike">
                <a:solidFill>
                  <a:srgbClr val="ccff33"/>
                </a:solidFill>
                <a:latin typeface="Calibri"/>
              </a:rPr>
              <a:t>υπερέχει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ts val="2735"/>
              </a:lnSpc>
            </a:pP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ανθρώπου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λόγω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της</a:t>
            </a:r>
            <a:endParaRPr b="0" lang="el-GR" sz="2400" spc="-1" strike="noStrike">
              <a:latin typeface="Arial"/>
            </a:endParaRPr>
          </a:p>
        </p:txBody>
      </p:sp>
      <p:grpSp>
        <p:nvGrpSpPr>
          <p:cNvPr id="649" name="Group 9"/>
          <p:cNvGrpSpPr/>
          <p:nvPr/>
        </p:nvGrpSpPr>
        <p:grpSpPr>
          <a:xfrm>
            <a:off x="711720" y="4584240"/>
            <a:ext cx="5538600" cy="1335600"/>
            <a:chOff x="711720" y="4584240"/>
            <a:chExt cx="5538600" cy="1335600"/>
          </a:xfrm>
        </p:grpSpPr>
        <p:pic>
          <p:nvPicPr>
            <p:cNvPr id="650" name="object 54" descr=""/>
            <p:cNvPicPr/>
            <p:nvPr/>
          </p:nvPicPr>
          <p:blipFill>
            <a:blip r:embed="rId35"/>
            <a:stretch/>
          </p:blipFill>
          <p:spPr>
            <a:xfrm>
              <a:off x="711720" y="4584240"/>
              <a:ext cx="1684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1" name="object 55" descr=""/>
            <p:cNvPicPr/>
            <p:nvPr/>
          </p:nvPicPr>
          <p:blipFill>
            <a:blip r:embed="rId36"/>
            <a:stretch/>
          </p:blipFill>
          <p:spPr>
            <a:xfrm>
              <a:off x="2144160" y="4584240"/>
              <a:ext cx="7092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2" name="object 56" descr=""/>
            <p:cNvPicPr/>
            <p:nvPr/>
          </p:nvPicPr>
          <p:blipFill>
            <a:blip r:embed="rId37"/>
            <a:stretch/>
          </p:blipFill>
          <p:spPr>
            <a:xfrm>
              <a:off x="2601360" y="4584240"/>
              <a:ext cx="820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3" name="object 57" descr=""/>
            <p:cNvPicPr/>
            <p:nvPr/>
          </p:nvPicPr>
          <p:blipFill>
            <a:blip r:embed="rId38"/>
            <a:stretch/>
          </p:blipFill>
          <p:spPr>
            <a:xfrm>
              <a:off x="3169800" y="4584240"/>
              <a:ext cx="11466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4" name="object 58" descr=""/>
            <p:cNvPicPr/>
            <p:nvPr/>
          </p:nvPicPr>
          <p:blipFill>
            <a:blip r:embed="rId39"/>
            <a:stretch/>
          </p:blipFill>
          <p:spPr>
            <a:xfrm>
              <a:off x="4064400" y="4584240"/>
              <a:ext cx="21859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5" name="object 59" descr=""/>
            <p:cNvPicPr/>
            <p:nvPr/>
          </p:nvPicPr>
          <p:blipFill>
            <a:blip r:embed="rId40"/>
            <a:stretch/>
          </p:blipFill>
          <p:spPr>
            <a:xfrm>
              <a:off x="711720" y="4913280"/>
              <a:ext cx="18003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6" name="object 60" descr=""/>
            <p:cNvPicPr/>
            <p:nvPr/>
          </p:nvPicPr>
          <p:blipFill>
            <a:blip r:embed="rId41"/>
            <a:stretch/>
          </p:blipFill>
          <p:spPr>
            <a:xfrm>
              <a:off x="2269080" y="4913280"/>
              <a:ext cx="12866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7" name="object 61" descr=""/>
            <p:cNvPicPr/>
            <p:nvPr/>
          </p:nvPicPr>
          <p:blipFill>
            <a:blip r:embed="rId42"/>
            <a:stretch/>
          </p:blipFill>
          <p:spPr>
            <a:xfrm>
              <a:off x="3313080" y="4913280"/>
              <a:ext cx="18154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8" name="object 62" descr=""/>
            <p:cNvPicPr/>
            <p:nvPr/>
          </p:nvPicPr>
          <p:blipFill>
            <a:blip r:embed="rId43"/>
            <a:stretch/>
          </p:blipFill>
          <p:spPr>
            <a:xfrm>
              <a:off x="4885920" y="4913280"/>
              <a:ext cx="7974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9" name="object 63" descr=""/>
            <p:cNvPicPr/>
            <p:nvPr/>
          </p:nvPicPr>
          <p:blipFill>
            <a:blip r:embed="rId44"/>
            <a:stretch/>
          </p:blipFill>
          <p:spPr>
            <a:xfrm>
              <a:off x="5440680" y="4913280"/>
              <a:ext cx="8096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0" name="object 64" descr=""/>
            <p:cNvPicPr/>
            <p:nvPr/>
          </p:nvPicPr>
          <p:blipFill>
            <a:blip r:embed="rId45"/>
            <a:stretch/>
          </p:blipFill>
          <p:spPr>
            <a:xfrm>
              <a:off x="711720" y="5242680"/>
              <a:ext cx="16660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1" name="object 65" descr=""/>
            <p:cNvPicPr/>
            <p:nvPr/>
          </p:nvPicPr>
          <p:blipFill>
            <a:blip r:embed="rId46"/>
            <a:stretch/>
          </p:blipFill>
          <p:spPr>
            <a:xfrm>
              <a:off x="2042280" y="5242680"/>
              <a:ext cx="19969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2" name="object 66" descr=""/>
            <p:cNvPicPr/>
            <p:nvPr/>
          </p:nvPicPr>
          <p:blipFill>
            <a:blip r:embed="rId47"/>
            <a:stretch/>
          </p:blipFill>
          <p:spPr>
            <a:xfrm>
              <a:off x="3703320" y="5242680"/>
              <a:ext cx="209592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3" name="CustomShape 10"/>
          <p:cNvSpPr/>
          <p:nvPr/>
        </p:nvSpPr>
        <p:spPr>
          <a:xfrm>
            <a:off x="936000" y="4646520"/>
            <a:ext cx="5160240" cy="104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0" bIns="0">
            <a:spAutoFit/>
          </a:bodyPr>
          <a:p>
            <a:pPr marL="12600" algn="just">
              <a:lnSpc>
                <a:spcPts val="2591"/>
              </a:lnSpc>
              <a:spcBef>
                <a:spcPts val="425"/>
              </a:spcBef>
            </a:pP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ταχύτητας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με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την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οποία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 επεξεργάζεται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τεράστιους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 όγκους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δεδομένων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και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της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 εκτέλεσης</a:t>
            </a:r>
            <a:r>
              <a:rPr b="0" lang="el-GR" sz="2400" spc="-3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πολύπλοκων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υπολογισμών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664" name="TextShape 11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3948D2CB-DBD7-409A-BE67-65FC1783D29C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665" name="CustomShape 12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48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667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8" name="object 4" descr=""/>
            <p:cNvPicPr/>
            <p:nvPr/>
          </p:nvPicPr>
          <p:blipFill>
            <a:blip r:embed="rId2"/>
            <a:stretch/>
          </p:blipFill>
          <p:spPr>
            <a:xfrm>
              <a:off x="842760" y="414360"/>
              <a:ext cx="7490880" cy="1116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9" name="TextShape 2"/>
          <p:cNvSpPr txBox="1"/>
          <p:nvPr/>
        </p:nvSpPr>
        <p:spPr>
          <a:xfrm>
            <a:off x="1143360" y="531000"/>
            <a:ext cx="686088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el-GR" sz="4000" spc="-7" strike="noStrike">
                <a:solidFill>
                  <a:srgbClr val="e4e4ff"/>
                </a:solidFill>
                <a:latin typeface="Calibri"/>
              </a:rPr>
              <a:t>Η</a:t>
            </a:r>
            <a:r>
              <a:rPr b="1" lang="el-GR" sz="4000" spc="-15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000" spc="-7" strike="noStrike">
                <a:solidFill>
                  <a:srgbClr val="e4e4ff"/>
                </a:solidFill>
                <a:latin typeface="Calibri"/>
              </a:rPr>
              <a:t>ΠΛΗΡΟΦΟΡΙΚΗ</a:t>
            </a:r>
            <a:r>
              <a:rPr b="1" lang="el-GR" sz="4000" spc="-15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000" spc="-7" strike="noStrike">
                <a:solidFill>
                  <a:srgbClr val="e4e4ff"/>
                </a:solidFill>
                <a:latin typeface="Calibri"/>
              </a:rPr>
              <a:t>ΩΣ</a:t>
            </a:r>
            <a:r>
              <a:rPr b="1" lang="el-GR" sz="4000" spc="-12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000" spc="-7" strike="noStrike">
                <a:solidFill>
                  <a:srgbClr val="e4e4ff"/>
                </a:solidFill>
                <a:latin typeface="Calibri"/>
              </a:rPr>
              <a:t>ΕΠΙΣΤΗΜΗ</a:t>
            </a:r>
            <a:endParaRPr b="0" lang="el-GR" sz="4000" spc="-1" strike="noStrike">
              <a:latin typeface="Calibri"/>
            </a:endParaRPr>
          </a:p>
        </p:txBody>
      </p:sp>
      <p:grpSp>
        <p:nvGrpSpPr>
          <p:cNvPr id="670" name="Group 3"/>
          <p:cNvGrpSpPr/>
          <p:nvPr/>
        </p:nvGrpSpPr>
        <p:grpSpPr>
          <a:xfrm>
            <a:off x="432720" y="1323000"/>
            <a:ext cx="8384040" cy="1006200"/>
            <a:chOff x="432720" y="1323000"/>
            <a:chExt cx="8384040" cy="1006200"/>
          </a:xfrm>
        </p:grpSpPr>
        <p:pic>
          <p:nvPicPr>
            <p:cNvPr id="671" name="object 7" descr=""/>
            <p:cNvPicPr/>
            <p:nvPr/>
          </p:nvPicPr>
          <p:blipFill>
            <a:blip r:embed="rId3"/>
            <a:stretch/>
          </p:blipFill>
          <p:spPr>
            <a:xfrm>
              <a:off x="432720" y="144792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2" name="object 8" descr=""/>
            <p:cNvPicPr/>
            <p:nvPr/>
          </p:nvPicPr>
          <p:blipFill>
            <a:blip r:embed="rId4"/>
            <a:stretch/>
          </p:blipFill>
          <p:spPr>
            <a:xfrm>
              <a:off x="711720" y="1323000"/>
              <a:ext cx="6040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3" name="object 9" descr=""/>
            <p:cNvPicPr/>
            <p:nvPr/>
          </p:nvPicPr>
          <p:blipFill>
            <a:blip r:embed="rId5"/>
            <a:stretch/>
          </p:blipFill>
          <p:spPr>
            <a:xfrm>
              <a:off x="1010520" y="1323000"/>
              <a:ext cx="10047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4" name="object 10" descr=""/>
            <p:cNvPicPr/>
            <p:nvPr/>
          </p:nvPicPr>
          <p:blipFill>
            <a:blip r:embed="rId6"/>
            <a:stretch/>
          </p:blipFill>
          <p:spPr>
            <a:xfrm>
              <a:off x="1710000" y="1323000"/>
              <a:ext cx="21142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5" name="object 11" descr=""/>
            <p:cNvPicPr/>
            <p:nvPr/>
          </p:nvPicPr>
          <p:blipFill>
            <a:blip r:embed="rId7"/>
            <a:stretch/>
          </p:blipFill>
          <p:spPr>
            <a:xfrm>
              <a:off x="3519000" y="1323000"/>
              <a:ext cx="4957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6" name="object 12" descr=""/>
            <p:cNvPicPr/>
            <p:nvPr/>
          </p:nvPicPr>
          <p:blipFill>
            <a:blip r:embed="rId8"/>
            <a:stretch/>
          </p:blipFill>
          <p:spPr>
            <a:xfrm>
              <a:off x="3611880" y="1323000"/>
              <a:ext cx="20775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7" name="object 13" descr=""/>
            <p:cNvPicPr/>
            <p:nvPr/>
          </p:nvPicPr>
          <p:blipFill>
            <a:blip r:embed="rId9"/>
            <a:stretch/>
          </p:blipFill>
          <p:spPr>
            <a:xfrm>
              <a:off x="5286600" y="1323000"/>
              <a:ext cx="4957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8" name="object 14" descr=""/>
            <p:cNvPicPr/>
            <p:nvPr/>
          </p:nvPicPr>
          <p:blipFill>
            <a:blip r:embed="rId10"/>
            <a:stretch/>
          </p:blipFill>
          <p:spPr>
            <a:xfrm>
              <a:off x="5477400" y="1323000"/>
              <a:ext cx="1018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9" name="object 15" descr=""/>
            <p:cNvPicPr/>
            <p:nvPr/>
          </p:nvPicPr>
          <p:blipFill>
            <a:blip r:embed="rId11"/>
            <a:stretch/>
          </p:blipFill>
          <p:spPr>
            <a:xfrm>
              <a:off x="6190560" y="1323000"/>
              <a:ext cx="13813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0" name="object 16" descr=""/>
            <p:cNvPicPr/>
            <p:nvPr/>
          </p:nvPicPr>
          <p:blipFill>
            <a:blip r:embed="rId12"/>
            <a:stretch/>
          </p:blipFill>
          <p:spPr>
            <a:xfrm>
              <a:off x="7266600" y="1323000"/>
              <a:ext cx="9604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1" name="object 17" descr=""/>
            <p:cNvPicPr/>
            <p:nvPr/>
          </p:nvPicPr>
          <p:blipFill>
            <a:blip r:embed="rId13"/>
            <a:stretch/>
          </p:blipFill>
          <p:spPr>
            <a:xfrm>
              <a:off x="7921800" y="1323000"/>
              <a:ext cx="8949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2" name="object 18" descr=""/>
            <p:cNvPicPr/>
            <p:nvPr/>
          </p:nvPicPr>
          <p:blipFill>
            <a:blip r:embed="rId14"/>
            <a:stretch/>
          </p:blipFill>
          <p:spPr>
            <a:xfrm>
              <a:off x="711720" y="1652040"/>
              <a:ext cx="18230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3" name="object 19" descr=""/>
            <p:cNvPicPr/>
            <p:nvPr/>
          </p:nvPicPr>
          <p:blipFill>
            <a:blip r:embed="rId15"/>
            <a:stretch/>
          </p:blipFill>
          <p:spPr>
            <a:xfrm>
              <a:off x="2200680" y="1652040"/>
              <a:ext cx="9039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4" name="object 20" descr=""/>
            <p:cNvPicPr/>
            <p:nvPr/>
          </p:nvPicPr>
          <p:blipFill>
            <a:blip r:embed="rId16"/>
            <a:stretch/>
          </p:blipFill>
          <p:spPr>
            <a:xfrm>
              <a:off x="2770560" y="1652040"/>
              <a:ext cx="820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5" name="object 21" descr=""/>
            <p:cNvPicPr/>
            <p:nvPr/>
          </p:nvPicPr>
          <p:blipFill>
            <a:blip r:embed="rId17"/>
            <a:stretch/>
          </p:blipFill>
          <p:spPr>
            <a:xfrm>
              <a:off x="3256920" y="1652040"/>
              <a:ext cx="16783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6" name="object 22" descr=""/>
            <p:cNvPicPr/>
            <p:nvPr/>
          </p:nvPicPr>
          <p:blipFill>
            <a:blip r:embed="rId18"/>
            <a:stretch/>
          </p:blipFill>
          <p:spPr>
            <a:xfrm>
              <a:off x="4600800" y="1652040"/>
              <a:ext cx="8690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7" name="object 23" descr=""/>
            <p:cNvPicPr/>
            <p:nvPr/>
          </p:nvPicPr>
          <p:blipFill>
            <a:blip r:embed="rId19"/>
            <a:stretch/>
          </p:blipFill>
          <p:spPr>
            <a:xfrm>
              <a:off x="5135760" y="1652040"/>
              <a:ext cx="12852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8" name="object 24" descr=""/>
            <p:cNvPicPr/>
            <p:nvPr/>
          </p:nvPicPr>
          <p:blipFill>
            <a:blip r:embed="rId20"/>
            <a:stretch/>
          </p:blipFill>
          <p:spPr>
            <a:xfrm>
              <a:off x="6018120" y="1652040"/>
              <a:ext cx="48492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89" name="CustomShape 4"/>
          <p:cNvSpPr/>
          <p:nvPr/>
        </p:nvSpPr>
        <p:spPr>
          <a:xfrm>
            <a:off x="547200" y="1389960"/>
            <a:ext cx="8072280" cy="71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0" bIns="0">
            <a:spAutoFit/>
          </a:bodyPr>
          <a:p>
            <a:pPr marL="354960" indent="-342720">
              <a:lnSpc>
                <a:spcPts val="2591"/>
              </a:lnSpc>
              <a:spcBef>
                <a:spcPts val="425"/>
              </a:spcBef>
              <a:buClr>
                <a:srgbClr val="ffcc00"/>
              </a:buClr>
              <a:buSzPct val="69000"/>
              <a:buFont typeface="Wingdings" charset="2"/>
              <a:buChar char=""/>
            </a:pP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Ο</a:t>
            </a:r>
            <a:r>
              <a:rPr b="0" lang="el-GR" sz="2400" spc="20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όρος</a:t>
            </a:r>
            <a:r>
              <a:rPr b="0" lang="el-GR" sz="2400" spc="22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Πληροφορική</a:t>
            </a:r>
            <a:r>
              <a:rPr b="0" lang="el-GR" sz="2400" spc="19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(</a:t>
            </a:r>
            <a:r>
              <a:rPr b="1" lang="el-GR" sz="2400" spc="-1" strike="noStrike">
                <a:solidFill>
                  <a:srgbClr val="99ff33"/>
                </a:solidFill>
                <a:latin typeface="Calibri"/>
              </a:rPr>
              <a:t>Informatique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)</a:t>
            </a:r>
            <a:r>
              <a:rPr b="0" lang="el-GR" sz="2400" spc="21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είναι</a:t>
            </a:r>
            <a:r>
              <a:rPr b="0" lang="el-GR" sz="2400" spc="20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γαλλική</a:t>
            </a:r>
            <a:r>
              <a:rPr b="0" lang="el-GR" sz="2400" spc="208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λέξη</a:t>
            </a:r>
            <a:r>
              <a:rPr b="0" lang="el-GR" sz="2400" spc="208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που </a:t>
            </a:r>
            <a:r>
              <a:rPr b="0" lang="el-GR" sz="2400" spc="-53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προέρχεται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από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 την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συνένωση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των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λέξεων:</a:t>
            </a:r>
            <a:endParaRPr b="0" lang="el-GR" sz="2400" spc="-1" strike="noStrike">
              <a:latin typeface="Arial"/>
            </a:endParaRPr>
          </a:p>
        </p:txBody>
      </p:sp>
      <p:grpSp>
        <p:nvGrpSpPr>
          <p:cNvPr id="690" name="Group 5"/>
          <p:cNvGrpSpPr/>
          <p:nvPr/>
        </p:nvGrpSpPr>
        <p:grpSpPr>
          <a:xfrm>
            <a:off x="432720" y="3663720"/>
            <a:ext cx="8384040" cy="1006200"/>
            <a:chOff x="432720" y="3663720"/>
            <a:chExt cx="8384040" cy="1006200"/>
          </a:xfrm>
        </p:grpSpPr>
        <p:pic>
          <p:nvPicPr>
            <p:cNvPr id="691" name="object 27" descr=""/>
            <p:cNvPicPr/>
            <p:nvPr/>
          </p:nvPicPr>
          <p:blipFill>
            <a:blip r:embed="rId21"/>
            <a:stretch/>
          </p:blipFill>
          <p:spPr>
            <a:xfrm>
              <a:off x="432720" y="378864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2" name="object 28" descr=""/>
            <p:cNvPicPr/>
            <p:nvPr/>
          </p:nvPicPr>
          <p:blipFill>
            <a:blip r:embed="rId22"/>
            <a:stretch/>
          </p:blipFill>
          <p:spPr>
            <a:xfrm>
              <a:off x="711720" y="3663720"/>
              <a:ext cx="10292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3" name="object 29" descr=""/>
            <p:cNvPicPr/>
            <p:nvPr/>
          </p:nvPicPr>
          <p:blipFill>
            <a:blip r:embed="rId23"/>
            <a:stretch/>
          </p:blipFill>
          <p:spPr>
            <a:xfrm>
              <a:off x="1467720" y="3663720"/>
              <a:ext cx="13446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4" name="object 30" descr=""/>
            <p:cNvPicPr/>
            <p:nvPr/>
          </p:nvPicPr>
          <p:blipFill>
            <a:blip r:embed="rId24"/>
            <a:stretch/>
          </p:blipFill>
          <p:spPr>
            <a:xfrm>
              <a:off x="2539080" y="3663720"/>
              <a:ext cx="8506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5" name="object 31" descr=""/>
            <p:cNvPicPr/>
            <p:nvPr/>
          </p:nvPicPr>
          <p:blipFill>
            <a:blip r:embed="rId25"/>
            <a:stretch/>
          </p:blipFill>
          <p:spPr>
            <a:xfrm>
              <a:off x="3116520" y="3663720"/>
              <a:ext cx="15656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6" name="object 32" descr=""/>
            <p:cNvPicPr/>
            <p:nvPr/>
          </p:nvPicPr>
          <p:blipFill>
            <a:blip r:embed="rId26"/>
            <a:stretch/>
          </p:blipFill>
          <p:spPr>
            <a:xfrm>
              <a:off x="4408920" y="3663720"/>
              <a:ext cx="8964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7" name="object 33" descr=""/>
            <p:cNvPicPr/>
            <p:nvPr/>
          </p:nvPicPr>
          <p:blipFill>
            <a:blip r:embed="rId27"/>
            <a:stretch/>
          </p:blipFill>
          <p:spPr>
            <a:xfrm>
              <a:off x="5032080" y="3663720"/>
              <a:ext cx="22910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8" name="object 34" descr=""/>
            <p:cNvPicPr/>
            <p:nvPr/>
          </p:nvPicPr>
          <p:blipFill>
            <a:blip r:embed="rId28"/>
            <a:stretch/>
          </p:blipFill>
          <p:spPr>
            <a:xfrm>
              <a:off x="7049880" y="3663720"/>
              <a:ext cx="739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9" name="object 35" descr=""/>
            <p:cNvPicPr/>
            <p:nvPr/>
          </p:nvPicPr>
          <p:blipFill>
            <a:blip r:embed="rId29"/>
            <a:stretch/>
          </p:blipFill>
          <p:spPr>
            <a:xfrm>
              <a:off x="7516440" y="3663720"/>
              <a:ext cx="13003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0" name="object 36" descr=""/>
            <p:cNvPicPr/>
            <p:nvPr/>
          </p:nvPicPr>
          <p:blipFill>
            <a:blip r:embed="rId30"/>
            <a:stretch/>
          </p:blipFill>
          <p:spPr>
            <a:xfrm>
              <a:off x="711720" y="3992760"/>
              <a:ext cx="8690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1" name="object 37" descr=""/>
            <p:cNvPicPr/>
            <p:nvPr/>
          </p:nvPicPr>
          <p:blipFill>
            <a:blip r:embed="rId31"/>
            <a:stretch/>
          </p:blipFill>
          <p:spPr>
            <a:xfrm>
              <a:off x="1246680" y="3992760"/>
              <a:ext cx="21888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2" name="object 38" descr=""/>
            <p:cNvPicPr/>
            <p:nvPr/>
          </p:nvPicPr>
          <p:blipFill>
            <a:blip r:embed="rId32"/>
            <a:stretch/>
          </p:blipFill>
          <p:spPr>
            <a:xfrm>
              <a:off x="3104280" y="3992760"/>
              <a:ext cx="6832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3" name="object 39" descr=""/>
            <p:cNvPicPr/>
            <p:nvPr/>
          </p:nvPicPr>
          <p:blipFill>
            <a:blip r:embed="rId33"/>
            <a:stretch/>
          </p:blipFill>
          <p:spPr>
            <a:xfrm>
              <a:off x="3453480" y="3992760"/>
              <a:ext cx="15242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4" name="object 40" descr=""/>
            <p:cNvPicPr/>
            <p:nvPr/>
          </p:nvPicPr>
          <p:blipFill>
            <a:blip r:embed="rId34"/>
            <a:stretch/>
          </p:blipFill>
          <p:spPr>
            <a:xfrm>
              <a:off x="4643640" y="3992760"/>
              <a:ext cx="8445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5" name="object 41" descr=""/>
            <p:cNvPicPr/>
            <p:nvPr/>
          </p:nvPicPr>
          <p:blipFill>
            <a:blip r:embed="rId35"/>
            <a:stretch/>
          </p:blipFill>
          <p:spPr>
            <a:xfrm>
              <a:off x="5155560" y="3992760"/>
              <a:ext cx="4788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6" name="object 42" descr=""/>
            <p:cNvPicPr/>
            <p:nvPr/>
          </p:nvPicPr>
          <p:blipFill>
            <a:blip r:embed="rId36"/>
            <a:stretch/>
          </p:blipFill>
          <p:spPr>
            <a:xfrm>
              <a:off x="5231880" y="3992760"/>
              <a:ext cx="7106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7" name="object 43" descr=""/>
            <p:cNvPicPr/>
            <p:nvPr/>
          </p:nvPicPr>
          <p:blipFill>
            <a:blip r:embed="rId37"/>
            <a:stretch/>
          </p:blipFill>
          <p:spPr>
            <a:xfrm>
              <a:off x="5539680" y="3992760"/>
              <a:ext cx="478800" cy="677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08" name="Group 6"/>
          <p:cNvGrpSpPr/>
          <p:nvPr/>
        </p:nvGrpSpPr>
        <p:grpSpPr>
          <a:xfrm>
            <a:off x="432720" y="4797720"/>
            <a:ext cx="8383680" cy="1006200"/>
            <a:chOff x="432720" y="4797720"/>
            <a:chExt cx="8383680" cy="1006200"/>
          </a:xfrm>
        </p:grpSpPr>
        <p:pic>
          <p:nvPicPr>
            <p:cNvPr id="709" name="object 45" descr=""/>
            <p:cNvPicPr/>
            <p:nvPr/>
          </p:nvPicPr>
          <p:blipFill>
            <a:blip r:embed="rId38"/>
            <a:stretch/>
          </p:blipFill>
          <p:spPr>
            <a:xfrm>
              <a:off x="432720" y="492264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0" name="object 46" descr=""/>
            <p:cNvPicPr/>
            <p:nvPr/>
          </p:nvPicPr>
          <p:blipFill>
            <a:blip r:embed="rId39"/>
            <a:stretch/>
          </p:blipFill>
          <p:spPr>
            <a:xfrm>
              <a:off x="711720" y="4797720"/>
              <a:ext cx="6876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1" name="object 47" descr=""/>
            <p:cNvPicPr/>
            <p:nvPr/>
          </p:nvPicPr>
          <p:blipFill>
            <a:blip r:embed="rId40"/>
            <a:stretch/>
          </p:blipFill>
          <p:spPr>
            <a:xfrm>
              <a:off x="1124640" y="4797720"/>
              <a:ext cx="13201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2" name="object 48" descr=""/>
            <p:cNvPicPr/>
            <p:nvPr/>
          </p:nvPicPr>
          <p:blipFill>
            <a:blip r:embed="rId41"/>
            <a:stretch/>
          </p:blipFill>
          <p:spPr>
            <a:xfrm>
              <a:off x="2170080" y="4797720"/>
              <a:ext cx="12592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3" name="object 49" descr=""/>
            <p:cNvPicPr/>
            <p:nvPr/>
          </p:nvPicPr>
          <p:blipFill>
            <a:blip r:embed="rId42"/>
            <a:stretch/>
          </p:blipFill>
          <p:spPr>
            <a:xfrm>
              <a:off x="3154680" y="4797720"/>
              <a:ext cx="8082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4" name="object 50" descr=""/>
            <p:cNvPicPr/>
            <p:nvPr/>
          </p:nvPicPr>
          <p:blipFill>
            <a:blip r:embed="rId43"/>
            <a:stretch/>
          </p:blipFill>
          <p:spPr>
            <a:xfrm>
              <a:off x="3689640" y="4797720"/>
              <a:ext cx="22392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5" name="object 51" descr=""/>
            <p:cNvPicPr/>
            <p:nvPr/>
          </p:nvPicPr>
          <p:blipFill>
            <a:blip r:embed="rId44"/>
            <a:stretch/>
          </p:blipFill>
          <p:spPr>
            <a:xfrm>
              <a:off x="5654160" y="4797720"/>
              <a:ext cx="25333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6" name="object 52" descr=""/>
            <p:cNvPicPr/>
            <p:nvPr/>
          </p:nvPicPr>
          <p:blipFill>
            <a:blip r:embed="rId45"/>
            <a:stretch/>
          </p:blipFill>
          <p:spPr>
            <a:xfrm>
              <a:off x="7912440" y="4797720"/>
              <a:ext cx="9039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7" name="object 53" descr=""/>
            <p:cNvPicPr/>
            <p:nvPr/>
          </p:nvPicPr>
          <p:blipFill>
            <a:blip r:embed="rId46"/>
            <a:stretch/>
          </p:blipFill>
          <p:spPr>
            <a:xfrm>
              <a:off x="711720" y="5126760"/>
              <a:ext cx="6922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8" name="object 54" descr=""/>
            <p:cNvPicPr/>
            <p:nvPr/>
          </p:nvPicPr>
          <p:blipFill>
            <a:blip r:embed="rId47"/>
            <a:stretch/>
          </p:blipFill>
          <p:spPr>
            <a:xfrm>
              <a:off x="1069920" y="5126760"/>
              <a:ext cx="1963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9" name="object 55" descr=""/>
            <p:cNvPicPr/>
            <p:nvPr/>
          </p:nvPicPr>
          <p:blipFill>
            <a:blip r:embed="rId48"/>
            <a:stretch/>
          </p:blipFill>
          <p:spPr>
            <a:xfrm>
              <a:off x="2700360" y="5126760"/>
              <a:ext cx="21600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0" name="object 56" descr=""/>
            <p:cNvPicPr/>
            <p:nvPr/>
          </p:nvPicPr>
          <p:blipFill>
            <a:blip r:embed="rId49"/>
            <a:stretch/>
          </p:blipFill>
          <p:spPr>
            <a:xfrm>
              <a:off x="4527720" y="5126760"/>
              <a:ext cx="14983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1" name="object 57" descr=""/>
            <p:cNvPicPr/>
            <p:nvPr/>
          </p:nvPicPr>
          <p:blipFill>
            <a:blip r:embed="rId50"/>
            <a:stretch/>
          </p:blipFill>
          <p:spPr>
            <a:xfrm>
              <a:off x="5693760" y="5126760"/>
              <a:ext cx="7974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2" name="object 58" descr=""/>
            <p:cNvPicPr/>
            <p:nvPr/>
          </p:nvPicPr>
          <p:blipFill>
            <a:blip r:embed="rId51"/>
            <a:stretch/>
          </p:blipFill>
          <p:spPr>
            <a:xfrm>
              <a:off x="6157080" y="5126760"/>
              <a:ext cx="1315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3" name="object 59" descr=""/>
            <p:cNvPicPr/>
            <p:nvPr/>
          </p:nvPicPr>
          <p:blipFill>
            <a:blip r:embed="rId52"/>
            <a:stretch/>
          </p:blipFill>
          <p:spPr>
            <a:xfrm>
              <a:off x="7139880" y="5126760"/>
              <a:ext cx="6800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4" name="object 60" descr=""/>
            <p:cNvPicPr/>
            <p:nvPr/>
          </p:nvPicPr>
          <p:blipFill>
            <a:blip r:embed="rId53"/>
            <a:stretch/>
          </p:blipFill>
          <p:spPr>
            <a:xfrm>
              <a:off x="7485840" y="5126760"/>
              <a:ext cx="10184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5" name="object 61" descr=""/>
            <p:cNvPicPr/>
            <p:nvPr/>
          </p:nvPicPr>
          <p:blipFill>
            <a:blip r:embed="rId54"/>
            <a:stretch/>
          </p:blipFill>
          <p:spPr>
            <a:xfrm>
              <a:off x="8101440" y="5126760"/>
              <a:ext cx="47880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26" name="CustomShape 7"/>
          <p:cNvSpPr/>
          <p:nvPr/>
        </p:nvSpPr>
        <p:spPr>
          <a:xfrm>
            <a:off x="5052960" y="2608560"/>
            <a:ext cx="3121200" cy="410400"/>
          </a:xfrm>
          <a:prstGeom prst="rect">
            <a:avLst/>
          </a:prstGeom>
          <a:solidFill>
            <a:srgbClr val="000413"/>
          </a:solidFill>
          <a:ln w="1260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4280" bIns="0">
            <a:spAutoFit/>
          </a:bodyPr>
          <a:p>
            <a:pPr marL="276840">
              <a:lnSpc>
                <a:spcPct val="100000"/>
              </a:lnSpc>
              <a:spcBef>
                <a:spcPts val="349"/>
              </a:spcBef>
            </a:pPr>
            <a:r>
              <a:rPr b="1" lang="el-GR" sz="2400" spc="-7" strike="noStrike">
                <a:solidFill>
                  <a:srgbClr val="ffffff"/>
                </a:solidFill>
                <a:latin typeface="Verdana"/>
              </a:rPr>
              <a:t>AUTOMA</a:t>
            </a:r>
            <a:r>
              <a:rPr b="1" lang="el-GR" sz="2400" spc="-7" strike="noStrike">
                <a:solidFill>
                  <a:srgbClr val="99ff33"/>
                </a:solidFill>
                <a:latin typeface="Verdana"/>
              </a:rPr>
              <a:t>TIQUE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727" name="TextShape 8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56050EEA-3E60-4DEF-B158-0E73B9E2093F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728" name="CustomShape 9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55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729" name="CustomShape 10"/>
          <p:cNvSpPr/>
          <p:nvPr/>
        </p:nvSpPr>
        <p:spPr>
          <a:xfrm>
            <a:off x="1151280" y="2601000"/>
            <a:ext cx="2881800" cy="410400"/>
          </a:xfrm>
          <a:prstGeom prst="rect">
            <a:avLst/>
          </a:prstGeom>
          <a:solidFill>
            <a:srgbClr val="000413"/>
          </a:solidFill>
          <a:ln w="1260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4280" bIns="0">
            <a:spAutoFit/>
          </a:bodyPr>
          <a:p>
            <a:pPr marL="173520">
              <a:lnSpc>
                <a:spcPct val="100000"/>
              </a:lnSpc>
              <a:spcBef>
                <a:spcPts val="349"/>
              </a:spcBef>
            </a:pPr>
            <a:r>
              <a:rPr b="1" lang="el-GR" sz="2400" spc="-7" strike="noStrike">
                <a:solidFill>
                  <a:srgbClr val="99ff33"/>
                </a:solidFill>
                <a:latin typeface="Verdana"/>
              </a:rPr>
              <a:t>INFORMA</a:t>
            </a:r>
            <a:r>
              <a:rPr b="1" lang="el-GR" sz="2400" spc="-7" strike="noStrike">
                <a:solidFill>
                  <a:srgbClr val="ffffff"/>
                </a:solidFill>
                <a:latin typeface="Verdana"/>
              </a:rPr>
              <a:t>TION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730" name="CustomShape 11"/>
          <p:cNvSpPr/>
          <p:nvPr/>
        </p:nvSpPr>
        <p:spPr>
          <a:xfrm>
            <a:off x="4304520" y="2548800"/>
            <a:ext cx="520920" cy="470160"/>
          </a:xfrm>
          <a:prstGeom prst="rect">
            <a:avLst/>
          </a:prstGeom>
          <a:solidFill>
            <a:srgbClr val="000413"/>
          </a:solidFill>
          <a:ln w="1260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3200" bIns="0">
            <a:spAutoFit/>
          </a:bodyPr>
          <a:p>
            <a:pPr marL="105480">
              <a:lnSpc>
                <a:spcPct val="100000"/>
              </a:lnSpc>
              <a:spcBef>
                <a:spcPts val="340"/>
              </a:spcBef>
            </a:pPr>
            <a:r>
              <a:rPr b="1" lang="el-GR" sz="2800" spc="-7" strike="noStrike">
                <a:solidFill>
                  <a:srgbClr val="ffffff"/>
                </a:solidFill>
                <a:latin typeface="Verdana"/>
              </a:rPr>
              <a:t>+</a:t>
            </a:r>
            <a:endParaRPr b="0" lang="el-GR" sz="2800" spc="-1" strike="noStrike">
              <a:latin typeface="Arial"/>
            </a:endParaRPr>
          </a:p>
        </p:txBody>
      </p:sp>
      <p:sp>
        <p:nvSpPr>
          <p:cNvPr id="731" name="CustomShape 12"/>
          <p:cNvSpPr/>
          <p:nvPr/>
        </p:nvSpPr>
        <p:spPr>
          <a:xfrm>
            <a:off x="547200" y="3160440"/>
            <a:ext cx="8072280" cy="273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0" lang="el-GR" sz="1800" spc="-7" strike="noStrike">
                <a:solidFill>
                  <a:srgbClr val="ccff66"/>
                </a:solidFill>
                <a:latin typeface="Calibri"/>
              </a:rPr>
              <a:t>πληροφορία</a:t>
            </a:r>
            <a:r>
              <a:rPr b="0" lang="el-GR" sz="1800" spc="-7" strike="noStrike">
                <a:solidFill>
                  <a:srgbClr val="ccff66"/>
                </a:solidFill>
                <a:latin typeface="Calibri"/>
              </a:rPr>
              <a:t>	</a:t>
            </a:r>
            <a:r>
              <a:rPr b="0" lang="el-GR" sz="1800" spc="-12" strike="noStrike">
                <a:solidFill>
                  <a:srgbClr val="ccff66"/>
                </a:solidFill>
                <a:latin typeface="Calibri"/>
              </a:rPr>
              <a:t>αυτοματική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b="0" lang="el-GR" sz="1800" spc="-1" strike="noStrike">
              <a:latin typeface="Arial"/>
            </a:endParaRPr>
          </a:p>
          <a:p>
            <a:pPr marL="354960" indent="-342720">
              <a:lnSpc>
                <a:spcPts val="2591"/>
              </a:lnSpc>
              <a:buClr>
                <a:srgbClr val="ffcc00"/>
              </a:buClr>
              <a:buSzPct val="69000"/>
              <a:buFont typeface="Wingdings" charset="2"/>
              <a:buChar char=""/>
            </a:pP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Ε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ίναι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σ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χ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ετικά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νέα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5" strike="noStrike">
                <a:solidFill>
                  <a:srgbClr val="ffffff"/>
                </a:solidFill>
                <a:latin typeface="Calibri"/>
              </a:rPr>
              <a:t>ε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π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ι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σ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ήμ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η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που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πρ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ω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τ</a:t>
            </a:r>
            <a:r>
              <a:rPr b="0" lang="el-GR" sz="2400" spc="-15" strike="noStrike">
                <a:solidFill>
                  <a:srgbClr val="ffffff"/>
                </a:solidFill>
                <a:latin typeface="Calibri"/>
              </a:rPr>
              <a:t>ο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ξεκίνη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σ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ε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ω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ς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κ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λ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άδος 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των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Μαθηματικών</a:t>
            </a:r>
            <a:r>
              <a:rPr b="0" lang="el-GR" sz="2400" spc="18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τη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δεκαετία</a:t>
            </a:r>
            <a:r>
              <a:rPr b="0" lang="el-GR" sz="2400" spc="-1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του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‘30.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b="0" lang="el-GR" sz="2400" spc="-1" strike="noStrike">
              <a:latin typeface="Arial"/>
            </a:endParaRPr>
          </a:p>
          <a:p>
            <a:pPr marL="354960" indent="-342720">
              <a:lnSpc>
                <a:spcPts val="2591"/>
              </a:lnSpc>
              <a:spcBef>
                <a:spcPts val="6"/>
              </a:spcBef>
              <a:buClr>
                <a:srgbClr val="ffcc00"/>
              </a:buClr>
              <a:buSzPct val="69000"/>
              <a:buFont typeface="Wingdings" charset="2"/>
              <a:buChar char=""/>
            </a:pP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Ο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ι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π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ρ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ώ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ες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σ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χ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ολέ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ς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τη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ς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Π</a:t>
            </a:r>
            <a:r>
              <a:rPr b="0" lang="el-GR" sz="2400" spc="9" strike="noStrike">
                <a:solidFill>
                  <a:srgbClr val="ffffff"/>
                </a:solidFill>
                <a:latin typeface="Calibri"/>
              </a:rPr>
              <a:t>λ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ηροφορι</a:t>
            </a:r>
            <a:r>
              <a:rPr b="0" lang="el-GR" sz="2400" spc="12" strike="noStrike">
                <a:solidFill>
                  <a:srgbClr val="ffffff"/>
                </a:solidFill>
                <a:latin typeface="Calibri"/>
              </a:rPr>
              <a:t>κ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ή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ς </a:t>
            </a:r>
            <a:r>
              <a:rPr b="0" lang="el-GR" sz="2400" spc="-97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δη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μ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ιο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υ</a:t>
            </a:r>
            <a:r>
              <a:rPr b="0" lang="el-GR" sz="2400" spc="9" strike="noStrike">
                <a:solidFill>
                  <a:srgbClr val="ffffff"/>
                </a:solidFill>
                <a:latin typeface="Calibri"/>
              </a:rPr>
              <a:t>ρ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γ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ή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θ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η</a:t>
            </a:r>
            <a:r>
              <a:rPr b="0" lang="el-GR" sz="2400" spc="9" strike="noStrike">
                <a:solidFill>
                  <a:srgbClr val="ffffff"/>
                </a:solidFill>
                <a:latin typeface="Calibri"/>
              </a:rPr>
              <a:t>κ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α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ν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από  τα</a:t>
            </a:r>
            <a:r>
              <a:rPr b="0" lang="el-GR" sz="24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αμερικανικά</a:t>
            </a:r>
            <a:r>
              <a:rPr b="0" lang="el-GR" sz="24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Πανεπιστήμια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l-GR" sz="2400" spc="-1" strike="noStrike">
                <a:solidFill>
                  <a:srgbClr val="99ff33"/>
                </a:solidFill>
                <a:latin typeface="Calibri"/>
              </a:rPr>
              <a:t>Stanford</a:t>
            </a:r>
            <a:r>
              <a:rPr b="1" lang="el-GR" sz="2400" spc="-12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και</a:t>
            </a:r>
            <a:r>
              <a:rPr b="0" lang="el-GR" sz="2400" spc="-1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l-GR" sz="2400" spc="-12" strike="noStrike">
                <a:solidFill>
                  <a:srgbClr val="99ff33"/>
                </a:solidFill>
                <a:latin typeface="Calibri"/>
              </a:rPr>
              <a:t>Purdue</a:t>
            </a:r>
            <a:r>
              <a:rPr b="1" lang="el-GR" sz="2400" spc="9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το</a:t>
            </a:r>
            <a:r>
              <a:rPr b="0" lang="el-GR" sz="24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1962.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roup 1"/>
          <p:cNvGrpSpPr/>
          <p:nvPr/>
        </p:nvGrpSpPr>
        <p:grpSpPr>
          <a:xfrm>
            <a:off x="181440" y="477000"/>
            <a:ext cx="8182080" cy="2881440"/>
            <a:chOff x="181440" y="477000"/>
            <a:chExt cx="8182080" cy="2881440"/>
          </a:xfrm>
        </p:grpSpPr>
        <p:pic>
          <p:nvPicPr>
            <p:cNvPr id="733" name="object 3" descr=""/>
            <p:cNvPicPr/>
            <p:nvPr/>
          </p:nvPicPr>
          <p:blipFill>
            <a:blip r:embed="rId1"/>
            <a:stretch/>
          </p:blipFill>
          <p:spPr>
            <a:xfrm>
              <a:off x="181440" y="477000"/>
              <a:ext cx="4318560" cy="2881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4" name="object 4" descr=""/>
            <p:cNvPicPr/>
            <p:nvPr/>
          </p:nvPicPr>
          <p:blipFill>
            <a:blip r:embed="rId2"/>
            <a:stretch/>
          </p:blipFill>
          <p:spPr>
            <a:xfrm>
              <a:off x="5184720" y="1304640"/>
              <a:ext cx="3178800" cy="14443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35" name="object 5" descr=""/>
          <p:cNvPicPr/>
          <p:nvPr/>
        </p:nvPicPr>
        <p:blipFill>
          <a:blip r:embed="rId3"/>
          <a:stretch/>
        </p:blipFill>
        <p:spPr>
          <a:xfrm>
            <a:off x="1115640" y="3645360"/>
            <a:ext cx="2416680" cy="2415240"/>
          </a:xfrm>
          <a:prstGeom prst="rect">
            <a:avLst/>
          </a:prstGeom>
          <a:ln>
            <a:noFill/>
          </a:ln>
        </p:spPr>
      </p:pic>
      <p:pic>
        <p:nvPicPr>
          <p:cNvPr id="736" name="object 6" descr=""/>
          <p:cNvPicPr/>
          <p:nvPr/>
        </p:nvPicPr>
        <p:blipFill>
          <a:blip r:embed="rId4"/>
          <a:stretch/>
        </p:blipFill>
        <p:spPr>
          <a:xfrm>
            <a:off x="4500360" y="3465720"/>
            <a:ext cx="4445280" cy="2835720"/>
          </a:xfrm>
          <a:prstGeom prst="rect">
            <a:avLst/>
          </a:prstGeom>
          <a:ln>
            <a:noFill/>
          </a:ln>
        </p:spPr>
      </p:pic>
      <p:sp>
        <p:nvSpPr>
          <p:cNvPr id="737" name="TextShape 2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58525415-9B07-44AF-9C5C-15E1091799DD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738" name="CustomShape 3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5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740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1" name="object 4" descr=""/>
            <p:cNvPicPr/>
            <p:nvPr/>
          </p:nvPicPr>
          <p:blipFill>
            <a:blip r:embed="rId2"/>
            <a:stretch/>
          </p:blipFill>
          <p:spPr>
            <a:xfrm>
              <a:off x="1237320" y="332280"/>
              <a:ext cx="6699960" cy="122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42" name="TextShape 2"/>
          <p:cNvSpPr txBox="1"/>
          <p:nvPr/>
        </p:nvSpPr>
        <p:spPr>
          <a:xfrm>
            <a:off x="1571040" y="461880"/>
            <a:ext cx="600156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ΣΚΟΠΟΣ</a:t>
            </a:r>
            <a:r>
              <a:rPr b="1" lang="el-GR" sz="4400" spc="-72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ΠΛΗΡΟΦΟΡΙΚΗΣ</a:t>
            </a:r>
            <a:endParaRPr b="0" lang="el-GR" sz="4400" spc="-1" strike="noStrike">
              <a:latin typeface="Calibri"/>
            </a:endParaRPr>
          </a:p>
        </p:txBody>
      </p:sp>
      <p:grpSp>
        <p:nvGrpSpPr>
          <p:cNvPr id="743" name="Group 3"/>
          <p:cNvGrpSpPr/>
          <p:nvPr/>
        </p:nvGrpSpPr>
        <p:grpSpPr>
          <a:xfrm>
            <a:off x="403920" y="1514880"/>
            <a:ext cx="6062760" cy="1782000"/>
            <a:chOff x="403920" y="1514880"/>
            <a:chExt cx="6062760" cy="1782000"/>
          </a:xfrm>
        </p:grpSpPr>
        <p:pic>
          <p:nvPicPr>
            <p:cNvPr id="744" name="object 7" descr=""/>
            <p:cNvPicPr/>
            <p:nvPr/>
          </p:nvPicPr>
          <p:blipFill>
            <a:blip r:embed="rId3"/>
            <a:stretch/>
          </p:blipFill>
          <p:spPr>
            <a:xfrm>
              <a:off x="403920" y="1673280"/>
              <a:ext cx="536760" cy="559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5" name="object 8" descr=""/>
            <p:cNvPicPr/>
            <p:nvPr/>
          </p:nvPicPr>
          <p:blipFill>
            <a:blip r:embed="rId4"/>
            <a:stretch/>
          </p:blipFill>
          <p:spPr>
            <a:xfrm>
              <a:off x="666000" y="1514880"/>
              <a:ext cx="5800680" cy="84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6" name="object 9" descr=""/>
            <p:cNvPicPr/>
            <p:nvPr/>
          </p:nvPicPr>
          <p:blipFill>
            <a:blip r:embed="rId5"/>
            <a:stretch/>
          </p:blipFill>
          <p:spPr>
            <a:xfrm>
              <a:off x="666000" y="1972080"/>
              <a:ext cx="2620080" cy="84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7" name="object 10" descr=""/>
            <p:cNvPicPr/>
            <p:nvPr/>
          </p:nvPicPr>
          <p:blipFill>
            <a:blip r:embed="rId6"/>
            <a:stretch/>
          </p:blipFill>
          <p:spPr>
            <a:xfrm>
              <a:off x="2786040" y="1972080"/>
              <a:ext cx="2379240" cy="84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8" name="object 11" descr=""/>
            <p:cNvPicPr/>
            <p:nvPr/>
          </p:nvPicPr>
          <p:blipFill>
            <a:blip r:embed="rId7"/>
            <a:stretch/>
          </p:blipFill>
          <p:spPr>
            <a:xfrm>
              <a:off x="666000" y="2453760"/>
              <a:ext cx="2757240" cy="84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9" name="object 12" descr=""/>
            <p:cNvPicPr/>
            <p:nvPr/>
          </p:nvPicPr>
          <p:blipFill>
            <a:blip r:embed="rId8"/>
            <a:stretch/>
          </p:blipFill>
          <p:spPr>
            <a:xfrm>
              <a:off x="3006720" y="2453760"/>
              <a:ext cx="3249720" cy="84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0" name="object 13" descr=""/>
            <p:cNvPicPr/>
            <p:nvPr/>
          </p:nvPicPr>
          <p:blipFill>
            <a:blip r:embed="rId9"/>
            <a:stretch/>
          </p:blipFill>
          <p:spPr>
            <a:xfrm>
              <a:off x="5756040" y="2453760"/>
              <a:ext cx="602280" cy="84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51" name="CustomShape 4"/>
          <p:cNvSpPr/>
          <p:nvPr/>
        </p:nvSpPr>
        <p:spPr>
          <a:xfrm>
            <a:off x="547200" y="1600920"/>
            <a:ext cx="5583240" cy="140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4960" indent="-342720">
              <a:lnSpc>
                <a:spcPct val="100000"/>
              </a:lnSpc>
              <a:spcBef>
                <a:spcPts val="99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l-GR" sz="3000" spc="-1" strike="noStrike">
                <a:solidFill>
                  <a:srgbClr val="ffffff"/>
                </a:solidFill>
                <a:latin typeface="Calibri"/>
              </a:rPr>
              <a:t>Η </a:t>
            </a:r>
            <a:r>
              <a:rPr b="0" lang="el-GR" sz="3000" spc="-7" strike="noStrike">
                <a:solidFill>
                  <a:srgbClr val="ffffff"/>
                </a:solidFill>
                <a:latin typeface="Calibri"/>
              </a:rPr>
              <a:t>Πληροφορική ως επιστήμη </a:t>
            </a:r>
            <a:r>
              <a:rPr b="0" lang="el-GR" sz="3000" spc="-1" strike="noStrike">
                <a:solidFill>
                  <a:srgbClr val="ffffff"/>
                </a:solidFill>
                <a:latin typeface="Calibri"/>
              </a:rPr>
              <a:t>έχει </a:t>
            </a:r>
            <a:r>
              <a:rPr b="0" lang="el-GR" sz="3000" spc="-667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000" spc="-7" strike="noStrike">
                <a:solidFill>
                  <a:srgbClr val="ffffff"/>
                </a:solidFill>
                <a:latin typeface="Calibri"/>
              </a:rPr>
              <a:t>ως</a:t>
            </a:r>
            <a:r>
              <a:rPr b="0" lang="el-GR" sz="30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000" spc="-1" strike="noStrike">
                <a:solidFill>
                  <a:srgbClr val="ffffff"/>
                </a:solidFill>
                <a:latin typeface="Calibri"/>
              </a:rPr>
              <a:t>στόχο</a:t>
            </a:r>
            <a:r>
              <a:rPr b="0" lang="el-GR" sz="30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000" spc="-1" strike="noStrike">
                <a:solidFill>
                  <a:srgbClr val="ffffff"/>
                </a:solidFill>
                <a:latin typeface="Calibri"/>
              </a:rPr>
              <a:t>την </a:t>
            </a:r>
            <a:r>
              <a:rPr b="1" lang="el-GR" sz="3000" spc="-7" strike="noStrike">
                <a:solidFill>
                  <a:srgbClr val="99ff33"/>
                </a:solidFill>
                <a:latin typeface="Calibri"/>
              </a:rPr>
              <a:t>μελέτη</a:t>
            </a:r>
            <a:r>
              <a:rPr b="1" lang="el-GR" sz="3000" spc="-12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1" lang="el-GR" sz="3000" spc="-7" strike="noStrike">
                <a:solidFill>
                  <a:srgbClr val="99ff33"/>
                </a:solidFill>
                <a:latin typeface="Calibri"/>
              </a:rPr>
              <a:t>των</a:t>
            </a:r>
            <a:endParaRPr b="0" lang="el-GR" sz="3000" spc="-1" strike="noStrike">
              <a:latin typeface="Arial"/>
            </a:endParaRPr>
          </a:p>
          <a:p>
            <a:pPr marL="354960">
              <a:lnSpc>
                <a:spcPct val="100000"/>
              </a:lnSpc>
              <a:spcBef>
                <a:spcPts val="196"/>
              </a:spcBef>
            </a:pPr>
            <a:r>
              <a:rPr b="1" lang="el-GR" sz="3000" spc="-7" strike="noStrike">
                <a:solidFill>
                  <a:srgbClr val="99ff33"/>
                </a:solidFill>
                <a:latin typeface="Calibri"/>
              </a:rPr>
              <a:t>πληροφοριών</a:t>
            </a:r>
            <a:r>
              <a:rPr b="1" lang="el-GR" sz="3000" spc="-26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0" lang="el-GR" sz="3000" spc="-1" strike="noStrike">
                <a:solidFill>
                  <a:srgbClr val="ffffff"/>
                </a:solidFill>
                <a:latin typeface="Calibri"/>
              </a:rPr>
              <a:t>και</a:t>
            </a:r>
            <a:r>
              <a:rPr b="0" lang="el-GR" sz="30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000" spc="-7" strike="noStrike">
                <a:solidFill>
                  <a:srgbClr val="ffffff"/>
                </a:solidFill>
                <a:latin typeface="Calibri"/>
              </a:rPr>
              <a:t>συγκεκριμένα:</a:t>
            </a:r>
            <a:endParaRPr b="0" lang="el-GR" sz="3000" spc="-1" strike="noStrike">
              <a:latin typeface="Arial"/>
            </a:endParaRPr>
          </a:p>
        </p:txBody>
      </p:sp>
      <p:grpSp>
        <p:nvGrpSpPr>
          <p:cNvPr id="752" name="Group 5"/>
          <p:cNvGrpSpPr/>
          <p:nvPr/>
        </p:nvGrpSpPr>
        <p:grpSpPr>
          <a:xfrm>
            <a:off x="871560" y="3592080"/>
            <a:ext cx="3187080" cy="2327760"/>
            <a:chOff x="871560" y="3592080"/>
            <a:chExt cx="3187080" cy="2327760"/>
          </a:xfrm>
        </p:grpSpPr>
        <p:pic>
          <p:nvPicPr>
            <p:cNvPr id="753" name="object 16" descr=""/>
            <p:cNvPicPr/>
            <p:nvPr/>
          </p:nvPicPr>
          <p:blipFill>
            <a:blip r:embed="rId10"/>
            <a:stretch/>
          </p:blipFill>
          <p:spPr>
            <a:xfrm>
              <a:off x="871560" y="3736800"/>
              <a:ext cx="501840" cy="52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4" name="object 17" descr=""/>
            <p:cNvPicPr/>
            <p:nvPr/>
          </p:nvPicPr>
          <p:blipFill>
            <a:blip r:embed="rId11"/>
            <a:stretch/>
          </p:blipFill>
          <p:spPr>
            <a:xfrm>
              <a:off x="1170360" y="3592080"/>
              <a:ext cx="79452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5" name="object 18" descr=""/>
            <p:cNvPicPr/>
            <p:nvPr/>
          </p:nvPicPr>
          <p:blipFill>
            <a:blip r:embed="rId12"/>
            <a:stretch/>
          </p:blipFill>
          <p:spPr>
            <a:xfrm>
              <a:off x="1580400" y="3592080"/>
              <a:ext cx="17132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6" name="object 19" descr=""/>
            <p:cNvPicPr/>
            <p:nvPr/>
          </p:nvPicPr>
          <p:blipFill>
            <a:blip r:embed="rId13"/>
            <a:stretch/>
          </p:blipFill>
          <p:spPr>
            <a:xfrm>
              <a:off x="871560" y="4253400"/>
              <a:ext cx="501840" cy="52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7" name="object 20" descr=""/>
            <p:cNvPicPr/>
            <p:nvPr/>
          </p:nvPicPr>
          <p:blipFill>
            <a:blip r:embed="rId14"/>
            <a:stretch/>
          </p:blipFill>
          <p:spPr>
            <a:xfrm>
              <a:off x="1162800" y="4108680"/>
              <a:ext cx="9543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8" name="object 21" descr=""/>
            <p:cNvPicPr/>
            <p:nvPr/>
          </p:nvPicPr>
          <p:blipFill>
            <a:blip r:embed="rId15"/>
            <a:stretch/>
          </p:blipFill>
          <p:spPr>
            <a:xfrm>
              <a:off x="1732680" y="4108680"/>
              <a:ext cx="23259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9" name="object 22" descr=""/>
            <p:cNvPicPr/>
            <p:nvPr/>
          </p:nvPicPr>
          <p:blipFill>
            <a:blip r:embed="rId16"/>
            <a:stretch/>
          </p:blipFill>
          <p:spPr>
            <a:xfrm>
              <a:off x="871560" y="4765680"/>
              <a:ext cx="501840" cy="52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0" name="object 23" descr=""/>
            <p:cNvPicPr/>
            <p:nvPr/>
          </p:nvPicPr>
          <p:blipFill>
            <a:blip r:embed="rId17"/>
            <a:stretch/>
          </p:blipFill>
          <p:spPr>
            <a:xfrm>
              <a:off x="1162800" y="4620600"/>
              <a:ext cx="9543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1" name="object 24" descr=""/>
            <p:cNvPicPr/>
            <p:nvPr/>
          </p:nvPicPr>
          <p:blipFill>
            <a:blip r:embed="rId18"/>
            <a:stretch/>
          </p:blipFill>
          <p:spPr>
            <a:xfrm>
              <a:off x="1732680" y="4620600"/>
              <a:ext cx="23108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2" name="object 25" descr=""/>
            <p:cNvPicPr/>
            <p:nvPr/>
          </p:nvPicPr>
          <p:blipFill>
            <a:blip r:embed="rId19"/>
            <a:stretch/>
          </p:blipFill>
          <p:spPr>
            <a:xfrm>
              <a:off x="871560" y="5277600"/>
              <a:ext cx="501840" cy="52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3" name="object 26" descr=""/>
            <p:cNvPicPr/>
            <p:nvPr/>
          </p:nvPicPr>
          <p:blipFill>
            <a:blip r:embed="rId20"/>
            <a:stretch/>
          </p:blipFill>
          <p:spPr>
            <a:xfrm>
              <a:off x="1082160" y="5132880"/>
              <a:ext cx="9543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4" name="object 27" descr=""/>
            <p:cNvPicPr/>
            <p:nvPr/>
          </p:nvPicPr>
          <p:blipFill>
            <a:blip r:embed="rId21"/>
            <a:stretch/>
          </p:blipFill>
          <p:spPr>
            <a:xfrm>
              <a:off x="1652040" y="5132880"/>
              <a:ext cx="1914480" cy="786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65" name="CustomShape 6"/>
          <p:cNvSpPr/>
          <p:nvPr/>
        </p:nvSpPr>
        <p:spPr>
          <a:xfrm>
            <a:off x="1004400" y="3580920"/>
            <a:ext cx="2820960" cy="206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2240" bIns="0">
            <a:spAutoFit/>
          </a:bodyPr>
          <a:p>
            <a:pPr marL="387360" indent="-374760">
              <a:lnSpc>
                <a:spcPct val="100000"/>
              </a:lnSpc>
              <a:spcBef>
                <a:spcPts val="805"/>
              </a:spcBef>
              <a:buClr>
                <a:srgbClr val="a885df"/>
              </a:buClr>
              <a:buSzPct val="70000"/>
              <a:buFont typeface="Wingdings" charset="2"/>
              <a:buChar char=""/>
            </a:pP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τη</a:t>
            </a:r>
            <a:r>
              <a:rPr b="0" lang="el-GR" sz="2800" spc="-2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συλλογή</a:t>
            </a:r>
            <a:endParaRPr b="0" lang="el-GR" sz="2800" spc="-1" strike="noStrike">
              <a:latin typeface="Arial"/>
            </a:endParaRPr>
          </a:p>
          <a:p>
            <a:pPr marL="379800" indent="-367200">
              <a:lnSpc>
                <a:spcPct val="100000"/>
              </a:lnSpc>
              <a:spcBef>
                <a:spcPts val="709"/>
              </a:spcBef>
              <a:buClr>
                <a:srgbClr val="a885df"/>
              </a:buClr>
              <a:buSzPct val="70000"/>
              <a:buFont typeface="Wingdings" charset="2"/>
              <a:buChar char=""/>
            </a:pP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την</a:t>
            </a:r>
            <a:r>
              <a:rPr b="0" lang="el-GR" sz="2800" spc="-4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αποθήκευση</a:t>
            </a:r>
            <a:endParaRPr b="0" lang="el-GR" sz="2800" spc="-1" strike="noStrike">
              <a:latin typeface="Arial"/>
            </a:endParaRPr>
          </a:p>
          <a:p>
            <a:pPr marL="379800" indent="-367200">
              <a:lnSpc>
                <a:spcPct val="100000"/>
              </a:lnSpc>
              <a:spcBef>
                <a:spcPts val="669"/>
              </a:spcBef>
              <a:buClr>
                <a:srgbClr val="a885df"/>
              </a:buClr>
              <a:buSzPct val="70000"/>
              <a:buFont typeface="Wingdings" charset="2"/>
              <a:buChar char=""/>
            </a:pP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την</a:t>
            </a:r>
            <a:r>
              <a:rPr b="0" lang="el-GR" sz="2800" spc="-3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επεξεργασία</a:t>
            </a:r>
            <a:endParaRPr b="0" lang="el-GR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70000"/>
              <a:buFont typeface="Wingdings" charset="2"/>
              <a:buChar char=""/>
            </a:pP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την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 μετάδοση</a:t>
            </a:r>
            <a:endParaRPr b="0" lang="el-GR" sz="2800" spc="-1" strike="noStrike">
              <a:latin typeface="Arial"/>
            </a:endParaRPr>
          </a:p>
        </p:txBody>
      </p:sp>
      <p:pic>
        <p:nvPicPr>
          <p:cNvPr id="766" name="object 29" descr=""/>
          <p:cNvPicPr/>
          <p:nvPr/>
        </p:nvPicPr>
        <p:blipFill>
          <a:blip r:embed="rId22"/>
          <a:stretch/>
        </p:blipFill>
        <p:spPr>
          <a:xfrm>
            <a:off x="6653880" y="1484280"/>
            <a:ext cx="2022120" cy="2773440"/>
          </a:xfrm>
          <a:prstGeom prst="rect">
            <a:avLst/>
          </a:prstGeom>
          <a:ln>
            <a:noFill/>
          </a:ln>
        </p:spPr>
      </p:pic>
      <p:grpSp>
        <p:nvGrpSpPr>
          <p:cNvPr id="767" name="Group 7"/>
          <p:cNvGrpSpPr/>
          <p:nvPr/>
        </p:nvGrpSpPr>
        <p:grpSpPr>
          <a:xfrm>
            <a:off x="4213080" y="3754440"/>
            <a:ext cx="3705840" cy="2014560"/>
            <a:chOff x="4213080" y="3754440"/>
            <a:chExt cx="3705840" cy="2014560"/>
          </a:xfrm>
        </p:grpSpPr>
        <p:sp>
          <p:nvSpPr>
            <p:cNvPr id="768" name="CustomShape 8"/>
            <p:cNvSpPr/>
            <p:nvPr/>
          </p:nvSpPr>
          <p:spPr>
            <a:xfrm>
              <a:off x="4213080" y="3754440"/>
              <a:ext cx="576360" cy="2014560"/>
            </a:xfrm>
            <a:custGeom>
              <a:avLst/>
              <a:gdLst/>
              <a:ahLst/>
              <a:rect l="l" t="t" r="r" b="b"/>
              <a:pathLst>
                <a:path w="576579" h="2014854">
                  <a:moveTo>
                    <a:pt x="0" y="0"/>
                  </a:moveTo>
                  <a:lnTo>
                    <a:pt x="58064" y="3411"/>
                  </a:lnTo>
                  <a:lnTo>
                    <a:pt x="112139" y="13196"/>
                  </a:lnTo>
                  <a:lnTo>
                    <a:pt x="161067" y="28677"/>
                  </a:lnTo>
                  <a:lnTo>
                    <a:pt x="203692" y="49180"/>
                  </a:lnTo>
                  <a:lnTo>
                    <a:pt x="238857" y="74029"/>
                  </a:lnTo>
                  <a:lnTo>
                    <a:pt x="265408" y="102548"/>
                  </a:lnTo>
                  <a:lnTo>
                    <a:pt x="288036" y="167894"/>
                  </a:lnTo>
                  <a:lnTo>
                    <a:pt x="288036" y="839469"/>
                  </a:lnTo>
                  <a:lnTo>
                    <a:pt x="293885" y="873302"/>
                  </a:lnTo>
                  <a:lnTo>
                    <a:pt x="337214" y="933334"/>
                  </a:lnTo>
                  <a:lnTo>
                    <a:pt x="372379" y="958183"/>
                  </a:lnTo>
                  <a:lnTo>
                    <a:pt x="415004" y="978686"/>
                  </a:lnTo>
                  <a:lnTo>
                    <a:pt x="463932" y="994167"/>
                  </a:lnTo>
                  <a:lnTo>
                    <a:pt x="518007" y="1003952"/>
                  </a:lnTo>
                  <a:lnTo>
                    <a:pt x="576072" y="1007363"/>
                  </a:lnTo>
                  <a:lnTo>
                    <a:pt x="518007" y="1010775"/>
                  </a:lnTo>
                  <a:lnTo>
                    <a:pt x="463932" y="1020560"/>
                  </a:lnTo>
                  <a:lnTo>
                    <a:pt x="415004" y="1036041"/>
                  </a:lnTo>
                  <a:lnTo>
                    <a:pt x="372379" y="1056544"/>
                  </a:lnTo>
                  <a:lnTo>
                    <a:pt x="337214" y="1081393"/>
                  </a:lnTo>
                  <a:lnTo>
                    <a:pt x="310663" y="1109912"/>
                  </a:lnTo>
                  <a:lnTo>
                    <a:pt x="288036" y="1175258"/>
                  </a:lnTo>
                  <a:lnTo>
                    <a:pt x="288036" y="1846770"/>
                  </a:lnTo>
                  <a:lnTo>
                    <a:pt x="282186" y="1880619"/>
                  </a:lnTo>
                  <a:lnTo>
                    <a:pt x="238857" y="1940677"/>
                  </a:lnTo>
                  <a:lnTo>
                    <a:pt x="203692" y="1965534"/>
                  </a:lnTo>
                  <a:lnTo>
                    <a:pt x="161067" y="1986043"/>
                  </a:lnTo>
                  <a:lnTo>
                    <a:pt x="112139" y="2001529"/>
                  </a:lnTo>
                  <a:lnTo>
                    <a:pt x="58064" y="2011315"/>
                  </a:lnTo>
                  <a:lnTo>
                    <a:pt x="0" y="2014727"/>
                  </a:lnTo>
                </a:path>
              </a:pathLst>
            </a:custGeom>
            <a:noFill/>
            <a:ln w="230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69" name="object 32" descr=""/>
            <p:cNvPicPr/>
            <p:nvPr/>
          </p:nvPicPr>
          <p:blipFill>
            <a:blip r:embed="rId23"/>
            <a:stretch/>
          </p:blipFill>
          <p:spPr>
            <a:xfrm>
              <a:off x="4803480" y="4439520"/>
              <a:ext cx="10076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0" name="object 33" descr=""/>
            <p:cNvPicPr/>
            <p:nvPr/>
          </p:nvPicPr>
          <p:blipFill>
            <a:blip r:embed="rId24"/>
            <a:stretch/>
          </p:blipFill>
          <p:spPr>
            <a:xfrm>
              <a:off x="5428440" y="4439520"/>
              <a:ext cx="2490480" cy="786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71" name="CustomShape 9"/>
          <p:cNvSpPr/>
          <p:nvPr/>
        </p:nvSpPr>
        <p:spPr>
          <a:xfrm>
            <a:off x="5012640" y="4519800"/>
            <a:ext cx="2673000" cy="4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el-GR" sz="2800" spc="-15" strike="noStrike">
                <a:solidFill>
                  <a:srgbClr val="ffffff"/>
                </a:solidFill>
                <a:latin typeface="Calibri"/>
              </a:rPr>
              <a:t>των</a:t>
            </a:r>
            <a:r>
              <a:rPr b="0" lang="el-GR" sz="2800" spc="-4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πληροφοριών</a:t>
            </a:r>
            <a:endParaRPr b="0" lang="el-GR" sz="2800" spc="-1" strike="noStrike">
              <a:latin typeface="Arial"/>
            </a:endParaRPr>
          </a:p>
        </p:txBody>
      </p:sp>
      <p:sp>
        <p:nvSpPr>
          <p:cNvPr id="772" name="TextShape 10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C388E9CA-A176-4419-8C57-C8CB3CA88ADA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773" name="CustomShape 11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25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22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object 4" descr=""/>
            <p:cNvPicPr/>
            <p:nvPr/>
          </p:nvPicPr>
          <p:blipFill>
            <a:blip r:embed="rId2"/>
            <a:stretch/>
          </p:blipFill>
          <p:spPr>
            <a:xfrm>
              <a:off x="2444400" y="173880"/>
              <a:ext cx="4287240" cy="122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8" name="TextShape 2"/>
          <p:cNvSpPr txBox="1"/>
          <p:nvPr/>
        </p:nvSpPr>
        <p:spPr>
          <a:xfrm>
            <a:off x="2778840" y="302760"/>
            <a:ext cx="358812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ΛΕΞΕΙΣ</a:t>
            </a:r>
            <a:r>
              <a:rPr b="1" lang="el-GR" sz="4400" spc="-86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ΚΛΕΙΔΙΑ</a:t>
            </a:r>
            <a:endParaRPr b="0" lang="el-GR" sz="4400" spc="-1" strike="noStrike">
              <a:latin typeface="Calibri"/>
            </a:endParaRPr>
          </a:p>
        </p:txBody>
      </p:sp>
      <p:grpSp>
        <p:nvGrpSpPr>
          <p:cNvPr id="229" name="Group 3"/>
          <p:cNvGrpSpPr/>
          <p:nvPr/>
        </p:nvGrpSpPr>
        <p:grpSpPr>
          <a:xfrm>
            <a:off x="468000" y="1269360"/>
            <a:ext cx="8172720" cy="3785400"/>
            <a:chOff x="468000" y="1269360"/>
            <a:chExt cx="8172720" cy="3785400"/>
          </a:xfrm>
        </p:grpSpPr>
        <p:pic>
          <p:nvPicPr>
            <p:cNvPr id="230" name="object 7" descr=""/>
            <p:cNvPicPr/>
            <p:nvPr/>
          </p:nvPicPr>
          <p:blipFill>
            <a:blip r:embed="rId3"/>
            <a:stretch/>
          </p:blipFill>
          <p:spPr>
            <a:xfrm>
              <a:off x="468000" y="1304640"/>
              <a:ext cx="2663640" cy="2448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object 8" descr=""/>
            <p:cNvPicPr/>
            <p:nvPr/>
          </p:nvPicPr>
          <p:blipFill>
            <a:blip r:embed="rId4"/>
            <a:stretch/>
          </p:blipFill>
          <p:spPr>
            <a:xfrm>
              <a:off x="3420000" y="1269360"/>
              <a:ext cx="5220720" cy="37854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2" name="CustomShape 4"/>
          <p:cNvSpPr/>
          <p:nvPr/>
        </p:nvSpPr>
        <p:spPr>
          <a:xfrm>
            <a:off x="3499200" y="1201320"/>
            <a:ext cx="501408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50000"/>
              </a:lnSpc>
              <a:spcBef>
                <a:spcPts val="96"/>
              </a:spcBef>
            </a:pPr>
            <a:r>
              <a:rPr b="0" lang="el-GR" sz="3200" spc="-15" strike="noStrike">
                <a:solidFill>
                  <a:srgbClr val="ffffff"/>
                </a:solidFill>
                <a:latin typeface="Calibri"/>
              </a:rPr>
              <a:t>ΔΕΔΟΜΕΝΑ </a:t>
            </a:r>
            <a:r>
              <a:rPr b="0" lang="el-GR" sz="32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ΠΛ</a:t>
            </a:r>
            <a:r>
              <a:rPr b="0" lang="el-GR" sz="3200" spc="-15" strike="noStrike">
                <a:solidFill>
                  <a:srgbClr val="ffffff"/>
                </a:solidFill>
                <a:latin typeface="Calibri"/>
              </a:rPr>
              <a:t>Η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ΡΟΦΟΡΙ</a:t>
            </a:r>
            <a:r>
              <a:rPr b="0" lang="el-GR" sz="3200" spc="-12" strike="noStrike">
                <a:solidFill>
                  <a:srgbClr val="ffffff"/>
                </a:solidFill>
                <a:latin typeface="Calibri"/>
              </a:rPr>
              <a:t>Α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Σ 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ΕΠΕΞΕΡΓΑΣΙΑ</a:t>
            </a:r>
            <a:endParaRPr b="0" lang="el-GR" sz="3200" spc="-1" strike="noStrike">
              <a:latin typeface="Arial"/>
            </a:endParaRPr>
          </a:p>
          <a:p>
            <a:pPr marL="12600">
              <a:lnSpc>
                <a:spcPts val="5760"/>
              </a:lnSpc>
              <a:spcBef>
                <a:spcPts val="309"/>
              </a:spcBef>
            </a:pPr>
            <a:r>
              <a:rPr b="0" lang="el-GR" sz="3200" spc="-15" strike="noStrike">
                <a:solidFill>
                  <a:srgbClr val="ffffff"/>
                </a:solidFill>
                <a:latin typeface="Calibri"/>
              </a:rPr>
              <a:t>ΗΛΕΚΤΡΟΝΙΚΟΣ ΥΠΟΛΟΓΙΣΤΗΣ </a:t>
            </a:r>
            <a:r>
              <a:rPr b="0" lang="el-GR" sz="3200" spc="-710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ΠΛΗΡΟΦΟΡΙΚΗ</a:t>
            </a:r>
            <a:endParaRPr b="0" lang="el-GR" sz="3200" spc="-1" strike="noStrike">
              <a:latin typeface="Arial"/>
            </a:endParaRPr>
          </a:p>
        </p:txBody>
      </p:sp>
      <p:sp>
        <p:nvSpPr>
          <p:cNvPr id="233" name="TextShape 5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917E0F85-6DEB-482C-B79F-90250092E7D6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5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23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object 4" descr=""/>
            <p:cNvPicPr/>
            <p:nvPr/>
          </p:nvPicPr>
          <p:blipFill>
            <a:blip r:embed="rId2"/>
            <a:stretch/>
          </p:blipFill>
          <p:spPr>
            <a:xfrm>
              <a:off x="1993320" y="449640"/>
              <a:ext cx="3917160" cy="122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object 5" descr=""/>
            <p:cNvPicPr/>
            <p:nvPr/>
          </p:nvPicPr>
          <p:blipFill>
            <a:blip r:embed="rId3"/>
            <a:stretch/>
          </p:blipFill>
          <p:spPr>
            <a:xfrm>
              <a:off x="5184720" y="449640"/>
              <a:ext cx="1996920" cy="122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9" name="TextShape 2"/>
          <p:cNvSpPr txBox="1"/>
          <p:nvPr/>
        </p:nvSpPr>
        <p:spPr>
          <a:xfrm>
            <a:off x="2327400" y="578520"/>
            <a:ext cx="448776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ΔΕΔΟΜΕΝΑ</a:t>
            </a: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	</a:t>
            </a:r>
            <a:r>
              <a:rPr b="1" lang="el-GR" sz="4400" spc="-12" strike="noStrike">
                <a:solidFill>
                  <a:srgbClr val="e4e4ff"/>
                </a:solidFill>
                <a:latin typeface="Calibri"/>
              </a:rPr>
              <a:t>(Data)</a:t>
            </a:r>
            <a:endParaRPr b="0" lang="el-GR" sz="4400" spc="-1" strike="noStrike">
              <a:latin typeface="Calibri"/>
            </a:endParaRPr>
          </a:p>
        </p:txBody>
      </p:sp>
      <p:grpSp>
        <p:nvGrpSpPr>
          <p:cNvPr id="240" name="Group 3"/>
          <p:cNvGrpSpPr/>
          <p:nvPr/>
        </p:nvGrpSpPr>
        <p:grpSpPr>
          <a:xfrm>
            <a:off x="393120" y="1569600"/>
            <a:ext cx="8490600" cy="4965840"/>
            <a:chOff x="393120" y="1569600"/>
            <a:chExt cx="8490600" cy="4965840"/>
          </a:xfrm>
        </p:grpSpPr>
        <p:sp>
          <p:nvSpPr>
            <p:cNvPr id="241" name="CustomShape 4"/>
            <p:cNvSpPr/>
            <p:nvPr/>
          </p:nvSpPr>
          <p:spPr>
            <a:xfrm>
              <a:off x="468720" y="1701720"/>
              <a:ext cx="8229240" cy="1871640"/>
            </a:xfrm>
            <a:custGeom>
              <a:avLst/>
              <a:gdLst/>
              <a:ahLst/>
              <a:rect l="l" t="t" r="r" b="b"/>
              <a:pathLst>
                <a:path w="8229600" h="1871979">
                  <a:moveTo>
                    <a:pt x="8229600" y="0"/>
                  </a:moveTo>
                  <a:lnTo>
                    <a:pt x="0" y="0"/>
                  </a:lnTo>
                  <a:lnTo>
                    <a:pt x="0" y="1871472"/>
                  </a:lnTo>
                  <a:lnTo>
                    <a:pt x="8229600" y="187147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CustomShape 5"/>
            <p:cNvSpPr/>
            <p:nvPr/>
          </p:nvSpPr>
          <p:spPr>
            <a:xfrm>
              <a:off x="449640" y="1682640"/>
              <a:ext cx="8267400" cy="1908360"/>
            </a:xfrm>
            <a:custGeom>
              <a:avLst/>
              <a:gdLst/>
              <a:ahLst/>
              <a:rect l="l" t="t" r="r" b="b"/>
              <a:pathLst>
                <a:path w="8267700" h="1908810">
                  <a:moveTo>
                    <a:pt x="8242300" y="25400"/>
                  </a:moveTo>
                  <a:lnTo>
                    <a:pt x="8229600" y="25400"/>
                  </a:lnTo>
                  <a:lnTo>
                    <a:pt x="8229600" y="38100"/>
                  </a:lnTo>
                  <a:lnTo>
                    <a:pt x="8229600" y="1870710"/>
                  </a:lnTo>
                  <a:lnTo>
                    <a:pt x="38100" y="1870710"/>
                  </a:lnTo>
                  <a:lnTo>
                    <a:pt x="38100" y="38100"/>
                  </a:lnTo>
                  <a:lnTo>
                    <a:pt x="8229600" y="38100"/>
                  </a:lnTo>
                  <a:lnTo>
                    <a:pt x="8229600" y="25400"/>
                  </a:lnTo>
                  <a:lnTo>
                    <a:pt x="25400" y="25400"/>
                  </a:lnTo>
                  <a:lnTo>
                    <a:pt x="25400" y="38100"/>
                  </a:lnTo>
                  <a:lnTo>
                    <a:pt x="25400" y="1870710"/>
                  </a:lnTo>
                  <a:lnTo>
                    <a:pt x="25400" y="1883410"/>
                  </a:lnTo>
                  <a:lnTo>
                    <a:pt x="8242300" y="1883410"/>
                  </a:lnTo>
                  <a:lnTo>
                    <a:pt x="8242300" y="1871218"/>
                  </a:lnTo>
                  <a:lnTo>
                    <a:pt x="8242300" y="1870710"/>
                  </a:lnTo>
                  <a:lnTo>
                    <a:pt x="8242300" y="38100"/>
                  </a:lnTo>
                  <a:lnTo>
                    <a:pt x="8242300" y="37846"/>
                  </a:lnTo>
                  <a:lnTo>
                    <a:pt x="8242300" y="25400"/>
                  </a:lnTo>
                  <a:close/>
                  <a:moveTo>
                    <a:pt x="8267700" y="0"/>
                  </a:moveTo>
                  <a:lnTo>
                    <a:pt x="8255000" y="0"/>
                  </a:lnTo>
                  <a:lnTo>
                    <a:pt x="8255000" y="12700"/>
                  </a:lnTo>
                  <a:lnTo>
                    <a:pt x="8255000" y="1896110"/>
                  </a:lnTo>
                  <a:lnTo>
                    <a:pt x="12700" y="1896110"/>
                  </a:lnTo>
                  <a:lnTo>
                    <a:pt x="12700" y="12700"/>
                  </a:lnTo>
                  <a:lnTo>
                    <a:pt x="8255000" y="12700"/>
                  </a:lnTo>
                  <a:lnTo>
                    <a:pt x="82550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896110"/>
                  </a:lnTo>
                  <a:lnTo>
                    <a:pt x="0" y="1908810"/>
                  </a:lnTo>
                  <a:lnTo>
                    <a:pt x="8267700" y="1908810"/>
                  </a:lnTo>
                  <a:lnTo>
                    <a:pt x="8267700" y="1896618"/>
                  </a:lnTo>
                  <a:lnTo>
                    <a:pt x="8267700" y="1896110"/>
                  </a:lnTo>
                  <a:lnTo>
                    <a:pt x="8267700" y="12700"/>
                  </a:lnTo>
                  <a:lnTo>
                    <a:pt x="8267700" y="12446"/>
                  </a:lnTo>
                  <a:lnTo>
                    <a:pt x="82677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3" name="object 10" descr=""/>
            <p:cNvPicPr/>
            <p:nvPr/>
          </p:nvPicPr>
          <p:blipFill>
            <a:blip r:embed="rId4"/>
            <a:stretch/>
          </p:blipFill>
          <p:spPr>
            <a:xfrm>
              <a:off x="393120" y="1735920"/>
              <a:ext cx="572040" cy="596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object 11" descr=""/>
            <p:cNvPicPr/>
            <p:nvPr/>
          </p:nvPicPr>
          <p:blipFill>
            <a:blip r:embed="rId5"/>
            <a:stretch/>
          </p:blipFill>
          <p:spPr>
            <a:xfrm>
              <a:off x="650880" y="1569600"/>
              <a:ext cx="136440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object 12" descr=""/>
            <p:cNvPicPr/>
            <p:nvPr/>
          </p:nvPicPr>
          <p:blipFill>
            <a:blip r:embed="rId6"/>
            <a:stretch/>
          </p:blipFill>
          <p:spPr>
            <a:xfrm>
              <a:off x="1583280" y="1569600"/>
              <a:ext cx="91800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object 13" descr=""/>
            <p:cNvPicPr/>
            <p:nvPr/>
          </p:nvPicPr>
          <p:blipFill>
            <a:blip r:embed="rId7"/>
            <a:stretch/>
          </p:blipFill>
          <p:spPr>
            <a:xfrm>
              <a:off x="2069640" y="1569600"/>
              <a:ext cx="193140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object 14" descr=""/>
            <p:cNvPicPr/>
            <p:nvPr/>
          </p:nvPicPr>
          <p:blipFill>
            <a:blip r:embed="rId8"/>
            <a:stretch/>
          </p:blipFill>
          <p:spPr>
            <a:xfrm>
              <a:off x="3567600" y="1569600"/>
              <a:ext cx="11923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8" name="object 15" descr=""/>
            <p:cNvPicPr/>
            <p:nvPr/>
          </p:nvPicPr>
          <p:blipFill>
            <a:blip r:embed="rId9"/>
            <a:stretch/>
          </p:blipFill>
          <p:spPr>
            <a:xfrm>
              <a:off x="4328280" y="1569600"/>
              <a:ext cx="253800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9" name="object 16" descr=""/>
            <p:cNvPicPr/>
            <p:nvPr/>
          </p:nvPicPr>
          <p:blipFill>
            <a:blip r:embed="rId10"/>
            <a:stretch/>
          </p:blipFill>
          <p:spPr>
            <a:xfrm>
              <a:off x="6432840" y="1569600"/>
              <a:ext cx="18277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0" name="object 17" descr=""/>
            <p:cNvPicPr/>
            <p:nvPr/>
          </p:nvPicPr>
          <p:blipFill>
            <a:blip r:embed="rId11"/>
            <a:stretch/>
          </p:blipFill>
          <p:spPr>
            <a:xfrm>
              <a:off x="7827120" y="1569600"/>
              <a:ext cx="105660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1" name="object 18" descr=""/>
            <p:cNvPicPr/>
            <p:nvPr/>
          </p:nvPicPr>
          <p:blipFill>
            <a:blip r:embed="rId12"/>
            <a:stretch/>
          </p:blipFill>
          <p:spPr>
            <a:xfrm>
              <a:off x="650880" y="2008800"/>
              <a:ext cx="34156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2" name="object 19" descr=""/>
            <p:cNvPicPr/>
            <p:nvPr/>
          </p:nvPicPr>
          <p:blipFill>
            <a:blip r:embed="rId13"/>
            <a:stretch/>
          </p:blipFill>
          <p:spPr>
            <a:xfrm>
              <a:off x="3688200" y="2008800"/>
              <a:ext cx="13870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3" name="object 20" descr=""/>
            <p:cNvPicPr/>
            <p:nvPr/>
          </p:nvPicPr>
          <p:blipFill>
            <a:blip r:embed="rId14"/>
            <a:stretch/>
          </p:blipFill>
          <p:spPr>
            <a:xfrm>
              <a:off x="4696920" y="2008800"/>
              <a:ext cx="9331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4" name="object 21" descr=""/>
            <p:cNvPicPr/>
            <p:nvPr/>
          </p:nvPicPr>
          <p:blipFill>
            <a:blip r:embed="rId15"/>
            <a:stretch/>
          </p:blipFill>
          <p:spPr>
            <a:xfrm>
              <a:off x="5251680" y="2008800"/>
              <a:ext cx="11296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5" name="object 22" descr=""/>
            <p:cNvPicPr/>
            <p:nvPr/>
          </p:nvPicPr>
          <p:blipFill>
            <a:blip r:embed="rId16"/>
            <a:stretch/>
          </p:blipFill>
          <p:spPr>
            <a:xfrm>
              <a:off x="6003000" y="2008800"/>
              <a:ext cx="22543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6" name="object 23" descr=""/>
            <p:cNvPicPr/>
            <p:nvPr/>
          </p:nvPicPr>
          <p:blipFill>
            <a:blip r:embed="rId17"/>
            <a:stretch/>
          </p:blipFill>
          <p:spPr>
            <a:xfrm>
              <a:off x="7726680" y="2008800"/>
              <a:ext cx="6328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7" name="object 24" descr=""/>
            <p:cNvPicPr/>
            <p:nvPr/>
          </p:nvPicPr>
          <p:blipFill>
            <a:blip r:embed="rId18"/>
            <a:stretch/>
          </p:blipFill>
          <p:spPr>
            <a:xfrm>
              <a:off x="7982640" y="2008800"/>
              <a:ext cx="9010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8" name="object 25" descr=""/>
            <p:cNvPicPr/>
            <p:nvPr/>
          </p:nvPicPr>
          <p:blipFill>
            <a:blip r:embed="rId19"/>
            <a:stretch/>
          </p:blipFill>
          <p:spPr>
            <a:xfrm>
              <a:off x="650880" y="2447640"/>
              <a:ext cx="13690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9" name="object 26" descr=""/>
            <p:cNvPicPr/>
            <p:nvPr/>
          </p:nvPicPr>
          <p:blipFill>
            <a:blip r:embed="rId20"/>
            <a:stretch/>
          </p:blipFill>
          <p:spPr>
            <a:xfrm>
              <a:off x="1612440" y="2447640"/>
              <a:ext cx="28090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0" name="object 27" descr=""/>
            <p:cNvPicPr/>
            <p:nvPr/>
          </p:nvPicPr>
          <p:blipFill>
            <a:blip r:embed="rId21"/>
            <a:stretch/>
          </p:blipFill>
          <p:spPr>
            <a:xfrm>
              <a:off x="4014360" y="2447640"/>
              <a:ext cx="105336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1" name="object 28" descr=""/>
            <p:cNvPicPr/>
            <p:nvPr/>
          </p:nvPicPr>
          <p:blipFill>
            <a:blip r:embed="rId22"/>
            <a:stretch/>
          </p:blipFill>
          <p:spPr>
            <a:xfrm>
              <a:off x="4660560" y="2447640"/>
              <a:ext cx="9439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2" name="object 29" descr=""/>
            <p:cNvPicPr/>
            <p:nvPr/>
          </p:nvPicPr>
          <p:blipFill>
            <a:blip r:embed="rId23"/>
            <a:stretch/>
          </p:blipFill>
          <p:spPr>
            <a:xfrm>
              <a:off x="5196960" y="2447640"/>
              <a:ext cx="197244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3" name="object 30" descr=""/>
            <p:cNvPicPr/>
            <p:nvPr/>
          </p:nvPicPr>
          <p:blipFill>
            <a:blip r:embed="rId24"/>
            <a:stretch/>
          </p:blipFill>
          <p:spPr>
            <a:xfrm>
              <a:off x="6761880" y="2447640"/>
              <a:ext cx="212184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4" name="object 31" descr=""/>
            <p:cNvPicPr/>
            <p:nvPr/>
          </p:nvPicPr>
          <p:blipFill>
            <a:blip r:embed="rId25"/>
            <a:stretch/>
          </p:blipFill>
          <p:spPr>
            <a:xfrm>
              <a:off x="650880" y="2886480"/>
              <a:ext cx="276660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5" name="object 32" descr=""/>
            <p:cNvPicPr/>
            <p:nvPr/>
          </p:nvPicPr>
          <p:blipFill>
            <a:blip r:embed="rId26"/>
            <a:stretch/>
          </p:blipFill>
          <p:spPr>
            <a:xfrm>
              <a:off x="2886480" y="2886480"/>
              <a:ext cx="6328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6" name="object 33" descr=""/>
            <p:cNvPicPr/>
            <p:nvPr/>
          </p:nvPicPr>
          <p:blipFill>
            <a:blip r:embed="rId27"/>
            <a:stretch/>
          </p:blipFill>
          <p:spPr>
            <a:xfrm>
              <a:off x="4161960" y="378864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7" name="object 34" descr=""/>
            <p:cNvPicPr/>
            <p:nvPr/>
          </p:nvPicPr>
          <p:blipFill>
            <a:blip r:embed="rId28"/>
            <a:stretch/>
          </p:blipFill>
          <p:spPr>
            <a:xfrm>
              <a:off x="4440960" y="3663720"/>
              <a:ext cx="7228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8" name="object 35" descr=""/>
            <p:cNvPicPr/>
            <p:nvPr/>
          </p:nvPicPr>
          <p:blipFill>
            <a:blip r:embed="rId29"/>
            <a:stretch/>
          </p:blipFill>
          <p:spPr>
            <a:xfrm>
              <a:off x="4831200" y="3663720"/>
              <a:ext cx="16326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9" name="object 36" descr=""/>
            <p:cNvPicPr/>
            <p:nvPr/>
          </p:nvPicPr>
          <p:blipFill>
            <a:blip r:embed="rId30"/>
            <a:stretch/>
          </p:blipFill>
          <p:spPr>
            <a:xfrm>
              <a:off x="6131160" y="3663720"/>
              <a:ext cx="127764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0" name="object 37" descr=""/>
            <p:cNvPicPr/>
            <p:nvPr/>
          </p:nvPicPr>
          <p:blipFill>
            <a:blip r:embed="rId31"/>
            <a:stretch/>
          </p:blipFill>
          <p:spPr>
            <a:xfrm>
              <a:off x="7072920" y="3663720"/>
              <a:ext cx="7120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1" name="object 38" descr=""/>
            <p:cNvPicPr/>
            <p:nvPr/>
          </p:nvPicPr>
          <p:blipFill>
            <a:blip r:embed="rId32"/>
            <a:stretch/>
          </p:blipFill>
          <p:spPr>
            <a:xfrm>
              <a:off x="7450920" y="3663720"/>
              <a:ext cx="10137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2" name="object 39" descr=""/>
            <p:cNvPicPr/>
            <p:nvPr/>
          </p:nvPicPr>
          <p:blipFill>
            <a:blip r:embed="rId33"/>
            <a:stretch/>
          </p:blipFill>
          <p:spPr>
            <a:xfrm>
              <a:off x="8061840" y="3663720"/>
              <a:ext cx="48492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3" name="object 40" descr=""/>
            <p:cNvPicPr/>
            <p:nvPr/>
          </p:nvPicPr>
          <p:blipFill>
            <a:blip r:embed="rId34"/>
            <a:stretch/>
          </p:blipFill>
          <p:spPr>
            <a:xfrm>
              <a:off x="5533560" y="422748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4" name="object 41" descr=""/>
            <p:cNvPicPr/>
            <p:nvPr/>
          </p:nvPicPr>
          <p:blipFill>
            <a:blip r:embed="rId35"/>
            <a:stretch/>
          </p:blipFill>
          <p:spPr>
            <a:xfrm>
              <a:off x="5766840" y="4102560"/>
              <a:ext cx="142236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5" name="object 42" descr=""/>
            <p:cNvPicPr/>
            <p:nvPr/>
          </p:nvPicPr>
          <p:blipFill>
            <a:blip r:embed="rId36"/>
            <a:stretch/>
          </p:blipFill>
          <p:spPr>
            <a:xfrm>
              <a:off x="5533560" y="466632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6" name="object 43" descr=""/>
            <p:cNvPicPr/>
            <p:nvPr/>
          </p:nvPicPr>
          <p:blipFill>
            <a:blip r:embed="rId37"/>
            <a:stretch/>
          </p:blipFill>
          <p:spPr>
            <a:xfrm>
              <a:off x="5766840" y="4541400"/>
              <a:ext cx="118908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7" name="object 44" descr=""/>
            <p:cNvPicPr/>
            <p:nvPr/>
          </p:nvPicPr>
          <p:blipFill>
            <a:blip r:embed="rId38"/>
            <a:stretch/>
          </p:blipFill>
          <p:spPr>
            <a:xfrm>
              <a:off x="5533560" y="510552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8" name="object 45" descr=""/>
            <p:cNvPicPr/>
            <p:nvPr/>
          </p:nvPicPr>
          <p:blipFill>
            <a:blip r:embed="rId39"/>
            <a:stretch/>
          </p:blipFill>
          <p:spPr>
            <a:xfrm>
              <a:off x="5766840" y="4980600"/>
              <a:ext cx="13446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9" name="object 46" descr=""/>
            <p:cNvPicPr/>
            <p:nvPr/>
          </p:nvPicPr>
          <p:blipFill>
            <a:blip r:embed="rId40"/>
            <a:stretch/>
          </p:blipFill>
          <p:spPr>
            <a:xfrm>
              <a:off x="5533560" y="554436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0" name="object 47" descr=""/>
            <p:cNvPicPr/>
            <p:nvPr/>
          </p:nvPicPr>
          <p:blipFill>
            <a:blip r:embed="rId41"/>
            <a:stretch/>
          </p:blipFill>
          <p:spPr>
            <a:xfrm>
              <a:off x="5766840" y="5419440"/>
              <a:ext cx="9774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1" name="object 48" descr=""/>
            <p:cNvPicPr/>
            <p:nvPr/>
          </p:nvPicPr>
          <p:blipFill>
            <a:blip r:embed="rId42"/>
            <a:stretch/>
          </p:blipFill>
          <p:spPr>
            <a:xfrm>
              <a:off x="5533560" y="5983200"/>
              <a:ext cx="433080" cy="45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2" name="object 49" descr=""/>
            <p:cNvPicPr/>
            <p:nvPr/>
          </p:nvPicPr>
          <p:blipFill>
            <a:blip r:embed="rId43"/>
            <a:stretch/>
          </p:blipFill>
          <p:spPr>
            <a:xfrm>
              <a:off x="5766840" y="5858280"/>
              <a:ext cx="1528920" cy="677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3" name="TextShape 6"/>
          <p:cNvSpPr txBox="1"/>
          <p:nvPr/>
        </p:nvSpPr>
        <p:spPr>
          <a:xfrm>
            <a:off x="524520" y="1659600"/>
            <a:ext cx="8094240" cy="4643280"/>
          </a:xfrm>
          <a:prstGeom prst="rect">
            <a:avLst/>
          </a:prstGeom>
          <a:noFill/>
          <a:ln>
            <a:noFill/>
          </a:ln>
        </p:spPr>
        <p:txBody>
          <a:bodyPr lIns="0" rIns="0" tIns="62280" bIns="0">
            <a:noAutofit/>
          </a:bodyPr>
          <a:p>
            <a:pPr marL="354960" indent="-342720" algn="just">
              <a:lnSpc>
                <a:spcPct val="90000"/>
              </a:lnSpc>
              <a:spcBef>
                <a:spcPts val="490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Είναι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τα στοιχεία </a:t>
            </a:r>
            <a:r>
              <a:rPr b="0" lang="el-GR" sz="3200" spc="4" strike="noStrike">
                <a:solidFill>
                  <a:srgbClr val="ffffff"/>
                </a:solidFill>
                <a:latin typeface="Calibri"/>
              </a:rPr>
              <a:t>που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θεωρούνται </a:t>
            </a:r>
            <a:r>
              <a:rPr b="1" lang="el-GR" sz="3200" spc="-7" strike="noStrike">
                <a:solidFill>
                  <a:srgbClr val="ccff66"/>
                </a:solidFill>
                <a:latin typeface="Calibri"/>
              </a:rPr>
              <a:t>γνωστά </a:t>
            </a:r>
            <a:r>
              <a:rPr b="0" lang="el-GR" sz="3200" spc="-12" strike="noStrike">
                <a:solidFill>
                  <a:srgbClr val="ffffff"/>
                </a:solidFill>
                <a:latin typeface="Calibri"/>
              </a:rPr>
              <a:t>και </a:t>
            </a:r>
            <a:r>
              <a:rPr b="0" lang="el-GR" sz="3200" spc="-710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l-GR" sz="3200" spc="-7" strike="noStrike">
                <a:solidFill>
                  <a:srgbClr val="ccff66"/>
                </a:solidFill>
                <a:latin typeface="Calibri"/>
              </a:rPr>
              <a:t>αδιαμφισβήτητα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μέσα σε ένα πρόβλημα.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Σε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αυτά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στηριζόμαστε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για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να κάνουμε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διάφορες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 επεξεργασίες.</a:t>
            </a:r>
            <a:endParaRPr b="0" lang="el-GR" sz="3200" spc="-1" strike="noStrike">
              <a:latin typeface="Calibri"/>
            </a:endParaRPr>
          </a:p>
          <a:p>
            <a:pPr lvl="1" marL="4084920" indent="-343080">
              <a:lnSpc>
                <a:spcPct val="100000"/>
              </a:lnSpc>
              <a:spcBef>
                <a:spcPts val="2089"/>
              </a:spcBef>
              <a:buClr>
                <a:srgbClr val="ffcc00"/>
              </a:buClr>
              <a:buSzPct val="69000"/>
              <a:buFont typeface="Wingdings" charset="2"/>
              <a:buChar char=""/>
            </a:pPr>
            <a:r>
              <a:rPr b="0" lang="el-GR" sz="2400" spc="-7" strike="noStrike">
                <a:solidFill>
                  <a:srgbClr val="ffffff"/>
                </a:solidFill>
                <a:latin typeface="Calibri"/>
              </a:rPr>
              <a:t>Τα</a:t>
            </a:r>
            <a:r>
              <a:rPr b="0" lang="el-GR" sz="2400" spc="-1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δεδομένα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μπορεί</a:t>
            </a:r>
            <a:r>
              <a:rPr b="0" lang="el-GR" sz="2400" spc="-2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ffffff"/>
                </a:solidFill>
                <a:latin typeface="Calibri"/>
              </a:rPr>
              <a:t>να</a:t>
            </a:r>
            <a:r>
              <a:rPr b="0" lang="el-GR" sz="24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400" spc="-12" strike="noStrike">
                <a:solidFill>
                  <a:srgbClr val="ffffff"/>
                </a:solidFill>
                <a:latin typeface="Calibri"/>
              </a:rPr>
              <a:t>είναι:</a:t>
            </a:r>
            <a:endParaRPr b="0" lang="el-GR" sz="2400" spc="-1" strike="noStrike">
              <a:latin typeface="Calibri"/>
            </a:endParaRPr>
          </a:p>
          <a:p>
            <a:pPr lvl="2" marL="5410800" indent="-297360">
              <a:lnSpc>
                <a:spcPct val="100000"/>
              </a:lnSpc>
              <a:spcBef>
                <a:spcPts val="581"/>
              </a:spcBef>
              <a:buClr>
                <a:srgbClr val="a885df"/>
              </a:buClr>
              <a:buSzPct val="69000"/>
              <a:buFont typeface="Wingdings" charset="2"/>
              <a:buChar char=""/>
            </a:pPr>
            <a:r>
              <a:rPr b="1" i="1" lang="el-GR" sz="2400" spc="-7" strike="noStrike">
                <a:solidFill>
                  <a:srgbClr val="ffffff"/>
                </a:solidFill>
                <a:latin typeface="Calibri"/>
              </a:rPr>
              <a:t>Αριθμοί</a:t>
            </a:r>
            <a:endParaRPr b="0" lang="el-GR" sz="2400" spc="-1" strike="noStrike">
              <a:latin typeface="Calibri"/>
            </a:endParaRPr>
          </a:p>
          <a:p>
            <a:pPr lvl="2" marL="5410800" indent="-297360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9000"/>
              <a:buFont typeface="Wingdings" charset="2"/>
              <a:buChar char=""/>
            </a:pPr>
            <a:r>
              <a:rPr b="1" i="1" lang="el-GR" sz="2400" spc="-7" strike="noStrike">
                <a:solidFill>
                  <a:srgbClr val="ffffff"/>
                </a:solidFill>
                <a:latin typeface="Calibri"/>
              </a:rPr>
              <a:t>Λέξεις</a:t>
            </a:r>
            <a:endParaRPr b="0" lang="el-GR" sz="2400" spc="-1" strike="noStrike">
              <a:latin typeface="Calibri"/>
            </a:endParaRPr>
          </a:p>
          <a:p>
            <a:pPr lvl="2" marL="5410800" indent="-297360">
              <a:lnSpc>
                <a:spcPct val="100000"/>
              </a:lnSpc>
              <a:spcBef>
                <a:spcPts val="581"/>
              </a:spcBef>
              <a:buClr>
                <a:srgbClr val="a885df"/>
              </a:buClr>
              <a:buSzPct val="69000"/>
              <a:buFont typeface="Wingdings" charset="2"/>
              <a:buChar char=""/>
            </a:pPr>
            <a:r>
              <a:rPr b="1" i="1" lang="el-GR" sz="2400" spc="-15" strike="noStrike">
                <a:solidFill>
                  <a:srgbClr val="ffffff"/>
                </a:solidFill>
                <a:latin typeface="Calibri"/>
              </a:rPr>
              <a:t>Εικόνες</a:t>
            </a:r>
            <a:endParaRPr b="0" lang="el-GR" sz="2400" spc="-1" strike="noStrike">
              <a:latin typeface="Calibri"/>
            </a:endParaRPr>
          </a:p>
          <a:p>
            <a:pPr lvl="2" marL="5410800" indent="-297360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9000"/>
              <a:buFont typeface="Wingdings" charset="2"/>
              <a:buChar char=""/>
            </a:pPr>
            <a:r>
              <a:rPr b="1" i="1" lang="el-GR" sz="2400" spc="-12" strike="noStrike">
                <a:solidFill>
                  <a:srgbClr val="ffffff"/>
                </a:solidFill>
                <a:latin typeface="Calibri"/>
              </a:rPr>
              <a:t>Ήχοι</a:t>
            </a:r>
            <a:endParaRPr b="0" lang="el-GR" sz="2400" spc="-1" strike="noStrike">
              <a:latin typeface="Calibri"/>
            </a:endParaRPr>
          </a:p>
          <a:p>
            <a:pPr lvl="2" marL="5410800" indent="-297360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9000"/>
              <a:buFont typeface="Wingdings" charset="2"/>
              <a:buChar char=""/>
            </a:pPr>
            <a:r>
              <a:rPr b="1" i="1" lang="el-GR" sz="2400" spc="-12" strike="noStrike">
                <a:solidFill>
                  <a:srgbClr val="ffffff"/>
                </a:solidFill>
                <a:latin typeface="Calibri"/>
              </a:rPr>
              <a:t>Σύμβολα</a:t>
            </a:r>
            <a:endParaRPr b="0" lang="el-GR" sz="2400" spc="-1" strike="noStrike">
              <a:latin typeface="Calibri"/>
            </a:endParaRPr>
          </a:p>
        </p:txBody>
      </p:sp>
      <p:pic>
        <p:nvPicPr>
          <p:cNvPr id="284" name="object 51" descr=""/>
          <p:cNvPicPr/>
          <p:nvPr/>
        </p:nvPicPr>
        <p:blipFill>
          <a:blip r:embed="rId44"/>
          <a:stretch/>
        </p:blipFill>
        <p:spPr>
          <a:xfrm>
            <a:off x="579240" y="3817800"/>
            <a:ext cx="3548160" cy="2516400"/>
          </a:xfrm>
          <a:prstGeom prst="rect">
            <a:avLst/>
          </a:prstGeom>
          <a:ln>
            <a:noFill/>
          </a:ln>
        </p:spPr>
      </p:pic>
      <p:sp>
        <p:nvSpPr>
          <p:cNvPr id="285" name="TextShape 7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8A849C4D-8985-4F08-B9A5-E0D3FC7583C3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286" name="CustomShape 8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45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3176640" y="461880"/>
            <a:ext cx="279288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ΔΕΔΟΜΕΝΑ</a:t>
            </a:r>
            <a:endParaRPr b="0" lang="el-GR" sz="4400" spc="-1" strike="noStrike">
              <a:latin typeface="Calibri"/>
            </a:endParaRPr>
          </a:p>
        </p:txBody>
      </p:sp>
      <p:pic>
        <p:nvPicPr>
          <p:cNvPr id="288" name="object 3" descr=""/>
          <p:cNvPicPr/>
          <p:nvPr/>
        </p:nvPicPr>
        <p:blipFill>
          <a:blip r:embed="rId1"/>
          <a:stretch/>
        </p:blipFill>
        <p:spPr>
          <a:xfrm>
            <a:off x="754560" y="4652640"/>
            <a:ext cx="1513080" cy="1310400"/>
          </a:xfrm>
          <a:prstGeom prst="rect">
            <a:avLst/>
          </a:prstGeom>
          <a:ln>
            <a:noFill/>
          </a:ln>
        </p:spPr>
      </p:pic>
      <p:pic>
        <p:nvPicPr>
          <p:cNvPr id="289" name="object 4" descr=""/>
          <p:cNvPicPr/>
          <p:nvPr/>
        </p:nvPicPr>
        <p:blipFill>
          <a:blip r:embed="rId2"/>
          <a:stretch/>
        </p:blipFill>
        <p:spPr>
          <a:xfrm>
            <a:off x="4284000" y="4761000"/>
            <a:ext cx="1225080" cy="1153440"/>
          </a:xfrm>
          <a:prstGeom prst="rect">
            <a:avLst/>
          </a:prstGeom>
          <a:ln>
            <a:noFill/>
          </a:ln>
        </p:spPr>
      </p:pic>
      <p:pic>
        <p:nvPicPr>
          <p:cNvPr id="290" name="object 5" descr=""/>
          <p:cNvPicPr/>
          <p:nvPr/>
        </p:nvPicPr>
        <p:blipFill>
          <a:blip r:embed="rId3"/>
          <a:stretch/>
        </p:blipFill>
        <p:spPr>
          <a:xfrm>
            <a:off x="6370200" y="3320640"/>
            <a:ext cx="972000" cy="865440"/>
          </a:xfrm>
          <a:prstGeom prst="rect">
            <a:avLst/>
          </a:prstGeom>
          <a:ln>
            <a:noFill/>
          </a:ln>
        </p:spPr>
      </p:pic>
      <p:pic>
        <p:nvPicPr>
          <p:cNvPr id="291" name="object 6" descr=""/>
          <p:cNvPicPr/>
          <p:nvPr/>
        </p:nvPicPr>
        <p:blipFill>
          <a:blip r:embed="rId4"/>
          <a:stretch/>
        </p:blipFill>
        <p:spPr>
          <a:xfrm>
            <a:off x="2734200" y="3320640"/>
            <a:ext cx="1260000" cy="950760"/>
          </a:xfrm>
          <a:prstGeom prst="rect">
            <a:avLst/>
          </a:prstGeom>
          <a:ln>
            <a:noFill/>
          </a:ln>
        </p:spPr>
      </p:pic>
      <p:pic>
        <p:nvPicPr>
          <p:cNvPr id="292" name="object 7" descr=""/>
          <p:cNvPicPr/>
          <p:nvPr/>
        </p:nvPicPr>
        <p:blipFill>
          <a:blip r:embed="rId5"/>
          <a:stretch/>
        </p:blipFill>
        <p:spPr>
          <a:xfrm>
            <a:off x="5867280" y="4977360"/>
            <a:ext cx="1150200" cy="865440"/>
          </a:xfrm>
          <a:prstGeom prst="rect">
            <a:avLst/>
          </a:prstGeom>
          <a:ln>
            <a:noFill/>
          </a:ln>
        </p:spPr>
      </p:pic>
      <p:pic>
        <p:nvPicPr>
          <p:cNvPr id="293" name="object 8" descr=""/>
          <p:cNvPicPr/>
          <p:nvPr/>
        </p:nvPicPr>
        <p:blipFill>
          <a:blip r:embed="rId6"/>
          <a:stretch/>
        </p:blipFill>
        <p:spPr>
          <a:xfrm>
            <a:off x="2734200" y="5058000"/>
            <a:ext cx="1080000" cy="900360"/>
          </a:xfrm>
          <a:prstGeom prst="rect">
            <a:avLst/>
          </a:prstGeom>
          <a:ln>
            <a:noFill/>
          </a:ln>
        </p:spPr>
      </p:pic>
      <p:pic>
        <p:nvPicPr>
          <p:cNvPr id="294" name="object 9" descr=""/>
          <p:cNvPicPr/>
          <p:nvPr/>
        </p:nvPicPr>
        <p:blipFill>
          <a:blip r:embed="rId7"/>
          <a:stretch/>
        </p:blipFill>
        <p:spPr>
          <a:xfrm>
            <a:off x="646200" y="3320640"/>
            <a:ext cx="1618200" cy="889560"/>
          </a:xfrm>
          <a:prstGeom prst="rect">
            <a:avLst/>
          </a:prstGeom>
          <a:ln>
            <a:noFill/>
          </a:ln>
        </p:spPr>
      </p:pic>
      <p:grpSp>
        <p:nvGrpSpPr>
          <p:cNvPr id="295" name="Group 2"/>
          <p:cNvGrpSpPr/>
          <p:nvPr/>
        </p:nvGrpSpPr>
        <p:grpSpPr>
          <a:xfrm>
            <a:off x="609480" y="1665720"/>
            <a:ext cx="7741800" cy="1244880"/>
            <a:chOff x="609480" y="1665720"/>
            <a:chExt cx="7741800" cy="1244880"/>
          </a:xfrm>
        </p:grpSpPr>
        <p:pic>
          <p:nvPicPr>
            <p:cNvPr id="296" name="object 11" descr=""/>
            <p:cNvPicPr/>
            <p:nvPr/>
          </p:nvPicPr>
          <p:blipFill>
            <a:blip r:embed="rId8"/>
            <a:stretch/>
          </p:blipFill>
          <p:spPr>
            <a:xfrm>
              <a:off x="609480" y="1731240"/>
              <a:ext cx="1638000" cy="1116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7" name="object 12" descr=""/>
            <p:cNvPicPr/>
            <p:nvPr/>
          </p:nvPicPr>
          <p:blipFill>
            <a:blip r:embed="rId9"/>
            <a:stretch/>
          </p:blipFill>
          <p:spPr>
            <a:xfrm>
              <a:off x="5146560" y="1700640"/>
              <a:ext cx="1404720" cy="1185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8" name="object 13" descr=""/>
            <p:cNvPicPr/>
            <p:nvPr/>
          </p:nvPicPr>
          <p:blipFill>
            <a:blip r:embed="rId10"/>
            <a:stretch/>
          </p:blipFill>
          <p:spPr>
            <a:xfrm>
              <a:off x="6909840" y="1737360"/>
              <a:ext cx="1441440" cy="1105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9" name="object 14" descr=""/>
            <p:cNvPicPr/>
            <p:nvPr/>
          </p:nvPicPr>
          <p:blipFill>
            <a:blip r:embed="rId11"/>
            <a:stretch/>
          </p:blipFill>
          <p:spPr>
            <a:xfrm>
              <a:off x="2698920" y="1665720"/>
              <a:ext cx="2174400" cy="12448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00" name="object 15" descr=""/>
          <p:cNvPicPr/>
          <p:nvPr/>
        </p:nvPicPr>
        <p:blipFill>
          <a:blip r:embed="rId12"/>
          <a:stretch/>
        </p:blipFill>
        <p:spPr>
          <a:xfrm>
            <a:off x="4498920" y="3249000"/>
            <a:ext cx="1409400" cy="1086120"/>
          </a:xfrm>
          <a:prstGeom prst="rect">
            <a:avLst/>
          </a:prstGeom>
          <a:ln>
            <a:noFill/>
          </a:ln>
        </p:spPr>
      </p:pic>
      <p:pic>
        <p:nvPicPr>
          <p:cNvPr id="301" name="object 16" descr=""/>
          <p:cNvPicPr/>
          <p:nvPr/>
        </p:nvPicPr>
        <p:blipFill>
          <a:blip r:embed="rId13"/>
          <a:stretch/>
        </p:blipFill>
        <p:spPr>
          <a:xfrm>
            <a:off x="7234560" y="4797720"/>
            <a:ext cx="1333080" cy="1257120"/>
          </a:xfrm>
          <a:prstGeom prst="rect">
            <a:avLst/>
          </a:prstGeom>
          <a:ln>
            <a:noFill/>
          </a:ln>
        </p:spPr>
      </p:pic>
      <p:grpSp>
        <p:nvGrpSpPr>
          <p:cNvPr id="302" name="Group 3"/>
          <p:cNvGrpSpPr/>
          <p:nvPr/>
        </p:nvGrpSpPr>
        <p:grpSpPr>
          <a:xfrm>
            <a:off x="7594200" y="3285720"/>
            <a:ext cx="1056240" cy="882000"/>
            <a:chOff x="7594200" y="3285720"/>
            <a:chExt cx="1056240" cy="882000"/>
          </a:xfrm>
        </p:grpSpPr>
        <p:sp>
          <p:nvSpPr>
            <p:cNvPr id="303" name="CustomShape 4"/>
            <p:cNvSpPr/>
            <p:nvPr/>
          </p:nvSpPr>
          <p:spPr>
            <a:xfrm>
              <a:off x="7670520" y="3357360"/>
              <a:ext cx="979920" cy="810360"/>
            </a:xfrm>
            <a:custGeom>
              <a:avLst/>
              <a:gdLst/>
              <a:ahLst/>
              <a:rect l="l" t="t" r="r" b="b"/>
              <a:pathLst>
                <a:path w="980440" h="810895">
                  <a:moveTo>
                    <a:pt x="849185" y="159639"/>
                  </a:moveTo>
                  <a:lnTo>
                    <a:pt x="335711" y="159639"/>
                  </a:lnTo>
                  <a:lnTo>
                    <a:pt x="331139" y="159639"/>
                  </a:lnTo>
                  <a:lnTo>
                    <a:pt x="326580" y="159639"/>
                  </a:lnTo>
                  <a:lnTo>
                    <a:pt x="327088" y="370332"/>
                  </a:lnTo>
                  <a:lnTo>
                    <a:pt x="326199" y="593598"/>
                  </a:lnTo>
                  <a:lnTo>
                    <a:pt x="321754" y="591566"/>
                  </a:lnTo>
                  <a:lnTo>
                    <a:pt x="304990" y="581266"/>
                  </a:lnTo>
                  <a:lnTo>
                    <a:pt x="304990" y="586727"/>
                  </a:lnTo>
                  <a:lnTo>
                    <a:pt x="304990" y="592074"/>
                  </a:lnTo>
                  <a:lnTo>
                    <a:pt x="304990" y="606679"/>
                  </a:lnTo>
                  <a:lnTo>
                    <a:pt x="299402" y="632460"/>
                  </a:lnTo>
                  <a:lnTo>
                    <a:pt x="271335" y="673481"/>
                  </a:lnTo>
                  <a:lnTo>
                    <a:pt x="220916" y="709549"/>
                  </a:lnTo>
                  <a:lnTo>
                    <a:pt x="153606" y="724916"/>
                  </a:lnTo>
                  <a:lnTo>
                    <a:pt x="114236" y="730008"/>
                  </a:lnTo>
                  <a:lnTo>
                    <a:pt x="74993" y="724916"/>
                  </a:lnTo>
                  <a:lnTo>
                    <a:pt x="11772" y="710793"/>
                  </a:lnTo>
                  <a:lnTo>
                    <a:pt x="0" y="705294"/>
                  </a:lnTo>
                  <a:lnTo>
                    <a:pt x="1079" y="710184"/>
                  </a:lnTo>
                  <a:lnTo>
                    <a:pt x="30162" y="752856"/>
                  </a:lnTo>
                  <a:lnTo>
                    <a:pt x="82105" y="789940"/>
                  </a:lnTo>
                  <a:lnTo>
                    <a:pt x="150558" y="805561"/>
                  </a:lnTo>
                  <a:lnTo>
                    <a:pt x="190436" y="810895"/>
                  </a:lnTo>
                  <a:lnTo>
                    <a:pt x="230441" y="805561"/>
                  </a:lnTo>
                  <a:lnTo>
                    <a:pt x="256819" y="801624"/>
                  </a:lnTo>
                  <a:lnTo>
                    <a:pt x="264477" y="800481"/>
                  </a:lnTo>
                  <a:lnTo>
                    <a:pt x="327850" y="773938"/>
                  </a:lnTo>
                  <a:lnTo>
                    <a:pt x="368236" y="731774"/>
                  </a:lnTo>
                  <a:lnTo>
                    <a:pt x="385762" y="683387"/>
                  </a:lnTo>
                  <a:lnTo>
                    <a:pt x="385762" y="240411"/>
                  </a:lnTo>
                  <a:lnTo>
                    <a:pt x="849185" y="240411"/>
                  </a:lnTo>
                  <a:lnTo>
                    <a:pt x="849185" y="235839"/>
                  </a:lnTo>
                  <a:lnTo>
                    <a:pt x="849185" y="231267"/>
                  </a:lnTo>
                  <a:lnTo>
                    <a:pt x="849185" y="159639"/>
                  </a:lnTo>
                  <a:close/>
                  <a:moveTo>
                    <a:pt x="980376" y="0"/>
                  </a:moveTo>
                  <a:lnTo>
                    <a:pt x="899604" y="0"/>
                  </a:lnTo>
                  <a:lnTo>
                    <a:pt x="899604" y="4572"/>
                  </a:lnTo>
                  <a:lnTo>
                    <a:pt x="899604" y="9144"/>
                  </a:lnTo>
                  <a:lnTo>
                    <a:pt x="899604" y="231267"/>
                  </a:lnTo>
                  <a:lnTo>
                    <a:pt x="899604" y="235839"/>
                  </a:lnTo>
                  <a:lnTo>
                    <a:pt x="899604" y="240411"/>
                  </a:lnTo>
                  <a:lnTo>
                    <a:pt x="920813" y="240411"/>
                  </a:lnTo>
                  <a:lnTo>
                    <a:pt x="920813" y="592582"/>
                  </a:lnTo>
                  <a:lnTo>
                    <a:pt x="910653" y="586359"/>
                  </a:lnTo>
                  <a:lnTo>
                    <a:pt x="899604" y="581317"/>
                  </a:lnTo>
                  <a:lnTo>
                    <a:pt x="899604" y="586384"/>
                  </a:lnTo>
                  <a:lnTo>
                    <a:pt x="899604" y="591362"/>
                  </a:lnTo>
                  <a:lnTo>
                    <a:pt x="899604" y="606679"/>
                  </a:lnTo>
                  <a:lnTo>
                    <a:pt x="894016" y="632460"/>
                  </a:lnTo>
                  <a:lnTo>
                    <a:pt x="865949" y="673481"/>
                  </a:lnTo>
                  <a:lnTo>
                    <a:pt x="815530" y="709549"/>
                  </a:lnTo>
                  <a:lnTo>
                    <a:pt x="748220" y="724916"/>
                  </a:lnTo>
                  <a:lnTo>
                    <a:pt x="708977" y="730008"/>
                  </a:lnTo>
                  <a:lnTo>
                    <a:pt x="669607" y="724916"/>
                  </a:lnTo>
                  <a:lnTo>
                    <a:pt x="606386" y="710793"/>
                  </a:lnTo>
                  <a:lnTo>
                    <a:pt x="594626" y="705319"/>
                  </a:lnTo>
                  <a:lnTo>
                    <a:pt x="595693" y="710184"/>
                  </a:lnTo>
                  <a:lnTo>
                    <a:pt x="624649" y="752856"/>
                  </a:lnTo>
                  <a:lnTo>
                    <a:pt x="676719" y="789940"/>
                  </a:lnTo>
                  <a:lnTo>
                    <a:pt x="745172" y="805561"/>
                  </a:lnTo>
                  <a:lnTo>
                    <a:pt x="785177" y="810895"/>
                  </a:lnTo>
                  <a:lnTo>
                    <a:pt x="825055" y="805561"/>
                  </a:lnTo>
                  <a:lnTo>
                    <a:pt x="851433" y="801624"/>
                  </a:lnTo>
                  <a:lnTo>
                    <a:pt x="859091" y="800481"/>
                  </a:lnTo>
                  <a:lnTo>
                    <a:pt x="922464" y="773938"/>
                  </a:lnTo>
                  <a:lnTo>
                    <a:pt x="962850" y="731774"/>
                  </a:lnTo>
                  <a:lnTo>
                    <a:pt x="980376" y="683387"/>
                  </a:lnTo>
                  <a:lnTo>
                    <a:pt x="98037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CustomShape 5"/>
            <p:cNvSpPr/>
            <p:nvPr/>
          </p:nvSpPr>
          <p:spPr>
            <a:xfrm>
              <a:off x="7594200" y="3285720"/>
              <a:ext cx="975600" cy="801720"/>
            </a:xfrm>
            <a:custGeom>
              <a:avLst/>
              <a:gdLst/>
              <a:ahLst/>
              <a:rect l="l" t="t" r="r" b="b"/>
              <a:pathLst>
                <a:path w="975995" h="802004">
                  <a:moveTo>
                    <a:pt x="975994" y="0"/>
                  </a:moveTo>
                  <a:lnTo>
                    <a:pt x="330961" y="0"/>
                  </a:lnTo>
                  <a:lnTo>
                    <a:pt x="331850" y="365759"/>
                  </a:lnTo>
                  <a:lnTo>
                    <a:pt x="330961" y="596137"/>
                  </a:lnTo>
                  <a:lnTo>
                    <a:pt x="319785" y="590930"/>
                  </a:lnTo>
                  <a:lnTo>
                    <a:pt x="302894" y="580770"/>
                  </a:lnTo>
                  <a:lnTo>
                    <a:pt x="252349" y="565276"/>
                  </a:lnTo>
                  <a:lnTo>
                    <a:pt x="229997" y="560196"/>
                  </a:lnTo>
                  <a:lnTo>
                    <a:pt x="151383" y="560196"/>
                  </a:lnTo>
                  <a:lnTo>
                    <a:pt x="117728" y="565276"/>
                  </a:lnTo>
                  <a:lnTo>
                    <a:pt x="84074" y="580770"/>
                  </a:lnTo>
                  <a:lnTo>
                    <a:pt x="56133" y="590930"/>
                  </a:lnTo>
                  <a:lnTo>
                    <a:pt x="33654" y="611504"/>
                  </a:lnTo>
                  <a:lnTo>
                    <a:pt x="16763" y="632078"/>
                  </a:lnTo>
                  <a:lnTo>
                    <a:pt x="5587" y="652652"/>
                  </a:lnTo>
                  <a:lnTo>
                    <a:pt x="0" y="678306"/>
                  </a:lnTo>
                  <a:lnTo>
                    <a:pt x="5587" y="704087"/>
                  </a:lnTo>
                  <a:lnTo>
                    <a:pt x="33654" y="745108"/>
                  </a:lnTo>
                  <a:lnTo>
                    <a:pt x="84074" y="781176"/>
                  </a:lnTo>
                  <a:lnTo>
                    <a:pt x="151383" y="796543"/>
                  </a:lnTo>
                  <a:lnTo>
                    <a:pt x="190626" y="801623"/>
                  </a:lnTo>
                  <a:lnTo>
                    <a:pt x="229997" y="796543"/>
                  </a:lnTo>
                  <a:lnTo>
                    <a:pt x="297306" y="781176"/>
                  </a:lnTo>
                  <a:lnTo>
                    <a:pt x="347725" y="745108"/>
                  </a:lnTo>
                  <a:lnTo>
                    <a:pt x="375792" y="704087"/>
                  </a:lnTo>
                  <a:lnTo>
                    <a:pt x="381380" y="678306"/>
                  </a:lnTo>
                  <a:lnTo>
                    <a:pt x="381380" y="231266"/>
                  </a:lnTo>
                  <a:lnTo>
                    <a:pt x="925576" y="231266"/>
                  </a:lnTo>
                  <a:lnTo>
                    <a:pt x="925576" y="596137"/>
                  </a:lnTo>
                  <a:lnTo>
                    <a:pt x="908684" y="585851"/>
                  </a:lnTo>
                  <a:lnTo>
                    <a:pt x="897508" y="580770"/>
                  </a:lnTo>
                  <a:lnTo>
                    <a:pt x="863853" y="570483"/>
                  </a:lnTo>
                  <a:lnTo>
                    <a:pt x="841375" y="565276"/>
                  </a:lnTo>
                  <a:lnTo>
                    <a:pt x="824610" y="560196"/>
                  </a:lnTo>
                  <a:lnTo>
                    <a:pt x="745998" y="560196"/>
                  </a:lnTo>
                  <a:lnTo>
                    <a:pt x="712342" y="565276"/>
                  </a:lnTo>
                  <a:lnTo>
                    <a:pt x="678687" y="580770"/>
                  </a:lnTo>
                  <a:lnTo>
                    <a:pt x="650621" y="590930"/>
                  </a:lnTo>
                  <a:lnTo>
                    <a:pt x="628268" y="611504"/>
                  </a:lnTo>
                  <a:lnTo>
                    <a:pt x="611377" y="632078"/>
                  </a:lnTo>
                  <a:lnTo>
                    <a:pt x="600201" y="652652"/>
                  </a:lnTo>
                  <a:lnTo>
                    <a:pt x="594613" y="678306"/>
                  </a:lnTo>
                  <a:lnTo>
                    <a:pt x="600201" y="704087"/>
                  </a:lnTo>
                  <a:lnTo>
                    <a:pt x="628268" y="745108"/>
                  </a:lnTo>
                  <a:lnTo>
                    <a:pt x="678687" y="781176"/>
                  </a:lnTo>
                  <a:lnTo>
                    <a:pt x="745998" y="796543"/>
                  </a:lnTo>
                  <a:lnTo>
                    <a:pt x="785367" y="801623"/>
                  </a:lnTo>
                  <a:lnTo>
                    <a:pt x="824610" y="796543"/>
                  </a:lnTo>
                  <a:lnTo>
                    <a:pt x="891921" y="781176"/>
                  </a:lnTo>
                  <a:lnTo>
                    <a:pt x="942339" y="745108"/>
                  </a:lnTo>
                  <a:lnTo>
                    <a:pt x="970406" y="704087"/>
                  </a:lnTo>
                  <a:lnTo>
                    <a:pt x="975994" y="678306"/>
                  </a:lnTo>
                  <a:lnTo>
                    <a:pt x="97599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" name="CustomShape 6"/>
            <p:cNvSpPr/>
            <p:nvPr/>
          </p:nvSpPr>
          <p:spPr>
            <a:xfrm>
              <a:off x="7594200" y="3285720"/>
              <a:ext cx="975600" cy="801720"/>
            </a:xfrm>
            <a:custGeom>
              <a:avLst/>
              <a:gdLst/>
              <a:ahLst/>
              <a:rect l="l" t="t" r="r" b="b"/>
              <a:pathLst>
                <a:path w="975995" h="802004">
                  <a:moveTo>
                    <a:pt x="330961" y="0"/>
                  </a:moveTo>
                  <a:lnTo>
                    <a:pt x="331850" y="365759"/>
                  </a:lnTo>
                  <a:lnTo>
                    <a:pt x="330961" y="596137"/>
                  </a:lnTo>
                  <a:lnTo>
                    <a:pt x="319785" y="590930"/>
                  </a:lnTo>
                  <a:lnTo>
                    <a:pt x="302894" y="580770"/>
                  </a:lnTo>
                  <a:lnTo>
                    <a:pt x="286003" y="575563"/>
                  </a:lnTo>
                  <a:lnTo>
                    <a:pt x="269239" y="570483"/>
                  </a:lnTo>
                  <a:lnTo>
                    <a:pt x="252349" y="565276"/>
                  </a:lnTo>
                  <a:lnTo>
                    <a:pt x="229997" y="560196"/>
                  </a:lnTo>
                  <a:lnTo>
                    <a:pt x="213105" y="560196"/>
                  </a:lnTo>
                  <a:lnTo>
                    <a:pt x="190626" y="560196"/>
                  </a:lnTo>
                  <a:lnTo>
                    <a:pt x="151383" y="560196"/>
                  </a:lnTo>
                  <a:lnTo>
                    <a:pt x="117728" y="565276"/>
                  </a:lnTo>
                  <a:lnTo>
                    <a:pt x="84074" y="580770"/>
                  </a:lnTo>
                  <a:lnTo>
                    <a:pt x="56133" y="590930"/>
                  </a:lnTo>
                  <a:lnTo>
                    <a:pt x="33654" y="611504"/>
                  </a:lnTo>
                  <a:lnTo>
                    <a:pt x="16763" y="632078"/>
                  </a:lnTo>
                  <a:lnTo>
                    <a:pt x="5587" y="652652"/>
                  </a:lnTo>
                  <a:lnTo>
                    <a:pt x="0" y="678306"/>
                  </a:lnTo>
                  <a:lnTo>
                    <a:pt x="5587" y="704087"/>
                  </a:lnTo>
                  <a:lnTo>
                    <a:pt x="33654" y="745108"/>
                  </a:lnTo>
                  <a:lnTo>
                    <a:pt x="84074" y="781176"/>
                  </a:lnTo>
                  <a:lnTo>
                    <a:pt x="151383" y="796543"/>
                  </a:lnTo>
                  <a:lnTo>
                    <a:pt x="190626" y="801623"/>
                  </a:lnTo>
                  <a:lnTo>
                    <a:pt x="229997" y="796543"/>
                  </a:lnTo>
                  <a:lnTo>
                    <a:pt x="297306" y="781176"/>
                  </a:lnTo>
                  <a:lnTo>
                    <a:pt x="347725" y="745108"/>
                  </a:lnTo>
                  <a:lnTo>
                    <a:pt x="375792" y="704087"/>
                  </a:lnTo>
                  <a:lnTo>
                    <a:pt x="381380" y="678306"/>
                  </a:lnTo>
                  <a:lnTo>
                    <a:pt x="381380" y="231266"/>
                  </a:lnTo>
                  <a:lnTo>
                    <a:pt x="925576" y="231266"/>
                  </a:lnTo>
                  <a:lnTo>
                    <a:pt x="925576" y="596137"/>
                  </a:lnTo>
                  <a:lnTo>
                    <a:pt x="908684" y="585851"/>
                  </a:lnTo>
                  <a:lnTo>
                    <a:pt x="897508" y="580770"/>
                  </a:lnTo>
                  <a:lnTo>
                    <a:pt x="880617" y="575563"/>
                  </a:lnTo>
                  <a:lnTo>
                    <a:pt x="863853" y="570483"/>
                  </a:lnTo>
                  <a:lnTo>
                    <a:pt x="841375" y="565276"/>
                  </a:lnTo>
                  <a:lnTo>
                    <a:pt x="824610" y="560196"/>
                  </a:lnTo>
                  <a:lnTo>
                    <a:pt x="807719" y="560196"/>
                  </a:lnTo>
                  <a:lnTo>
                    <a:pt x="785367" y="560196"/>
                  </a:lnTo>
                  <a:lnTo>
                    <a:pt x="745998" y="560196"/>
                  </a:lnTo>
                  <a:lnTo>
                    <a:pt x="712342" y="565276"/>
                  </a:lnTo>
                  <a:lnTo>
                    <a:pt x="678687" y="580770"/>
                  </a:lnTo>
                  <a:lnTo>
                    <a:pt x="650621" y="590930"/>
                  </a:lnTo>
                  <a:lnTo>
                    <a:pt x="628268" y="611504"/>
                  </a:lnTo>
                  <a:lnTo>
                    <a:pt x="611377" y="632078"/>
                  </a:lnTo>
                  <a:lnTo>
                    <a:pt x="600201" y="652652"/>
                  </a:lnTo>
                  <a:lnTo>
                    <a:pt x="594613" y="678306"/>
                  </a:lnTo>
                  <a:lnTo>
                    <a:pt x="600201" y="704087"/>
                  </a:lnTo>
                  <a:lnTo>
                    <a:pt x="628268" y="745108"/>
                  </a:lnTo>
                  <a:lnTo>
                    <a:pt x="678687" y="781176"/>
                  </a:lnTo>
                  <a:lnTo>
                    <a:pt x="745998" y="796543"/>
                  </a:lnTo>
                  <a:lnTo>
                    <a:pt x="785367" y="801623"/>
                  </a:lnTo>
                  <a:lnTo>
                    <a:pt x="824610" y="796543"/>
                  </a:lnTo>
                  <a:lnTo>
                    <a:pt x="891921" y="781176"/>
                  </a:lnTo>
                  <a:lnTo>
                    <a:pt x="942339" y="745108"/>
                  </a:lnTo>
                  <a:lnTo>
                    <a:pt x="970406" y="704087"/>
                  </a:lnTo>
                  <a:lnTo>
                    <a:pt x="975994" y="678306"/>
                  </a:lnTo>
                  <a:lnTo>
                    <a:pt x="975994" y="371728"/>
                  </a:lnTo>
                  <a:lnTo>
                    <a:pt x="975994" y="0"/>
                  </a:lnTo>
                  <a:lnTo>
                    <a:pt x="330961" y="0"/>
                  </a:lnTo>
                  <a:close/>
                </a:path>
              </a:pathLst>
            </a:custGeom>
            <a:noFill/>
            <a:ln w="90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6" name="TextShape 7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B0F83DB9-4C5C-434A-9E7A-7BBB20C95224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307" name="CustomShape 8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14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309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0" name="object 4" descr=""/>
            <p:cNvPicPr/>
            <p:nvPr/>
          </p:nvPicPr>
          <p:blipFill>
            <a:blip r:embed="rId2"/>
            <a:stretch/>
          </p:blipFill>
          <p:spPr>
            <a:xfrm>
              <a:off x="673560" y="399240"/>
              <a:ext cx="7853400" cy="122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1" name="TextShape 2"/>
          <p:cNvSpPr txBox="1"/>
          <p:nvPr/>
        </p:nvSpPr>
        <p:spPr>
          <a:xfrm>
            <a:off x="1006560" y="528480"/>
            <a:ext cx="715356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Η</a:t>
            </a:r>
            <a:r>
              <a:rPr b="1" lang="el-GR" sz="4400" spc="-15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ΣΗΜΑΣΙΑ</a:t>
            </a:r>
            <a:r>
              <a:rPr b="1" lang="el-GR" sz="4400" spc="-46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400" spc="-7" strike="noStrike">
                <a:solidFill>
                  <a:srgbClr val="e4e4ff"/>
                </a:solidFill>
                <a:latin typeface="Calibri"/>
              </a:rPr>
              <a:t>ΤΩΝ</a:t>
            </a:r>
            <a:r>
              <a:rPr b="1" lang="el-GR" sz="4400" spc="-21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ΔΕΔΟΜΕΝΩΝ</a:t>
            </a:r>
            <a:endParaRPr b="0" lang="el-GR" sz="4400" spc="-1" strike="noStrike">
              <a:latin typeface="Calibri"/>
            </a:endParaRPr>
          </a:p>
        </p:txBody>
      </p:sp>
      <p:grpSp>
        <p:nvGrpSpPr>
          <p:cNvPr id="312" name="Group 3"/>
          <p:cNvGrpSpPr/>
          <p:nvPr/>
        </p:nvGrpSpPr>
        <p:grpSpPr>
          <a:xfrm>
            <a:off x="382680" y="1641240"/>
            <a:ext cx="8490600" cy="2880720"/>
            <a:chOff x="382680" y="1641240"/>
            <a:chExt cx="8490600" cy="2880720"/>
          </a:xfrm>
        </p:grpSpPr>
        <p:pic>
          <p:nvPicPr>
            <p:cNvPr id="313" name="object 7" descr=""/>
            <p:cNvPicPr/>
            <p:nvPr/>
          </p:nvPicPr>
          <p:blipFill>
            <a:blip r:embed="rId3"/>
            <a:stretch/>
          </p:blipFill>
          <p:spPr>
            <a:xfrm>
              <a:off x="382680" y="1807560"/>
              <a:ext cx="572040" cy="594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4" name="object 8" descr=""/>
            <p:cNvPicPr/>
            <p:nvPr/>
          </p:nvPicPr>
          <p:blipFill>
            <a:blip r:embed="rId4"/>
            <a:stretch/>
          </p:blipFill>
          <p:spPr>
            <a:xfrm>
              <a:off x="640080" y="1641240"/>
              <a:ext cx="95904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5" name="object 9" descr=""/>
            <p:cNvPicPr/>
            <p:nvPr/>
          </p:nvPicPr>
          <p:blipFill>
            <a:blip r:embed="rId5"/>
            <a:stretch/>
          </p:blipFill>
          <p:spPr>
            <a:xfrm>
              <a:off x="1182600" y="1641240"/>
              <a:ext cx="218124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6" name="object 10" descr=""/>
            <p:cNvPicPr/>
            <p:nvPr/>
          </p:nvPicPr>
          <p:blipFill>
            <a:blip r:embed="rId6"/>
            <a:stretch/>
          </p:blipFill>
          <p:spPr>
            <a:xfrm>
              <a:off x="2947320" y="1641240"/>
              <a:ext cx="12013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7" name="object 11" descr=""/>
            <p:cNvPicPr/>
            <p:nvPr/>
          </p:nvPicPr>
          <p:blipFill>
            <a:blip r:embed="rId7"/>
            <a:stretch/>
          </p:blipFill>
          <p:spPr>
            <a:xfrm>
              <a:off x="3732120" y="1641240"/>
              <a:ext cx="138276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8" name="object 12" descr=""/>
            <p:cNvPicPr/>
            <p:nvPr/>
          </p:nvPicPr>
          <p:blipFill>
            <a:blip r:embed="rId8"/>
            <a:stretch/>
          </p:blipFill>
          <p:spPr>
            <a:xfrm>
              <a:off x="4698360" y="1641240"/>
              <a:ext cx="129276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9" name="object 13" descr=""/>
            <p:cNvPicPr/>
            <p:nvPr/>
          </p:nvPicPr>
          <p:blipFill>
            <a:blip r:embed="rId9"/>
            <a:stretch/>
          </p:blipFill>
          <p:spPr>
            <a:xfrm>
              <a:off x="5574960" y="1641240"/>
              <a:ext cx="111276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0" name="object 14" descr=""/>
            <p:cNvPicPr/>
            <p:nvPr/>
          </p:nvPicPr>
          <p:blipFill>
            <a:blip r:embed="rId10"/>
            <a:stretch/>
          </p:blipFill>
          <p:spPr>
            <a:xfrm>
              <a:off x="6271200" y="1641240"/>
              <a:ext cx="15091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1" name="object 15" descr=""/>
            <p:cNvPicPr/>
            <p:nvPr/>
          </p:nvPicPr>
          <p:blipFill>
            <a:blip r:embed="rId11"/>
            <a:stretch/>
          </p:blipFill>
          <p:spPr>
            <a:xfrm>
              <a:off x="7363800" y="1641240"/>
              <a:ext cx="15091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2" name="object 16" descr=""/>
            <p:cNvPicPr/>
            <p:nvPr/>
          </p:nvPicPr>
          <p:blipFill>
            <a:blip r:embed="rId12"/>
            <a:stretch/>
          </p:blipFill>
          <p:spPr>
            <a:xfrm>
              <a:off x="640080" y="2080440"/>
              <a:ext cx="19771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3" name="object 17" descr=""/>
            <p:cNvPicPr/>
            <p:nvPr/>
          </p:nvPicPr>
          <p:blipFill>
            <a:blip r:embed="rId13"/>
            <a:stretch/>
          </p:blipFill>
          <p:spPr>
            <a:xfrm>
              <a:off x="2086200" y="2080440"/>
              <a:ext cx="6328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4" name="object 18" descr=""/>
            <p:cNvPicPr/>
            <p:nvPr/>
          </p:nvPicPr>
          <p:blipFill>
            <a:blip r:embed="rId14"/>
            <a:stretch/>
          </p:blipFill>
          <p:spPr>
            <a:xfrm>
              <a:off x="382680" y="2913840"/>
              <a:ext cx="572040" cy="594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5" name="object 19" descr=""/>
            <p:cNvPicPr/>
            <p:nvPr/>
          </p:nvPicPr>
          <p:blipFill>
            <a:blip r:embed="rId15"/>
            <a:stretch/>
          </p:blipFill>
          <p:spPr>
            <a:xfrm>
              <a:off x="640080" y="2747880"/>
              <a:ext cx="13582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6" name="object 20" descr=""/>
            <p:cNvPicPr/>
            <p:nvPr/>
          </p:nvPicPr>
          <p:blipFill>
            <a:blip r:embed="rId16"/>
            <a:stretch/>
          </p:blipFill>
          <p:spPr>
            <a:xfrm>
              <a:off x="1632240" y="2747880"/>
              <a:ext cx="11923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7" name="object 21" descr=""/>
            <p:cNvPicPr/>
            <p:nvPr/>
          </p:nvPicPr>
          <p:blipFill>
            <a:blip r:embed="rId17"/>
            <a:stretch/>
          </p:blipFill>
          <p:spPr>
            <a:xfrm>
              <a:off x="2458080" y="2747880"/>
              <a:ext cx="118764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8" name="object 22" descr=""/>
            <p:cNvPicPr/>
            <p:nvPr/>
          </p:nvPicPr>
          <p:blipFill>
            <a:blip r:embed="rId18"/>
            <a:stretch/>
          </p:blipFill>
          <p:spPr>
            <a:xfrm>
              <a:off x="3279600" y="2747880"/>
              <a:ext cx="19771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9" name="object 23" descr=""/>
            <p:cNvPicPr/>
            <p:nvPr/>
          </p:nvPicPr>
          <p:blipFill>
            <a:blip r:embed="rId19"/>
            <a:stretch/>
          </p:blipFill>
          <p:spPr>
            <a:xfrm>
              <a:off x="4892040" y="2747880"/>
              <a:ext cx="135216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0" name="object 24" descr=""/>
            <p:cNvPicPr/>
            <p:nvPr/>
          </p:nvPicPr>
          <p:blipFill>
            <a:blip r:embed="rId20"/>
            <a:stretch/>
          </p:blipFill>
          <p:spPr>
            <a:xfrm>
              <a:off x="5878080" y="2747880"/>
              <a:ext cx="74880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1" name="object 25" descr=""/>
            <p:cNvPicPr/>
            <p:nvPr/>
          </p:nvPicPr>
          <p:blipFill>
            <a:blip r:embed="rId21"/>
            <a:stretch/>
          </p:blipFill>
          <p:spPr>
            <a:xfrm>
              <a:off x="6262200" y="2747880"/>
              <a:ext cx="26110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2" name="object 26" descr=""/>
            <p:cNvPicPr/>
            <p:nvPr/>
          </p:nvPicPr>
          <p:blipFill>
            <a:blip r:embed="rId22"/>
            <a:stretch/>
          </p:blipFill>
          <p:spPr>
            <a:xfrm>
              <a:off x="640080" y="3186720"/>
              <a:ext cx="11923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3" name="object 27" descr=""/>
            <p:cNvPicPr/>
            <p:nvPr/>
          </p:nvPicPr>
          <p:blipFill>
            <a:blip r:embed="rId23"/>
            <a:stretch/>
          </p:blipFill>
          <p:spPr>
            <a:xfrm>
              <a:off x="1597320" y="3186720"/>
              <a:ext cx="226044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4" name="object 28" descr=""/>
            <p:cNvPicPr/>
            <p:nvPr/>
          </p:nvPicPr>
          <p:blipFill>
            <a:blip r:embed="rId24"/>
            <a:stretch/>
          </p:blipFill>
          <p:spPr>
            <a:xfrm>
              <a:off x="3622680" y="3186720"/>
              <a:ext cx="13276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5" name="object 29" descr=""/>
            <p:cNvPicPr/>
            <p:nvPr/>
          </p:nvPicPr>
          <p:blipFill>
            <a:blip r:embed="rId25"/>
            <a:stretch/>
          </p:blipFill>
          <p:spPr>
            <a:xfrm>
              <a:off x="4715280" y="3186720"/>
              <a:ext cx="12013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6" name="object 30" descr=""/>
            <p:cNvPicPr/>
            <p:nvPr/>
          </p:nvPicPr>
          <p:blipFill>
            <a:blip r:embed="rId26"/>
            <a:stretch/>
          </p:blipFill>
          <p:spPr>
            <a:xfrm>
              <a:off x="5681520" y="3186720"/>
              <a:ext cx="108864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7" name="object 31" descr=""/>
            <p:cNvPicPr/>
            <p:nvPr/>
          </p:nvPicPr>
          <p:blipFill>
            <a:blip r:embed="rId27"/>
            <a:stretch/>
          </p:blipFill>
          <p:spPr>
            <a:xfrm>
              <a:off x="6535080" y="3186720"/>
              <a:ext cx="233820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8" name="object 32" descr=""/>
            <p:cNvPicPr/>
            <p:nvPr/>
          </p:nvPicPr>
          <p:blipFill>
            <a:blip r:embed="rId28"/>
            <a:stretch/>
          </p:blipFill>
          <p:spPr>
            <a:xfrm>
              <a:off x="640080" y="3625560"/>
              <a:ext cx="26431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9" name="object 33" descr=""/>
            <p:cNvPicPr/>
            <p:nvPr/>
          </p:nvPicPr>
          <p:blipFill>
            <a:blip r:embed="rId29"/>
            <a:stretch/>
          </p:blipFill>
          <p:spPr>
            <a:xfrm>
              <a:off x="2842200" y="3625560"/>
              <a:ext cx="12913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0" name="object 34" descr=""/>
            <p:cNvPicPr/>
            <p:nvPr/>
          </p:nvPicPr>
          <p:blipFill>
            <a:blip r:embed="rId30"/>
            <a:stretch/>
          </p:blipFill>
          <p:spPr>
            <a:xfrm>
              <a:off x="3692520" y="3625560"/>
              <a:ext cx="75636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1" name="object 35" descr=""/>
            <p:cNvPicPr/>
            <p:nvPr/>
          </p:nvPicPr>
          <p:blipFill>
            <a:blip r:embed="rId31"/>
            <a:stretch/>
          </p:blipFill>
          <p:spPr>
            <a:xfrm>
              <a:off x="3918240" y="3625560"/>
              <a:ext cx="63288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2" name="object 36" descr=""/>
            <p:cNvPicPr/>
            <p:nvPr/>
          </p:nvPicPr>
          <p:blipFill>
            <a:blip r:embed="rId32"/>
            <a:stretch/>
          </p:blipFill>
          <p:spPr>
            <a:xfrm>
              <a:off x="4020480" y="3625560"/>
              <a:ext cx="704520" cy="896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3" name="object 37" descr=""/>
            <p:cNvPicPr/>
            <p:nvPr/>
          </p:nvPicPr>
          <p:blipFill>
            <a:blip r:embed="rId33"/>
            <a:stretch/>
          </p:blipFill>
          <p:spPr>
            <a:xfrm>
              <a:off x="4194000" y="3625560"/>
              <a:ext cx="632880" cy="8964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4" name="CustomShape 4"/>
          <p:cNvSpPr/>
          <p:nvPr/>
        </p:nvSpPr>
        <p:spPr>
          <a:xfrm>
            <a:off x="536040" y="1731600"/>
            <a:ext cx="8074800" cy="24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040" bIns="0">
            <a:spAutoFit/>
          </a:bodyPr>
          <a:p>
            <a:pPr marL="355680" indent="-342720" algn="just">
              <a:lnSpc>
                <a:spcPts val="3461"/>
              </a:lnSpc>
              <a:spcBef>
                <a:spcPts val="536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l-GR" sz="3200" spc="-1" strike="noStrike">
                <a:solidFill>
                  <a:srgbClr val="99ff33"/>
                </a:solidFill>
                <a:latin typeface="Calibri"/>
              </a:rPr>
              <a:t>Τα δεδομένα </a:t>
            </a:r>
            <a:r>
              <a:rPr b="0" lang="el-GR" sz="3200" spc="-7" strike="noStrike">
                <a:solidFill>
                  <a:srgbClr val="99ff33"/>
                </a:solidFill>
                <a:latin typeface="Calibri"/>
              </a:rPr>
              <a:t>από </a:t>
            </a:r>
            <a:r>
              <a:rPr b="0" lang="el-GR" sz="3200" spc="-1" strike="noStrike">
                <a:solidFill>
                  <a:srgbClr val="99ff33"/>
                </a:solidFill>
                <a:latin typeface="Calibri"/>
              </a:rPr>
              <a:t>μόνα τους </a:t>
            </a:r>
            <a:r>
              <a:rPr b="0" lang="el-GR" sz="3200" spc="-7" strike="noStrike">
                <a:solidFill>
                  <a:srgbClr val="99ff33"/>
                </a:solidFill>
                <a:latin typeface="Calibri"/>
              </a:rPr>
              <a:t>δεν </a:t>
            </a:r>
            <a:r>
              <a:rPr b="0" lang="el-GR" sz="3200" spc="-1" strike="noStrike">
                <a:solidFill>
                  <a:srgbClr val="99ff33"/>
                </a:solidFill>
                <a:latin typeface="Calibri"/>
              </a:rPr>
              <a:t>έχουν </a:t>
            </a:r>
            <a:r>
              <a:rPr b="0" lang="el-GR" sz="3200" spc="-7" strike="noStrike">
                <a:solidFill>
                  <a:srgbClr val="99ff33"/>
                </a:solidFill>
                <a:latin typeface="Calibri"/>
              </a:rPr>
              <a:t>καμία </a:t>
            </a:r>
            <a:r>
              <a:rPr b="0" lang="el-GR" sz="3200" spc="-1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0" lang="el-GR" sz="3200" spc="-7" strike="noStrike">
                <a:solidFill>
                  <a:srgbClr val="99ff33"/>
                </a:solidFill>
                <a:latin typeface="Calibri"/>
              </a:rPr>
              <a:t>σημασία.</a:t>
            </a:r>
            <a:endParaRPr b="0" lang="el-GR" sz="3200" spc="-1" strike="noStrike">
              <a:latin typeface="Arial"/>
            </a:endParaRPr>
          </a:p>
          <a:p>
            <a:pPr marL="355680" indent="-342720" algn="just">
              <a:lnSpc>
                <a:spcPts val="3461"/>
              </a:lnSpc>
              <a:spcBef>
                <a:spcPts val="1794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Αυτό </a:t>
            </a:r>
            <a:r>
              <a:rPr b="0" lang="el-GR" sz="3200" spc="4" strike="noStrike">
                <a:solidFill>
                  <a:srgbClr val="ffffff"/>
                </a:solidFill>
                <a:latin typeface="Calibri"/>
              </a:rPr>
              <a:t>που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έχει σημασία είναι η πληροφορία </a:t>
            </a:r>
            <a:r>
              <a:rPr b="0" lang="el-GR" sz="3200" spc="4" strike="noStrike">
                <a:solidFill>
                  <a:srgbClr val="ffffff"/>
                </a:solidFill>
                <a:latin typeface="Calibri"/>
              </a:rPr>
              <a:t> που</a:t>
            </a:r>
            <a:r>
              <a:rPr b="0" lang="el-GR" sz="32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προκύπτει</a:t>
            </a:r>
            <a:r>
              <a:rPr b="0" lang="el-GR" sz="32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μετά</a:t>
            </a:r>
            <a:r>
              <a:rPr b="0" lang="el-GR" sz="32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από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την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κατάλληλη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 επεξεργασία</a:t>
            </a:r>
            <a:r>
              <a:rPr b="0" lang="el-GR" sz="3200" spc="-4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τους</a:t>
            </a:r>
            <a:r>
              <a:rPr b="0" lang="el-GR" sz="32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π.χ.</a:t>
            </a:r>
            <a:endParaRPr b="0" lang="el-GR" sz="3200" spc="-1" strike="noStrike">
              <a:latin typeface="Arial"/>
            </a:endParaRPr>
          </a:p>
        </p:txBody>
      </p:sp>
      <p:grpSp>
        <p:nvGrpSpPr>
          <p:cNvPr id="345" name="Group 5"/>
          <p:cNvGrpSpPr/>
          <p:nvPr/>
        </p:nvGrpSpPr>
        <p:grpSpPr>
          <a:xfrm>
            <a:off x="394560" y="4905720"/>
            <a:ext cx="2485800" cy="790920"/>
            <a:chOff x="394560" y="4905720"/>
            <a:chExt cx="2485800" cy="790920"/>
          </a:xfrm>
        </p:grpSpPr>
        <p:sp>
          <p:nvSpPr>
            <p:cNvPr id="346" name="CustomShape 6"/>
            <p:cNvSpPr/>
            <p:nvPr/>
          </p:nvSpPr>
          <p:spPr>
            <a:xfrm>
              <a:off x="394560" y="4905720"/>
              <a:ext cx="2485800" cy="790920"/>
            </a:xfrm>
            <a:custGeom>
              <a:avLst/>
              <a:gdLst/>
              <a:ahLst/>
              <a:rect l="l" t="t" r="r" b="b"/>
              <a:pathLst>
                <a:path w="2486025" h="791210">
                  <a:moveTo>
                    <a:pt x="2353817" y="0"/>
                  </a:moveTo>
                  <a:lnTo>
                    <a:pt x="131826" y="0"/>
                  </a:lnTo>
                  <a:lnTo>
                    <a:pt x="90157" y="6723"/>
                  </a:lnTo>
                  <a:lnTo>
                    <a:pt x="53969" y="25444"/>
                  </a:lnTo>
                  <a:lnTo>
                    <a:pt x="25433" y="53986"/>
                  </a:lnTo>
                  <a:lnTo>
                    <a:pt x="6720" y="90172"/>
                  </a:lnTo>
                  <a:lnTo>
                    <a:pt x="0" y="131826"/>
                  </a:lnTo>
                  <a:lnTo>
                    <a:pt x="0" y="659130"/>
                  </a:lnTo>
                  <a:lnTo>
                    <a:pt x="6720" y="700798"/>
                  </a:lnTo>
                  <a:lnTo>
                    <a:pt x="25433" y="736986"/>
                  </a:lnTo>
                  <a:lnTo>
                    <a:pt x="53969" y="765522"/>
                  </a:lnTo>
                  <a:lnTo>
                    <a:pt x="90157" y="784235"/>
                  </a:lnTo>
                  <a:lnTo>
                    <a:pt x="131826" y="790956"/>
                  </a:lnTo>
                  <a:lnTo>
                    <a:pt x="2353817" y="790956"/>
                  </a:lnTo>
                  <a:lnTo>
                    <a:pt x="2395471" y="784235"/>
                  </a:lnTo>
                  <a:lnTo>
                    <a:pt x="2431657" y="765522"/>
                  </a:lnTo>
                  <a:lnTo>
                    <a:pt x="2460199" y="736986"/>
                  </a:lnTo>
                  <a:lnTo>
                    <a:pt x="2478920" y="700798"/>
                  </a:lnTo>
                  <a:lnTo>
                    <a:pt x="2485644" y="659130"/>
                  </a:lnTo>
                  <a:lnTo>
                    <a:pt x="2485644" y="131826"/>
                  </a:lnTo>
                  <a:lnTo>
                    <a:pt x="2478920" y="90172"/>
                  </a:lnTo>
                  <a:lnTo>
                    <a:pt x="2460199" y="53986"/>
                  </a:lnTo>
                  <a:lnTo>
                    <a:pt x="2431657" y="25444"/>
                  </a:lnTo>
                  <a:lnTo>
                    <a:pt x="2395471" y="6723"/>
                  </a:lnTo>
                  <a:lnTo>
                    <a:pt x="2353817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CustomShape 7"/>
            <p:cNvSpPr/>
            <p:nvPr/>
          </p:nvSpPr>
          <p:spPr>
            <a:xfrm>
              <a:off x="394560" y="4905720"/>
              <a:ext cx="2485800" cy="790920"/>
            </a:xfrm>
            <a:custGeom>
              <a:avLst/>
              <a:gdLst/>
              <a:ahLst/>
              <a:rect l="l" t="t" r="r" b="b"/>
              <a:pathLst>
                <a:path w="2486025" h="791210">
                  <a:moveTo>
                    <a:pt x="0" y="131826"/>
                  </a:moveTo>
                  <a:lnTo>
                    <a:pt x="6720" y="90172"/>
                  </a:lnTo>
                  <a:lnTo>
                    <a:pt x="25433" y="53986"/>
                  </a:lnTo>
                  <a:lnTo>
                    <a:pt x="53969" y="25444"/>
                  </a:lnTo>
                  <a:lnTo>
                    <a:pt x="90157" y="6723"/>
                  </a:lnTo>
                  <a:lnTo>
                    <a:pt x="131826" y="0"/>
                  </a:lnTo>
                  <a:lnTo>
                    <a:pt x="2353817" y="0"/>
                  </a:lnTo>
                  <a:lnTo>
                    <a:pt x="2395471" y="6723"/>
                  </a:lnTo>
                  <a:lnTo>
                    <a:pt x="2431657" y="25444"/>
                  </a:lnTo>
                  <a:lnTo>
                    <a:pt x="2460199" y="53986"/>
                  </a:lnTo>
                  <a:lnTo>
                    <a:pt x="2478920" y="90172"/>
                  </a:lnTo>
                  <a:lnTo>
                    <a:pt x="2485644" y="131826"/>
                  </a:lnTo>
                  <a:lnTo>
                    <a:pt x="2485644" y="659130"/>
                  </a:lnTo>
                  <a:lnTo>
                    <a:pt x="2478920" y="700798"/>
                  </a:lnTo>
                  <a:lnTo>
                    <a:pt x="2460199" y="736986"/>
                  </a:lnTo>
                  <a:lnTo>
                    <a:pt x="2431657" y="765522"/>
                  </a:lnTo>
                  <a:lnTo>
                    <a:pt x="2395471" y="784235"/>
                  </a:lnTo>
                  <a:lnTo>
                    <a:pt x="2353817" y="790956"/>
                  </a:lnTo>
                  <a:lnTo>
                    <a:pt x="131826" y="790956"/>
                  </a:lnTo>
                  <a:lnTo>
                    <a:pt x="90157" y="784235"/>
                  </a:lnTo>
                  <a:lnTo>
                    <a:pt x="53969" y="765522"/>
                  </a:lnTo>
                  <a:lnTo>
                    <a:pt x="25433" y="736986"/>
                  </a:lnTo>
                  <a:lnTo>
                    <a:pt x="6720" y="700798"/>
                  </a:lnTo>
                  <a:lnTo>
                    <a:pt x="0" y="659130"/>
                  </a:lnTo>
                  <a:lnTo>
                    <a:pt x="0" y="131826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8" name="CustomShape 8"/>
          <p:cNvSpPr/>
          <p:nvPr/>
        </p:nvSpPr>
        <p:spPr>
          <a:xfrm>
            <a:off x="545760" y="5137200"/>
            <a:ext cx="218088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l-GR" sz="1800" spc="-80" strike="noStrike">
                <a:solidFill>
                  <a:srgbClr val="ffffff"/>
                </a:solidFill>
                <a:latin typeface="Calibri"/>
              </a:rPr>
              <a:t>Το</a:t>
            </a:r>
            <a:r>
              <a:rPr b="0" lang="el-GR" sz="18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ύψος </a:t>
            </a: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μου είναι</a:t>
            </a:r>
            <a:r>
              <a:rPr b="0" lang="el-GR" sz="18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1.83</a:t>
            </a:r>
            <a:endParaRPr b="0" lang="el-GR" sz="1800" spc="-1" strike="noStrike">
              <a:latin typeface="Arial"/>
            </a:endParaRPr>
          </a:p>
        </p:txBody>
      </p:sp>
      <p:grpSp>
        <p:nvGrpSpPr>
          <p:cNvPr id="349" name="Group 9"/>
          <p:cNvGrpSpPr/>
          <p:nvPr/>
        </p:nvGrpSpPr>
        <p:grpSpPr>
          <a:xfrm>
            <a:off x="3349800" y="4797720"/>
            <a:ext cx="2735280" cy="972360"/>
            <a:chOff x="3349800" y="4797720"/>
            <a:chExt cx="2735280" cy="972360"/>
          </a:xfrm>
        </p:grpSpPr>
        <p:sp>
          <p:nvSpPr>
            <p:cNvPr id="350" name="CustomShape 10"/>
            <p:cNvSpPr/>
            <p:nvPr/>
          </p:nvSpPr>
          <p:spPr>
            <a:xfrm>
              <a:off x="3349800" y="4797720"/>
              <a:ext cx="2735280" cy="972360"/>
            </a:xfrm>
            <a:custGeom>
              <a:avLst/>
              <a:gdLst/>
              <a:ahLst/>
              <a:rect l="l" t="t" r="r" b="b"/>
              <a:pathLst>
                <a:path w="2735579" h="972820">
                  <a:moveTo>
                    <a:pt x="2573528" y="0"/>
                  </a:moveTo>
                  <a:lnTo>
                    <a:pt x="162051" y="0"/>
                  </a:lnTo>
                  <a:lnTo>
                    <a:pt x="118959" y="5786"/>
                  </a:lnTo>
                  <a:lnTo>
                    <a:pt x="80245" y="22116"/>
                  </a:lnTo>
                  <a:lnTo>
                    <a:pt x="47450" y="47450"/>
                  </a:lnTo>
                  <a:lnTo>
                    <a:pt x="22116" y="80245"/>
                  </a:lnTo>
                  <a:lnTo>
                    <a:pt x="5786" y="118959"/>
                  </a:lnTo>
                  <a:lnTo>
                    <a:pt x="0" y="162052"/>
                  </a:lnTo>
                  <a:lnTo>
                    <a:pt x="0" y="810260"/>
                  </a:lnTo>
                  <a:lnTo>
                    <a:pt x="5786" y="853339"/>
                  </a:lnTo>
                  <a:lnTo>
                    <a:pt x="22116" y="892049"/>
                  </a:lnTo>
                  <a:lnTo>
                    <a:pt x="47450" y="924847"/>
                  </a:lnTo>
                  <a:lnTo>
                    <a:pt x="80245" y="950186"/>
                  </a:lnTo>
                  <a:lnTo>
                    <a:pt x="118959" y="966523"/>
                  </a:lnTo>
                  <a:lnTo>
                    <a:pt x="162051" y="972312"/>
                  </a:lnTo>
                  <a:lnTo>
                    <a:pt x="2573528" y="972312"/>
                  </a:lnTo>
                  <a:lnTo>
                    <a:pt x="2616620" y="966523"/>
                  </a:lnTo>
                  <a:lnTo>
                    <a:pt x="2655334" y="950186"/>
                  </a:lnTo>
                  <a:lnTo>
                    <a:pt x="2688129" y="924847"/>
                  </a:lnTo>
                  <a:lnTo>
                    <a:pt x="2713463" y="892049"/>
                  </a:lnTo>
                  <a:lnTo>
                    <a:pt x="2729793" y="853339"/>
                  </a:lnTo>
                  <a:lnTo>
                    <a:pt x="2735580" y="810260"/>
                  </a:lnTo>
                  <a:lnTo>
                    <a:pt x="2735580" y="162052"/>
                  </a:lnTo>
                  <a:lnTo>
                    <a:pt x="2729793" y="118959"/>
                  </a:lnTo>
                  <a:lnTo>
                    <a:pt x="2713463" y="80245"/>
                  </a:lnTo>
                  <a:lnTo>
                    <a:pt x="2688129" y="47450"/>
                  </a:lnTo>
                  <a:lnTo>
                    <a:pt x="2655334" y="22116"/>
                  </a:lnTo>
                  <a:lnTo>
                    <a:pt x="2616620" y="5786"/>
                  </a:lnTo>
                  <a:lnTo>
                    <a:pt x="2573528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CustomShape 11"/>
            <p:cNvSpPr/>
            <p:nvPr/>
          </p:nvSpPr>
          <p:spPr>
            <a:xfrm>
              <a:off x="3349800" y="4797720"/>
              <a:ext cx="2735280" cy="972360"/>
            </a:xfrm>
            <a:custGeom>
              <a:avLst/>
              <a:gdLst/>
              <a:ahLst/>
              <a:rect l="l" t="t" r="r" b="b"/>
              <a:pathLst>
                <a:path w="2735579" h="972820">
                  <a:moveTo>
                    <a:pt x="0" y="162052"/>
                  </a:moveTo>
                  <a:lnTo>
                    <a:pt x="5786" y="118959"/>
                  </a:lnTo>
                  <a:lnTo>
                    <a:pt x="22116" y="80245"/>
                  </a:lnTo>
                  <a:lnTo>
                    <a:pt x="47450" y="47450"/>
                  </a:lnTo>
                  <a:lnTo>
                    <a:pt x="80245" y="22116"/>
                  </a:lnTo>
                  <a:lnTo>
                    <a:pt x="118959" y="5786"/>
                  </a:lnTo>
                  <a:lnTo>
                    <a:pt x="162051" y="0"/>
                  </a:lnTo>
                  <a:lnTo>
                    <a:pt x="2573528" y="0"/>
                  </a:lnTo>
                  <a:lnTo>
                    <a:pt x="2616620" y="5786"/>
                  </a:lnTo>
                  <a:lnTo>
                    <a:pt x="2655334" y="22116"/>
                  </a:lnTo>
                  <a:lnTo>
                    <a:pt x="2688129" y="47450"/>
                  </a:lnTo>
                  <a:lnTo>
                    <a:pt x="2713463" y="80245"/>
                  </a:lnTo>
                  <a:lnTo>
                    <a:pt x="2729793" y="118959"/>
                  </a:lnTo>
                  <a:lnTo>
                    <a:pt x="2735580" y="162052"/>
                  </a:lnTo>
                  <a:lnTo>
                    <a:pt x="2735580" y="810260"/>
                  </a:lnTo>
                  <a:lnTo>
                    <a:pt x="2729793" y="853339"/>
                  </a:lnTo>
                  <a:lnTo>
                    <a:pt x="2713463" y="892049"/>
                  </a:lnTo>
                  <a:lnTo>
                    <a:pt x="2688129" y="924847"/>
                  </a:lnTo>
                  <a:lnTo>
                    <a:pt x="2655334" y="950186"/>
                  </a:lnTo>
                  <a:lnTo>
                    <a:pt x="2616620" y="966523"/>
                  </a:lnTo>
                  <a:lnTo>
                    <a:pt x="2573528" y="972312"/>
                  </a:lnTo>
                  <a:lnTo>
                    <a:pt x="162051" y="972312"/>
                  </a:lnTo>
                  <a:lnTo>
                    <a:pt x="118959" y="966523"/>
                  </a:lnTo>
                  <a:lnTo>
                    <a:pt x="80245" y="950186"/>
                  </a:lnTo>
                  <a:lnTo>
                    <a:pt x="47450" y="924847"/>
                  </a:lnTo>
                  <a:lnTo>
                    <a:pt x="22116" y="892049"/>
                  </a:lnTo>
                  <a:lnTo>
                    <a:pt x="5786" y="853339"/>
                  </a:lnTo>
                  <a:lnTo>
                    <a:pt x="0" y="810260"/>
                  </a:lnTo>
                  <a:lnTo>
                    <a:pt x="0" y="162052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2" name="CustomShape 12"/>
          <p:cNvSpPr/>
          <p:nvPr/>
        </p:nvSpPr>
        <p:spPr>
          <a:xfrm>
            <a:off x="3510720" y="4845600"/>
            <a:ext cx="2358720" cy="8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Σύγκριση</a:t>
            </a:r>
            <a:r>
              <a:rPr b="0" lang="el-GR" sz="1800" spc="-2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του</a:t>
            </a:r>
            <a:r>
              <a:rPr b="0" lang="el-GR" sz="18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ύψους</a:t>
            </a:r>
            <a:r>
              <a:rPr b="0" lang="el-GR" sz="18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μου </a:t>
            </a:r>
            <a:r>
              <a:rPr b="0" lang="el-GR" sz="1800" spc="-39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με </a:t>
            </a: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το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μέσο</a:t>
            </a:r>
            <a:r>
              <a:rPr b="0" lang="el-GR" sz="1800" spc="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όρο ύψους 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15" strike="noStrike">
                <a:solidFill>
                  <a:srgbClr val="ffffff"/>
                </a:solidFill>
                <a:latin typeface="Calibri"/>
              </a:rPr>
              <a:t>των</a:t>
            </a:r>
            <a:r>
              <a:rPr b="0" lang="el-GR" sz="1800" spc="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15" strike="noStrike">
                <a:solidFill>
                  <a:srgbClr val="ffffff"/>
                </a:solidFill>
                <a:latin typeface="Calibri"/>
              </a:rPr>
              <a:t>ελλήνων</a:t>
            </a:r>
            <a:r>
              <a:rPr b="0" lang="el-GR" sz="1800" spc="3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(1.73)</a:t>
            </a:r>
            <a:endParaRPr b="0" lang="el-GR" sz="1800" spc="-1" strike="noStrike">
              <a:latin typeface="Arial"/>
            </a:endParaRPr>
          </a:p>
        </p:txBody>
      </p:sp>
      <p:grpSp>
        <p:nvGrpSpPr>
          <p:cNvPr id="353" name="Group 13"/>
          <p:cNvGrpSpPr/>
          <p:nvPr/>
        </p:nvGrpSpPr>
        <p:grpSpPr>
          <a:xfrm>
            <a:off x="6516720" y="4905720"/>
            <a:ext cx="2232360" cy="790920"/>
            <a:chOff x="6516720" y="4905720"/>
            <a:chExt cx="2232360" cy="790920"/>
          </a:xfrm>
        </p:grpSpPr>
        <p:sp>
          <p:nvSpPr>
            <p:cNvPr id="354" name="CustomShape 14"/>
            <p:cNvSpPr/>
            <p:nvPr/>
          </p:nvSpPr>
          <p:spPr>
            <a:xfrm>
              <a:off x="6516720" y="4905720"/>
              <a:ext cx="2232360" cy="790920"/>
            </a:xfrm>
            <a:custGeom>
              <a:avLst/>
              <a:gdLst/>
              <a:ahLst/>
              <a:rect l="l" t="t" r="r" b="b"/>
              <a:pathLst>
                <a:path w="2232659" h="791210">
                  <a:moveTo>
                    <a:pt x="2100833" y="0"/>
                  </a:moveTo>
                  <a:lnTo>
                    <a:pt x="131825" y="0"/>
                  </a:lnTo>
                  <a:lnTo>
                    <a:pt x="90172" y="6723"/>
                  </a:lnTo>
                  <a:lnTo>
                    <a:pt x="53986" y="25444"/>
                  </a:lnTo>
                  <a:lnTo>
                    <a:pt x="25444" y="53986"/>
                  </a:lnTo>
                  <a:lnTo>
                    <a:pt x="6723" y="90172"/>
                  </a:lnTo>
                  <a:lnTo>
                    <a:pt x="0" y="131826"/>
                  </a:lnTo>
                  <a:lnTo>
                    <a:pt x="0" y="659130"/>
                  </a:lnTo>
                  <a:lnTo>
                    <a:pt x="6723" y="700798"/>
                  </a:lnTo>
                  <a:lnTo>
                    <a:pt x="25444" y="736986"/>
                  </a:lnTo>
                  <a:lnTo>
                    <a:pt x="53986" y="765522"/>
                  </a:lnTo>
                  <a:lnTo>
                    <a:pt x="90172" y="784235"/>
                  </a:lnTo>
                  <a:lnTo>
                    <a:pt x="131825" y="790956"/>
                  </a:lnTo>
                  <a:lnTo>
                    <a:pt x="2100833" y="790956"/>
                  </a:lnTo>
                  <a:lnTo>
                    <a:pt x="2142487" y="784235"/>
                  </a:lnTo>
                  <a:lnTo>
                    <a:pt x="2178673" y="765522"/>
                  </a:lnTo>
                  <a:lnTo>
                    <a:pt x="2207215" y="736986"/>
                  </a:lnTo>
                  <a:lnTo>
                    <a:pt x="2225936" y="700798"/>
                  </a:lnTo>
                  <a:lnTo>
                    <a:pt x="2232659" y="659130"/>
                  </a:lnTo>
                  <a:lnTo>
                    <a:pt x="2232659" y="131826"/>
                  </a:lnTo>
                  <a:lnTo>
                    <a:pt x="2225936" y="90172"/>
                  </a:lnTo>
                  <a:lnTo>
                    <a:pt x="2207215" y="53986"/>
                  </a:lnTo>
                  <a:lnTo>
                    <a:pt x="2178673" y="25444"/>
                  </a:lnTo>
                  <a:lnTo>
                    <a:pt x="2142487" y="6723"/>
                  </a:lnTo>
                  <a:lnTo>
                    <a:pt x="2100833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5" name="CustomShape 15"/>
            <p:cNvSpPr/>
            <p:nvPr/>
          </p:nvSpPr>
          <p:spPr>
            <a:xfrm>
              <a:off x="6516720" y="4905720"/>
              <a:ext cx="2232360" cy="790920"/>
            </a:xfrm>
            <a:custGeom>
              <a:avLst/>
              <a:gdLst/>
              <a:ahLst/>
              <a:rect l="l" t="t" r="r" b="b"/>
              <a:pathLst>
                <a:path w="2232659" h="791210">
                  <a:moveTo>
                    <a:pt x="0" y="131826"/>
                  </a:moveTo>
                  <a:lnTo>
                    <a:pt x="6723" y="90172"/>
                  </a:lnTo>
                  <a:lnTo>
                    <a:pt x="25444" y="53986"/>
                  </a:lnTo>
                  <a:lnTo>
                    <a:pt x="53986" y="25444"/>
                  </a:lnTo>
                  <a:lnTo>
                    <a:pt x="90172" y="6723"/>
                  </a:lnTo>
                  <a:lnTo>
                    <a:pt x="131825" y="0"/>
                  </a:lnTo>
                  <a:lnTo>
                    <a:pt x="2100833" y="0"/>
                  </a:lnTo>
                  <a:lnTo>
                    <a:pt x="2142487" y="6723"/>
                  </a:lnTo>
                  <a:lnTo>
                    <a:pt x="2178673" y="25444"/>
                  </a:lnTo>
                  <a:lnTo>
                    <a:pt x="2207215" y="53986"/>
                  </a:lnTo>
                  <a:lnTo>
                    <a:pt x="2225936" y="90172"/>
                  </a:lnTo>
                  <a:lnTo>
                    <a:pt x="2232659" y="131826"/>
                  </a:lnTo>
                  <a:lnTo>
                    <a:pt x="2232659" y="659130"/>
                  </a:lnTo>
                  <a:lnTo>
                    <a:pt x="2225936" y="700798"/>
                  </a:lnTo>
                  <a:lnTo>
                    <a:pt x="2207215" y="736986"/>
                  </a:lnTo>
                  <a:lnTo>
                    <a:pt x="2178673" y="765522"/>
                  </a:lnTo>
                  <a:lnTo>
                    <a:pt x="2142487" y="784235"/>
                  </a:lnTo>
                  <a:lnTo>
                    <a:pt x="2100833" y="790956"/>
                  </a:lnTo>
                  <a:lnTo>
                    <a:pt x="131825" y="790956"/>
                  </a:lnTo>
                  <a:lnTo>
                    <a:pt x="90172" y="784235"/>
                  </a:lnTo>
                  <a:lnTo>
                    <a:pt x="53986" y="765522"/>
                  </a:lnTo>
                  <a:lnTo>
                    <a:pt x="25444" y="736986"/>
                  </a:lnTo>
                  <a:lnTo>
                    <a:pt x="6723" y="700798"/>
                  </a:lnTo>
                  <a:lnTo>
                    <a:pt x="0" y="659130"/>
                  </a:lnTo>
                  <a:lnTo>
                    <a:pt x="0" y="131826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6" name="CustomShape 16"/>
          <p:cNvSpPr/>
          <p:nvPr/>
        </p:nvSpPr>
        <p:spPr>
          <a:xfrm>
            <a:off x="7046280" y="5137200"/>
            <a:ext cx="117360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Είμαι</a:t>
            </a:r>
            <a:r>
              <a:rPr b="0" lang="el-GR" sz="1800" spc="-4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ψηλός</a:t>
            </a:r>
            <a:endParaRPr b="0" lang="el-GR" sz="1800" spc="-1" strike="noStrike">
              <a:latin typeface="Arial"/>
            </a:endParaRPr>
          </a:p>
        </p:txBody>
      </p:sp>
      <p:grpSp>
        <p:nvGrpSpPr>
          <p:cNvPr id="357" name="Group 17"/>
          <p:cNvGrpSpPr/>
          <p:nvPr/>
        </p:nvGrpSpPr>
        <p:grpSpPr>
          <a:xfrm>
            <a:off x="2986920" y="5049000"/>
            <a:ext cx="324720" cy="540720"/>
            <a:chOff x="2986920" y="5049000"/>
            <a:chExt cx="324720" cy="540720"/>
          </a:xfrm>
        </p:grpSpPr>
        <p:sp>
          <p:nvSpPr>
            <p:cNvPr id="358" name="CustomShape 18"/>
            <p:cNvSpPr/>
            <p:nvPr/>
          </p:nvSpPr>
          <p:spPr>
            <a:xfrm>
              <a:off x="2986920" y="5049000"/>
              <a:ext cx="324720" cy="540720"/>
            </a:xfrm>
            <a:custGeom>
              <a:avLst/>
              <a:gdLst/>
              <a:ahLst/>
              <a:rect l="l" t="t" r="r" b="b"/>
              <a:pathLst>
                <a:path w="325120" h="541020">
                  <a:moveTo>
                    <a:pt x="243459" y="0"/>
                  </a:moveTo>
                  <a:lnTo>
                    <a:pt x="243459" y="135255"/>
                  </a:lnTo>
                  <a:lnTo>
                    <a:pt x="0" y="135255"/>
                  </a:lnTo>
                  <a:lnTo>
                    <a:pt x="0" y="405765"/>
                  </a:lnTo>
                  <a:lnTo>
                    <a:pt x="243459" y="405765"/>
                  </a:lnTo>
                  <a:lnTo>
                    <a:pt x="243459" y="541019"/>
                  </a:lnTo>
                  <a:lnTo>
                    <a:pt x="324612" y="270509"/>
                  </a:lnTo>
                  <a:lnTo>
                    <a:pt x="24345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" name="CustomShape 19"/>
            <p:cNvSpPr/>
            <p:nvPr/>
          </p:nvSpPr>
          <p:spPr>
            <a:xfrm>
              <a:off x="2986920" y="5049000"/>
              <a:ext cx="324720" cy="540720"/>
            </a:xfrm>
            <a:custGeom>
              <a:avLst/>
              <a:gdLst/>
              <a:ahLst/>
              <a:rect l="l" t="t" r="r" b="b"/>
              <a:pathLst>
                <a:path w="325120" h="541020">
                  <a:moveTo>
                    <a:pt x="0" y="135255"/>
                  </a:moveTo>
                  <a:lnTo>
                    <a:pt x="243459" y="135255"/>
                  </a:lnTo>
                  <a:lnTo>
                    <a:pt x="243459" y="0"/>
                  </a:lnTo>
                  <a:lnTo>
                    <a:pt x="324612" y="270509"/>
                  </a:lnTo>
                  <a:lnTo>
                    <a:pt x="243459" y="541019"/>
                  </a:lnTo>
                  <a:lnTo>
                    <a:pt x="243459" y="405765"/>
                  </a:lnTo>
                  <a:lnTo>
                    <a:pt x="0" y="405765"/>
                  </a:lnTo>
                  <a:lnTo>
                    <a:pt x="0" y="135255"/>
                  </a:lnTo>
                  <a:close/>
                </a:path>
              </a:pathLst>
            </a:custGeom>
            <a:noFill/>
            <a:ln w="9000">
              <a:solidFill>
                <a:srgbClr val="ffff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0" name="Group 20"/>
          <p:cNvGrpSpPr/>
          <p:nvPr/>
        </p:nvGrpSpPr>
        <p:grpSpPr>
          <a:xfrm>
            <a:off x="6157080" y="5085720"/>
            <a:ext cx="322920" cy="539280"/>
            <a:chOff x="6157080" y="5085720"/>
            <a:chExt cx="322920" cy="539280"/>
          </a:xfrm>
        </p:grpSpPr>
        <p:sp>
          <p:nvSpPr>
            <p:cNvPr id="361" name="CustomShape 21"/>
            <p:cNvSpPr/>
            <p:nvPr/>
          </p:nvSpPr>
          <p:spPr>
            <a:xfrm>
              <a:off x="6157080" y="5085720"/>
              <a:ext cx="322920" cy="539280"/>
            </a:xfrm>
            <a:custGeom>
              <a:avLst/>
              <a:gdLst/>
              <a:ahLst/>
              <a:rect l="l" t="t" r="r" b="b"/>
              <a:pathLst>
                <a:path w="323214" h="539750">
                  <a:moveTo>
                    <a:pt x="242315" y="0"/>
                  </a:moveTo>
                  <a:lnTo>
                    <a:pt x="242315" y="134874"/>
                  </a:lnTo>
                  <a:lnTo>
                    <a:pt x="0" y="134874"/>
                  </a:lnTo>
                  <a:lnTo>
                    <a:pt x="0" y="404622"/>
                  </a:lnTo>
                  <a:lnTo>
                    <a:pt x="242315" y="404622"/>
                  </a:lnTo>
                  <a:lnTo>
                    <a:pt x="242315" y="539496"/>
                  </a:lnTo>
                  <a:lnTo>
                    <a:pt x="323088" y="269748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CustomShape 22"/>
            <p:cNvSpPr/>
            <p:nvPr/>
          </p:nvSpPr>
          <p:spPr>
            <a:xfrm>
              <a:off x="6157080" y="5085720"/>
              <a:ext cx="322920" cy="539280"/>
            </a:xfrm>
            <a:custGeom>
              <a:avLst/>
              <a:gdLst/>
              <a:ahLst/>
              <a:rect l="l" t="t" r="r" b="b"/>
              <a:pathLst>
                <a:path w="323214" h="539750">
                  <a:moveTo>
                    <a:pt x="0" y="134874"/>
                  </a:moveTo>
                  <a:lnTo>
                    <a:pt x="242315" y="134874"/>
                  </a:lnTo>
                  <a:lnTo>
                    <a:pt x="242315" y="0"/>
                  </a:lnTo>
                  <a:lnTo>
                    <a:pt x="323088" y="269748"/>
                  </a:lnTo>
                  <a:lnTo>
                    <a:pt x="242315" y="539496"/>
                  </a:lnTo>
                  <a:lnTo>
                    <a:pt x="242315" y="404622"/>
                  </a:lnTo>
                  <a:lnTo>
                    <a:pt x="0" y="404622"/>
                  </a:lnTo>
                  <a:lnTo>
                    <a:pt x="0" y="134874"/>
                  </a:lnTo>
                  <a:close/>
                </a:path>
              </a:pathLst>
            </a:custGeom>
            <a:noFill/>
            <a:ln w="9000">
              <a:solidFill>
                <a:srgbClr val="ffff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3" name="CustomShape 23"/>
          <p:cNvSpPr/>
          <p:nvPr/>
        </p:nvSpPr>
        <p:spPr>
          <a:xfrm>
            <a:off x="1152360" y="5743080"/>
            <a:ext cx="94752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Δεδομένο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364" name="TextShape 24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921BD4C5-EC76-4189-AAFF-E6FEDF0ACDDA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365" name="CustomShape 25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34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366" name="CustomShape 26"/>
          <p:cNvSpPr/>
          <p:nvPr/>
        </p:nvSpPr>
        <p:spPr>
          <a:xfrm>
            <a:off x="7028280" y="5750280"/>
            <a:ext cx="12099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Πλ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ηροφο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ρία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367" name="CustomShape 27"/>
          <p:cNvSpPr/>
          <p:nvPr/>
        </p:nvSpPr>
        <p:spPr>
          <a:xfrm>
            <a:off x="4024440" y="5896440"/>
            <a:ext cx="120564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επεξεργασία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369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0" name="object 4" descr=""/>
            <p:cNvPicPr/>
            <p:nvPr/>
          </p:nvPicPr>
          <p:blipFill>
            <a:blip r:embed="rId2"/>
            <a:stretch/>
          </p:blipFill>
          <p:spPr>
            <a:xfrm>
              <a:off x="835200" y="402480"/>
              <a:ext cx="4247640" cy="122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1" name="object 5" descr=""/>
            <p:cNvPicPr/>
            <p:nvPr/>
          </p:nvPicPr>
          <p:blipFill>
            <a:blip r:embed="rId3"/>
            <a:stretch/>
          </p:blipFill>
          <p:spPr>
            <a:xfrm>
              <a:off x="4480560" y="402480"/>
              <a:ext cx="899640" cy="122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2" name="object 6" descr=""/>
            <p:cNvPicPr/>
            <p:nvPr/>
          </p:nvPicPr>
          <p:blipFill>
            <a:blip r:embed="rId4"/>
            <a:stretch/>
          </p:blipFill>
          <p:spPr>
            <a:xfrm>
              <a:off x="4654440" y="402480"/>
              <a:ext cx="3687120" cy="122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73" name="TextShape 2"/>
          <p:cNvSpPr txBox="1"/>
          <p:nvPr/>
        </p:nvSpPr>
        <p:spPr>
          <a:xfrm>
            <a:off x="1169280" y="531360"/>
            <a:ext cx="680868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ΠΛΗΡΟΦΟΡΙΕΣ</a:t>
            </a:r>
            <a:r>
              <a:rPr b="1" lang="el-GR" sz="4400" spc="-46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400" spc="-7" strike="noStrike">
                <a:solidFill>
                  <a:srgbClr val="e4e4ff"/>
                </a:solidFill>
                <a:latin typeface="Calibri"/>
              </a:rPr>
              <a:t>(Information)</a:t>
            </a:r>
            <a:endParaRPr b="0" lang="el-GR" sz="4400" spc="-1" strike="noStrike">
              <a:latin typeface="Calibri"/>
            </a:endParaRPr>
          </a:p>
        </p:txBody>
      </p:sp>
      <p:grpSp>
        <p:nvGrpSpPr>
          <p:cNvPr id="374" name="Group 3"/>
          <p:cNvGrpSpPr/>
          <p:nvPr/>
        </p:nvGrpSpPr>
        <p:grpSpPr>
          <a:xfrm>
            <a:off x="338400" y="1682640"/>
            <a:ext cx="8493480" cy="1641960"/>
            <a:chOff x="338400" y="1682640"/>
            <a:chExt cx="8493480" cy="1641960"/>
          </a:xfrm>
        </p:grpSpPr>
        <p:sp>
          <p:nvSpPr>
            <p:cNvPr id="375" name="CustomShape 4"/>
            <p:cNvSpPr/>
            <p:nvPr/>
          </p:nvSpPr>
          <p:spPr>
            <a:xfrm>
              <a:off x="468720" y="1701720"/>
              <a:ext cx="8229240" cy="1476720"/>
            </a:xfrm>
            <a:custGeom>
              <a:avLst/>
              <a:gdLst/>
              <a:ahLst/>
              <a:rect l="l" t="t" r="r" b="b"/>
              <a:pathLst>
                <a:path w="8229600" h="1477010">
                  <a:moveTo>
                    <a:pt x="8229600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8229600" y="1476755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CustomShape 5"/>
            <p:cNvSpPr/>
            <p:nvPr/>
          </p:nvSpPr>
          <p:spPr>
            <a:xfrm>
              <a:off x="449640" y="1682640"/>
              <a:ext cx="8267400" cy="1514880"/>
            </a:xfrm>
            <a:custGeom>
              <a:avLst/>
              <a:gdLst/>
              <a:ahLst/>
              <a:rect l="l" t="t" r="r" b="b"/>
              <a:pathLst>
                <a:path w="8267700" h="1515110">
                  <a:moveTo>
                    <a:pt x="8242300" y="25400"/>
                  </a:moveTo>
                  <a:lnTo>
                    <a:pt x="25400" y="25400"/>
                  </a:lnTo>
                  <a:lnTo>
                    <a:pt x="25400" y="38100"/>
                  </a:lnTo>
                  <a:lnTo>
                    <a:pt x="25400" y="1477010"/>
                  </a:lnTo>
                  <a:lnTo>
                    <a:pt x="25400" y="1489710"/>
                  </a:lnTo>
                  <a:lnTo>
                    <a:pt x="8242300" y="1489710"/>
                  </a:lnTo>
                  <a:lnTo>
                    <a:pt x="8242300" y="1477010"/>
                  </a:lnTo>
                  <a:lnTo>
                    <a:pt x="38100" y="1477010"/>
                  </a:lnTo>
                  <a:lnTo>
                    <a:pt x="38100" y="38100"/>
                  </a:lnTo>
                  <a:lnTo>
                    <a:pt x="8229600" y="38100"/>
                  </a:lnTo>
                  <a:lnTo>
                    <a:pt x="8229600" y="1476502"/>
                  </a:lnTo>
                  <a:lnTo>
                    <a:pt x="8242300" y="1476502"/>
                  </a:lnTo>
                  <a:lnTo>
                    <a:pt x="8242300" y="38100"/>
                  </a:lnTo>
                  <a:lnTo>
                    <a:pt x="8242300" y="37846"/>
                  </a:lnTo>
                  <a:lnTo>
                    <a:pt x="8242300" y="25400"/>
                  </a:lnTo>
                  <a:close/>
                  <a:moveTo>
                    <a:pt x="82677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502410"/>
                  </a:lnTo>
                  <a:lnTo>
                    <a:pt x="0" y="1515110"/>
                  </a:lnTo>
                  <a:lnTo>
                    <a:pt x="8267700" y="1515110"/>
                  </a:lnTo>
                  <a:lnTo>
                    <a:pt x="8267700" y="1502410"/>
                  </a:lnTo>
                  <a:lnTo>
                    <a:pt x="12700" y="1502410"/>
                  </a:lnTo>
                  <a:lnTo>
                    <a:pt x="12700" y="12700"/>
                  </a:lnTo>
                  <a:lnTo>
                    <a:pt x="8255000" y="12700"/>
                  </a:lnTo>
                  <a:lnTo>
                    <a:pt x="8255000" y="1501902"/>
                  </a:lnTo>
                  <a:lnTo>
                    <a:pt x="8267700" y="1501902"/>
                  </a:lnTo>
                  <a:lnTo>
                    <a:pt x="8267700" y="12700"/>
                  </a:lnTo>
                  <a:lnTo>
                    <a:pt x="8267700" y="12446"/>
                  </a:lnTo>
                  <a:lnTo>
                    <a:pt x="82677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7" name="object 11" descr=""/>
            <p:cNvPicPr/>
            <p:nvPr/>
          </p:nvPicPr>
          <p:blipFill>
            <a:blip r:embed="rId5"/>
            <a:stretch/>
          </p:blipFill>
          <p:spPr>
            <a:xfrm>
              <a:off x="338400" y="1684080"/>
              <a:ext cx="600660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8" name="object 12" descr=""/>
            <p:cNvPicPr/>
            <p:nvPr/>
          </p:nvPicPr>
          <p:blipFill>
            <a:blip r:embed="rId6"/>
            <a:stretch/>
          </p:blipFill>
          <p:spPr>
            <a:xfrm>
              <a:off x="5878080" y="1684080"/>
              <a:ext cx="295380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9" name="object 13" descr=""/>
            <p:cNvPicPr/>
            <p:nvPr/>
          </p:nvPicPr>
          <p:blipFill>
            <a:blip r:embed="rId7"/>
            <a:stretch/>
          </p:blipFill>
          <p:spPr>
            <a:xfrm>
              <a:off x="338400" y="2110680"/>
              <a:ext cx="350712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0" name="object 14" descr=""/>
            <p:cNvPicPr/>
            <p:nvPr/>
          </p:nvPicPr>
          <p:blipFill>
            <a:blip r:embed="rId8"/>
            <a:stretch/>
          </p:blipFill>
          <p:spPr>
            <a:xfrm>
              <a:off x="3454920" y="2110680"/>
              <a:ext cx="49046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1" name="object 15" descr=""/>
            <p:cNvPicPr/>
            <p:nvPr/>
          </p:nvPicPr>
          <p:blipFill>
            <a:blip r:embed="rId9"/>
            <a:stretch/>
          </p:blipFill>
          <p:spPr>
            <a:xfrm>
              <a:off x="338400" y="2532960"/>
              <a:ext cx="629460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2" name="object 16" descr=""/>
            <p:cNvPicPr/>
            <p:nvPr/>
          </p:nvPicPr>
          <p:blipFill>
            <a:blip r:embed="rId10"/>
            <a:stretch/>
          </p:blipFill>
          <p:spPr>
            <a:xfrm>
              <a:off x="6166080" y="2537640"/>
              <a:ext cx="544320" cy="786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83" name="CustomShape 6"/>
          <p:cNvSpPr/>
          <p:nvPr/>
        </p:nvSpPr>
        <p:spPr>
          <a:xfrm>
            <a:off x="547200" y="1763640"/>
            <a:ext cx="7972200" cy="128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Είναι</a:t>
            </a: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 τα</a:t>
            </a:r>
            <a:r>
              <a:rPr b="0" lang="el-GR" sz="28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στοιχεία</a:t>
            </a:r>
            <a:r>
              <a:rPr b="0" lang="el-GR" sz="28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που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προκύπτουν</a:t>
            </a:r>
            <a:r>
              <a:rPr b="0" lang="el-GR" sz="28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ως</a:t>
            </a:r>
            <a:r>
              <a:rPr b="0" lang="el-GR" sz="2800" spc="18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l-GR" sz="2800" spc="-7" strike="noStrike">
                <a:solidFill>
                  <a:srgbClr val="99ff33"/>
                </a:solidFill>
                <a:latin typeface="Calibri"/>
              </a:rPr>
              <a:t>αποτέλεσμα της </a:t>
            </a:r>
            <a:r>
              <a:rPr b="1" lang="el-GR" sz="2800" spc="-622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1" lang="el-GR" sz="2800" spc="-7" strike="noStrike">
                <a:solidFill>
                  <a:srgbClr val="99ff33"/>
                </a:solidFill>
                <a:latin typeface="Calibri"/>
              </a:rPr>
              <a:t>ορθής επεξεργασίας</a:t>
            </a:r>
            <a:r>
              <a:rPr b="1" lang="el-GR" sz="2800" spc="-32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των</a:t>
            </a:r>
            <a:r>
              <a:rPr b="0" lang="el-GR" sz="28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δεδομένων,</a:t>
            </a:r>
            <a:r>
              <a:rPr b="0" lang="el-GR" sz="2800" spc="18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τα</a:t>
            </a:r>
            <a:r>
              <a:rPr b="0" lang="el-GR" sz="28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οποία μας</a:t>
            </a:r>
            <a:endParaRPr b="0" lang="el-GR" sz="2800" spc="-1" strike="noStrike">
              <a:latin typeface="Arial"/>
            </a:endParaRPr>
          </a:p>
          <a:p>
            <a:pPr marL="12600">
              <a:lnSpc>
                <a:spcPts val="3325"/>
              </a:lnSpc>
            </a:pP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μεταδίδουν</a:t>
            </a:r>
            <a:r>
              <a:rPr b="0" lang="el-GR" sz="28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κάποια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επιπρόσθετη</a:t>
            </a:r>
            <a:r>
              <a:rPr b="0" lang="el-GR" sz="28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15" strike="noStrike">
                <a:solidFill>
                  <a:srgbClr val="ffffff"/>
                </a:solidFill>
                <a:latin typeface="Calibri"/>
              </a:rPr>
              <a:t>γνώση</a:t>
            </a:r>
            <a:r>
              <a:rPr b="0" lang="el-GR" sz="2800" spc="-15" strike="noStrike">
                <a:solidFill>
                  <a:srgbClr val="ffffff"/>
                </a:solidFill>
                <a:latin typeface="Bahnschrift"/>
              </a:rPr>
              <a:t>.</a:t>
            </a:r>
            <a:endParaRPr b="0" lang="el-GR" sz="2800" spc="-1" strike="noStrike">
              <a:latin typeface="Arial"/>
            </a:endParaRPr>
          </a:p>
        </p:txBody>
      </p:sp>
      <p:grpSp>
        <p:nvGrpSpPr>
          <p:cNvPr id="384" name="Group 7"/>
          <p:cNvGrpSpPr/>
          <p:nvPr/>
        </p:nvGrpSpPr>
        <p:grpSpPr>
          <a:xfrm>
            <a:off x="494640" y="4958280"/>
            <a:ext cx="2039400" cy="815040"/>
            <a:chOff x="494640" y="4958280"/>
            <a:chExt cx="2039400" cy="815040"/>
          </a:xfrm>
        </p:grpSpPr>
        <p:sp>
          <p:nvSpPr>
            <p:cNvPr id="385" name="CustomShape 8"/>
            <p:cNvSpPr/>
            <p:nvPr/>
          </p:nvSpPr>
          <p:spPr>
            <a:xfrm>
              <a:off x="494640" y="4958280"/>
              <a:ext cx="2039400" cy="815040"/>
            </a:xfrm>
            <a:custGeom>
              <a:avLst/>
              <a:gdLst/>
              <a:ahLst/>
              <a:rect l="l" t="t" r="r" b="b"/>
              <a:pathLst>
                <a:path w="2039620" h="815339">
                  <a:moveTo>
                    <a:pt x="1631442" y="0"/>
                  </a:moveTo>
                  <a:lnTo>
                    <a:pt x="0" y="0"/>
                  </a:lnTo>
                  <a:lnTo>
                    <a:pt x="407670" y="407670"/>
                  </a:lnTo>
                  <a:lnTo>
                    <a:pt x="0" y="815340"/>
                  </a:lnTo>
                  <a:lnTo>
                    <a:pt x="1631442" y="815340"/>
                  </a:lnTo>
                  <a:lnTo>
                    <a:pt x="2039112" y="407670"/>
                  </a:lnTo>
                  <a:lnTo>
                    <a:pt x="1631442" y="0"/>
                  </a:lnTo>
                  <a:close/>
                </a:path>
              </a:pathLst>
            </a:custGeom>
            <a:solidFill>
              <a:srgbClr val="0089b8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6" name="CustomShape 9"/>
            <p:cNvSpPr/>
            <p:nvPr/>
          </p:nvSpPr>
          <p:spPr>
            <a:xfrm>
              <a:off x="494640" y="4958280"/>
              <a:ext cx="2039400" cy="815040"/>
            </a:xfrm>
            <a:custGeom>
              <a:avLst/>
              <a:gdLst/>
              <a:ahLst/>
              <a:rect l="l" t="t" r="r" b="b"/>
              <a:pathLst>
                <a:path w="2039620" h="815339">
                  <a:moveTo>
                    <a:pt x="0" y="0"/>
                  </a:moveTo>
                  <a:lnTo>
                    <a:pt x="1631442" y="0"/>
                  </a:lnTo>
                  <a:lnTo>
                    <a:pt x="2039112" y="407670"/>
                  </a:lnTo>
                  <a:lnTo>
                    <a:pt x="1631442" y="815340"/>
                  </a:lnTo>
                  <a:lnTo>
                    <a:pt x="0" y="815340"/>
                  </a:lnTo>
                  <a:lnTo>
                    <a:pt x="407670" y="4076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7" name="CustomShape 10"/>
          <p:cNvSpPr/>
          <p:nvPr/>
        </p:nvSpPr>
        <p:spPr>
          <a:xfrm>
            <a:off x="994680" y="5193720"/>
            <a:ext cx="108684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l-GR" sz="1800" spc="-7" strike="noStrike">
                <a:solidFill>
                  <a:srgbClr val="ffffff"/>
                </a:solidFill>
                <a:latin typeface="Arial"/>
              </a:rPr>
              <a:t>Δεδομένα</a:t>
            </a:r>
            <a:endParaRPr b="0" lang="el-GR" sz="1800" spc="-1" strike="noStrike">
              <a:latin typeface="Arial"/>
            </a:endParaRPr>
          </a:p>
        </p:txBody>
      </p:sp>
      <p:grpSp>
        <p:nvGrpSpPr>
          <p:cNvPr id="388" name="Group 11"/>
          <p:cNvGrpSpPr/>
          <p:nvPr/>
        </p:nvGrpSpPr>
        <p:grpSpPr>
          <a:xfrm>
            <a:off x="2329560" y="4958280"/>
            <a:ext cx="2361960" cy="815040"/>
            <a:chOff x="2329560" y="4958280"/>
            <a:chExt cx="2361960" cy="815040"/>
          </a:xfrm>
        </p:grpSpPr>
        <p:sp>
          <p:nvSpPr>
            <p:cNvPr id="389" name="CustomShape 12"/>
            <p:cNvSpPr/>
            <p:nvPr/>
          </p:nvSpPr>
          <p:spPr>
            <a:xfrm>
              <a:off x="2329560" y="4958280"/>
              <a:ext cx="2361960" cy="815040"/>
            </a:xfrm>
            <a:custGeom>
              <a:avLst/>
              <a:gdLst/>
              <a:ahLst/>
              <a:rect l="l" t="t" r="r" b="b"/>
              <a:pathLst>
                <a:path w="2362200" h="815339">
                  <a:moveTo>
                    <a:pt x="1954530" y="0"/>
                  </a:moveTo>
                  <a:lnTo>
                    <a:pt x="0" y="0"/>
                  </a:lnTo>
                  <a:lnTo>
                    <a:pt x="407670" y="407670"/>
                  </a:lnTo>
                  <a:lnTo>
                    <a:pt x="0" y="815340"/>
                  </a:lnTo>
                  <a:lnTo>
                    <a:pt x="1954530" y="815340"/>
                  </a:lnTo>
                  <a:lnTo>
                    <a:pt x="2362200" y="407670"/>
                  </a:lnTo>
                  <a:lnTo>
                    <a:pt x="1954530" y="0"/>
                  </a:lnTo>
                  <a:close/>
                </a:path>
              </a:pathLst>
            </a:custGeom>
            <a:solidFill>
              <a:srgbClr val="13a2e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" name="CustomShape 13"/>
            <p:cNvSpPr/>
            <p:nvPr/>
          </p:nvSpPr>
          <p:spPr>
            <a:xfrm>
              <a:off x="2329560" y="4958280"/>
              <a:ext cx="2361960" cy="815040"/>
            </a:xfrm>
            <a:custGeom>
              <a:avLst/>
              <a:gdLst/>
              <a:ahLst/>
              <a:rect l="l" t="t" r="r" b="b"/>
              <a:pathLst>
                <a:path w="2362200" h="815339">
                  <a:moveTo>
                    <a:pt x="0" y="0"/>
                  </a:moveTo>
                  <a:lnTo>
                    <a:pt x="1954530" y="0"/>
                  </a:lnTo>
                  <a:lnTo>
                    <a:pt x="2362200" y="407670"/>
                  </a:lnTo>
                  <a:lnTo>
                    <a:pt x="1954530" y="815340"/>
                  </a:lnTo>
                  <a:lnTo>
                    <a:pt x="0" y="815340"/>
                  </a:lnTo>
                  <a:lnTo>
                    <a:pt x="407670" y="4076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1" name="CustomShape 14"/>
          <p:cNvSpPr/>
          <p:nvPr/>
        </p:nvSpPr>
        <p:spPr>
          <a:xfrm>
            <a:off x="2813760" y="5193720"/>
            <a:ext cx="144108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l-GR" sz="1800" spc="-7" strike="noStrike">
                <a:solidFill>
                  <a:srgbClr val="ffffff"/>
                </a:solidFill>
                <a:latin typeface="Arial"/>
              </a:rPr>
              <a:t>Επεξεργασία</a:t>
            </a:r>
            <a:endParaRPr b="0" lang="el-GR" sz="1800" spc="-1" strike="noStrike">
              <a:latin typeface="Arial"/>
            </a:endParaRPr>
          </a:p>
        </p:txBody>
      </p:sp>
      <p:grpSp>
        <p:nvGrpSpPr>
          <p:cNvPr id="392" name="Group 15"/>
          <p:cNvGrpSpPr/>
          <p:nvPr/>
        </p:nvGrpSpPr>
        <p:grpSpPr>
          <a:xfrm>
            <a:off x="4487400" y="4958280"/>
            <a:ext cx="2328840" cy="815040"/>
            <a:chOff x="4487400" y="4958280"/>
            <a:chExt cx="2328840" cy="815040"/>
          </a:xfrm>
        </p:grpSpPr>
        <p:sp>
          <p:nvSpPr>
            <p:cNvPr id="393" name="CustomShape 16"/>
            <p:cNvSpPr/>
            <p:nvPr/>
          </p:nvSpPr>
          <p:spPr>
            <a:xfrm>
              <a:off x="4487400" y="4958280"/>
              <a:ext cx="2328840" cy="815040"/>
            </a:xfrm>
            <a:custGeom>
              <a:avLst/>
              <a:gdLst/>
              <a:ahLst/>
              <a:rect l="l" t="t" r="r" b="b"/>
              <a:pathLst>
                <a:path w="2329179" h="815339">
                  <a:moveTo>
                    <a:pt x="1921002" y="0"/>
                  </a:moveTo>
                  <a:lnTo>
                    <a:pt x="0" y="0"/>
                  </a:lnTo>
                  <a:lnTo>
                    <a:pt x="407670" y="407670"/>
                  </a:lnTo>
                  <a:lnTo>
                    <a:pt x="0" y="815340"/>
                  </a:lnTo>
                  <a:lnTo>
                    <a:pt x="1921002" y="815340"/>
                  </a:lnTo>
                  <a:lnTo>
                    <a:pt x="2328672" y="407670"/>
                  </a:lnTo>
                  <a:lnTo>
                    <a:pt x="1921002" y="0"/>
                  </a:lnTo>
                  <a:close/>
                </a:path>
              </a:pathLst>
            </a:custGeom>
            <a:solidFill>
              <a:srgbClr val="55acd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" name="CustomShape 17"/>
            <p:cNvSpPr/>
            <p:nvPr/>
          </p:nvSpPr>
          <p:spPr>
            <a:xfrm>
              <a:off x="4487400" y="4958280"/>
              <a:ext cx="2328840" cy="815040"/>
            </a:xfrm>
            <a:custGeom>
              <a:avLst/>
              <a:gdLst/>
              <a:ahLst/>
              <a:rect l="l" t="t" r="r" b="b"/>
              <a:pathLst>
                <a:path w="2329179" h="815339">
                  <a:moveTo>
                    <a:pt x="0" y="0"/>
                  </a:moveTo>
                  <a:lnTo>
                    <a:pt x="1921002" y="0"/>
                  </a:lnTo>
                  <a:lnTo>
                    <a:pt x="2328672" y="407670"/>
                  </a:lnTo>
                  <a:lnTo>
                    <a:pt x="1921002" y="815340"/>
                  </a:lnTo>
                  <a:lnTo>
                    <a:pt x="0" y="815340"/>
                  </a:lnTo>
                  <a:lnTo>
                    <a:pt x="407670" y="4076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5" name="CustomShape 18"/>
          <p:cNvSpPr/>
          <p:nvPr/>
        </p:nvSpPr>
        <p:spPr>
          <a:xfrm>
            <a:off x="4981680" y="5193720"/>
            <a:ext cx="138780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l-GR" sz="1800" spc="-7" strike="noStrike">
                <a:solidFill>
                  <a:srgbClr val="ffffff"/>
                </a:solidFill>
                <a:latin typeface="Arial"/>
              </a:rPr>
              <a:t>Πληροφορία</a:t>
            </a:r>
            <a:endParaRPr b="0" lang="el-GR" sz="1800" spc="-1" strike="noStrike">
              <a:latin typeface="Arial"/>
            </a:endParaRPr>
          </a:p>
        </p:txBody>
      </p:sp>
      <p:grpSp>
        <p:nvGrpSpPr>
          <p:cNvPr id="396" name="Group 19"/>
          <p:cNvGrpSpPr/>
          <p:nvPr/>
        </p:nvGrpSpPr>
        <p:grpSpPr>
          <a:xfrm>
            <a:off x="6611760" y="4958280"/>
            <a:ext cx="2039400" cy="815040"/>
            <a:chOff x="6611760" y="4958280"/>
            <a:chExt cx="2039400" cy="815040"/>
          </a:xfrm>
        </p:grpSpPr>
        <p:sp>
          <p:nvSpPr>
            <p:cNvPr id="397" name="CustomShape 20"/>
            <p:cNvSpPr/>
            <p:nvPr/>
          </p:nvSpPr>
          <p:spPr>
            <a:xfrm>
              <a:off x="6611760" y="4958280"/>
              <a:ext cx="2039400" cy="815040"/>
            </a:xfrm>
            <a:custGeom>
              <a:avLst/>
              <a:gdLst/>
              <a:ahLst/>
              <a:rect l="l" t="t" r="r" b="b"/>
              <a:pathLst>
                <a:path w="2039620" h="815339">
                  <a:moveTo>
                    <a:pt x="1631442" y="0"/>
                  </a:moveTo>
                  <a:lnTo>
                    <a:pt x="0" y="0"/>
                  </a:lnTo>
                  <a:lnTo>
                    <a:pt x="407670" y="407670"/>
                  </a:lnTo>
                  <a:lnTo>
                    <a:pt x="0" y="815340"/>
                  </a:lnTo>
                  <a:lnTo>
                    <a:pt x="1631442" y="815340"/>
                  </a:lnTo>
                  <a:lnTo>
                    <a:pt x="2039111" y="407670"/>
                  </a:lnTo>
                  <a:lnTo>
                    <a:pt x="1631442" y="0"/>
                  </a:lnTo>
                  <a:close/>
                </a:path>
              </a:pathLst>
            </a:custGeom>
            <a:solidFill>
              <a:srgbClr val="94bed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CustomShape 21"/>
            <p:cNvSpPr/>
            <p:nvPr/>
          </p:nvSpPr>
          <p:spPr>
            <a:xfrm>
              <a:off x="6611760" y="4958280"/>
              <a:ext cx="2039400" cy="815040"/>
            </a:xfrm>
            <a:custGeom>
              <a:avLst/>
              <a:gdLst/>
              <a:ahLst/>
              <a:rect l="l" t="t" r="r" b="b"/>
              <a:pathLst>
                <a:path w="2039620" h="815339">
                  <a:moveTo>
                    <a:pt x="0" y="0"/>
                  </a:moveTo>
                  <a:lnTo>
                    <a:pt x="1631442" y="0"/>
                  </a:lnTo>
                  <a:lnTo>
                    <a:pt x="2039111" y="407670"/>
                  </a:lnTo>
                  <a:lnTo>
                    <a:pt x="1631442" y="815340"/>
                  </a:lnTo>
                  <a:lnTo>
                    <a:pt x="0" y="815340"/>
                  </a:lnTo>
                  <a:lnTo>
                    <a:pt x="407670" y="4076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9" name="CustomShape 22"/>
          <p:cNvSpPr/>
          <p:nvPr/>
        </p:nvSpPr>
        <p:spPr>
          <a:xfrm>
            <a:off x="7268040" y="5193720"/>
            <a:ext cx="7743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l-GR" sz="1800" spc="-15" strike="noStrike">
                <a:solidFill>
                  <a:srgbClr val="ffffff"/>
                </a:solidFill>
                <a:latin typeface="Arial"/>
              </a:rPr>
              <a:t>Γνώση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400" name="object 34" descr=""/>
          <p:cNvPicPr/>
          <p:nvPr/>
        </p:nvPicPr>
        <p:blipFill>
          <a:blip r:embed="rId11"/>
          <a:stretch/>
        </p:blipFill>
        <p:spPr>
          <a:xfrm>
            <a:off x="4009680" y="3392280"/>
            <a:ext cx="1217160" cy="1217160"/>
          </a:xfrm>
          <a:prstGeom prst="rect">
            <a:avLst/>
          </a:prstGeom>
          <a:ln>
            <a:noFill/>
          </a:ln>
        </p:spPr>
      </p:pic>
      <p:sp>
        <p:nvSpPr>
          <p:cNvPr id="401" name="TextShape 23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0964A5EC-E8F1-4DCE-9E30-184F0ABCB5BC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02" name="CustomShape 24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12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roup 1"/>
          <p:cNvGrpSpPr/>
          <p:nvPr/>
        </p:nvGrpSpPr>
        <p:grpSpPr>
          <a:xfrm>
            <a:off x="0" y="0"/>
            <a:ext cx="9140760" cy="2819160"/>
            <a:chOff x="0" y="0"/>
            <a:chExt cx="9140760" cy="2819160"/>
          </a:xfrm>
        </p:grpSpPr>
        <p:pic>
          <p:nvPicPr>
            <p:cNvPr id="40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0760" cy="281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5" name="object 4" descr=""/>
            <p:cNvPicPr/>
            <p:nvPr/>
          </p:nvPicPr>
          <p:blipFill>
            <a:blip r:embed="rId2"/>
            <a:stretch/>
          </p:blipFill>
          <p:spPr>
            <a:xfrm>
              <a:off x="1228320" y="222480"/>
              <a:ext cx="4086360" cy="122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6" name="object 5" descr=""/>
            <p:cNvPicPr/>
            <p:nvPr/>
          </p:nvPicPr>
          <p:blipFill>
            <a:blip r:embed="rId3"/>
            <a:stretch/>
          </p:blipFill>
          <p:spPr>
            <a:xfrm>
              <a:off x="4588920" y="222480"/>
              <a:ext cx="3359160" cy="122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7" name="TextShape 2"/>
          <p:cNvSpPr txBox="1"/>
          <p:nvPr/>
        </p:nvSpPr>
        <p:spPr>
          <a:xfrm>
            <a:off x="1562400" y="351000"/>
            <a:ext cx="601956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l-GR" sz="4400" spc="-1" strike="noStrike">
                <a:solidFill>
                  <a:srgbClr val="e4e4ff"/>
                </a:solidFill>
                <a:latin typeface="Calibri"/>
              </a:rPr>
              <a:t>ΕΠΕΞΕΡΓΑΣΙΑ</a:t>
            </a:r>
            <a:r>
              <a:rPr b="1" lang="el-GR" sz="4400" spc="-86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4400" spc="-7" strike="noStrike">
                <a:solidFill>
                  <a:srgbClr val="e4e4ff"/>
                </a:solidFill>
                <a:latin typeface="Calibri"/>
              </a:rPr>
              <a:t>(Processing)</a:t>
            </a:r>
            <a:endParaRPr b="0" lang="el-GR" sz="4400" spc="-1" strike="noStrike">
              <a:latin typeface="Calibri"/>
            </a:endParaRPr>
          </a:p>
        </p:txBody>
      </p:sp>
      <p:grpSp>
        <p:nvGrpSpPr>
          <p:cNvPr id="408" name="Group 3"/>
          <p:cNvGrpSpPr/>
          <p:nvPr/>
        </p:nvGrpSpPr>
        <p:grpSpPr>
          <a:xfrm>
            <a:off x="414360" y="1228320"/>
            <a:ext cx="8435880" cy="3443760"/>
            <a:chOff x="414360" y="1228320"/>
            <a:chExt cx="8435880" cy="3443760"/>
          </a:xfrm>
        </p:grpSpPr>
        <p:sp>
          <p:nvSpPr>
            <p:cNvPr id="409" name="CustomShape 4"/>
            <p:cNvSpPr/>
            <p:nvPr/>
          </p:nvSpPr>
          <p:spPr>
            <a:xfrm>
              <a:off x="468720" y="1340280"/>
              <a:ext cx="8229240" cy="3313080"/>
            </a:xfrm>
            <a:custGeom>
              <a:avLst/>
              <a:gdLst/>
              <a:ahLst/>
              <a:rect l="l" t="t" r="r" b="b"/>
              <a:pathLst>
                <a:path w="8229600" h="3313429">
                  <a:moveTo>
                    <a:pt x="8229600" y="0"/>
                  </a:moveTo>
                  <a:lnTo>
                    <a:pt x="0" y="0"/>
                  </a:lnTo>
                  <a:lnTo>
                    <a:pt x="0" y="3313176"/>
                  </a:lnTo>
                  <a:lnTo>
                    <a:pt x="8229600" y="331317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" name="CustomShape 5"/>
            <p:cNvSpPr/>
            <p:nvPr/>
          </p:nvSpPr>
          <p:spPr>
            <a:xfrm>
              <a:off x="449640" y="1320840"/>
              <a:ext cx="8267400" cy="3351240"/>
            </a:xfrm>
            <a:custGeom>
              <a:avLst/>
              <a:gdLst/>
              <a:ahLst/>
              <a:rect l="l" t="t" r="r" b="b"/>
              <a:pathLst>
                <a:path w="8267700" h="3351529">
                  <a:moveTo>
                    <a:pt x="8242300" y="25400"/>
                  </a:moveTo>
                  <a:lnTo>
                    <a:pt x="25400" y="25400"/>
                  </a:lnTo>
                  <a:lnTo>
                    <a:pt x="25400" y="38100"/>
                  </a:lnTo>
                  <a:lnTo>
                    <a:pt x="25400" y="3313430"/>
                  </a:lnTo>
                  <a:lnTo>
                    <a:pt x="25400" y="3326130"/>
                  </a:lnTo>
                  <a:lnTo>
                    <a:pt x="8242300" y="3326130"/>
                  </a:lnTo>
                  <a:lnTo>
                    <a:pt x="8242300" y="3313696"/>
                  </a:lnTo>
                  <a:lnTo>
                    <a:pt x="8242300" y="3313430"/>
                  </a:lnTo>
                  <a:lnTo>
                    <a:pt x="8242300" y="38608"/>
                  </a:lnTo>
                  <a:lnTo>
                    <a:pt x="8229600" y="38608"/>
                  </a:lnTo>
                  <a:lnTo>
                    <a:pt x="8229600" y="3313430"/>
                  </a:lnTo>
                  <a:lnTo>
                    <a:pt x="38100" y="3313430"/>
                  </a:lnTo>
                  <a:lnTo>
                    <a:pt x="38100" y="38100"/>
                  </a:lnTo>
                  <a:lnTo>
                    <a:pt x="8242300" y="38100"/>
                  </a:lnTo>
                  <a:lnTo>
                    <a:pt x="8242300" y="25400"/>
                  </a:lnTo>
                  <a:close/>
                  <a:moveTo>
                    <a:pt x="82677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3338830"/>
                  </a:lnTo>
                  <a:lnTo>
                    <a:pt x="0" y="3351530"/>
                  </a:lnTo>
                  <a:lnTo>
                    <a:pt x="8267700" y="3351530"/>
                  </a:lnTo>
                  <a:lnTo>
                    <a:pt x="8267700" y="3339096"/>
                  </a:lnTo>
                  <a:lnTo>
                    <a:pt x="8267700" y="3338830"/>
                  </a:lnTo>
                  <a:lnTo>
                    <a:pt x="8267700" y="13208"/>
                  </a:lnTo>
                  <a:lnTo>
                    <a:pt x="8255000" y="13208"/>
                  </a:lnTo>
                  <a:lnTo>
                    <a:pt x="8255000" y="3338830"/>
                  </a:lnTo>
                  <a:lnTo>
                    <a:pt x="12700" y="3338830"/>
                  </a:lnTo>
                  <a:lnTo>
                    <a:pt x="12700" y="12700"/>
                  </a:lnTo>
                  <a:lnTo>
                    <a:pt x="8267700" y="12700"/>
                  </a:lnTo>
                  <a:lnTo>
                    <a:pt x="82677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1" name="object 10" descr=""/>
            <p:cNvPicPr/>
            <p:nvPr/>
          </p:nvPicPr>
          <p:blipFill>
            <a:blip r:embed="rId4"/>
            <a:stretch/>
          </p:blipFill>
          <p:spPr>
            <a:xfrm>
              <a:off x="414360" y="1374480"/>
              <a:ext cx="501840" cy="52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2" name="object 11" descr=""/>
            <p:cNvPicPr/>
            <p:nvPr/>
          </p:nvPicPr>
          <p:blipFill>
            <a:blip r:embed="rId5"/>
            <a:stretch/>
          </p:blipFill>
          <p:spPr>
            <a:xfrm>
              <a:off x="681120" y="1228320"/>
              <a:ext cx="11966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3" name="object 12" descr=""/>
            <p:cNvPicPr/>
            <p:nvPr/>
          </p:nvPicPr>
          <p:blipFill>
            <a:blip r:embed="rId6"/>
            <a:stretch/>
          </p:blipFill>
          <p:spPr>
            <a:xfrm>
              <a:off x="1766160" y="1228320"/>
              <a:ext cx="9590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4" name="object 13" descr=""/>
            <p:cNvPicPr/>
            <p:nvPr/>
          </p:nvPicPr>
          <p:blipFill>
            <a:blip r:embed="rId7"/>
            <a:stretch/>
          </p:blipFill>
          <p:spPr>
            <a:xfrm>
              <a:off x="2613600" y="1228320"/>
              <a:ext cx="208512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5" name="object 14" descr=""/>
            <p:cNvPicPr/>
            <p:nvPr/>
          </p:nvPicPr>
          <p:blipFill>
            <a:blip r:embed="rId8"/>
            <a:stretch/>
          </p:blipFill>
          <p:spPr>
            <a:xfrm>
              <a:off x="4587120" y="1228320"/>
              <a:ext cx="116928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6" name="object 15" descr=""/>
            <p:cNvPicPr/>
            <p:nvPr/>
          </p:nvPicPr>
          <p:blipFill>
            <a:blip r:embed="rId9"/>
            <a:stretch/>
          </p:blipFill>
          <p:spPr>
            <a:xfrm>
              <a:off x="5644800" y="1228320"/>
              <a:ext cx="9543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7" name="object 16" descr=""/>
            <p:cNvPicPr/>
            <p:nvPr/>
          </p:nvPicPr>
          <p:blipFill>
            <a:blip r:embed="rId10"/>
            <a:stretch/>
          </p:blipFill>
          <p:spPr>
            <a:xfrm>
              <a:off x="6489360" y="1228320"/>
              <a:ext cx="13370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8" name="object 17" descr=""/>
            <p:cNvPicPr/>
            <p:nvPr/>
          </p:nvPicPr>
          <p:blipFill>
            <a:blip r:embed="rId11"/>
            <a:stretch/>
          </p:blipFill>
          <p:spPr>
            <a:xfrm>
              <a:off x="7714440" y="1228320"/>
              <a:ext cx="113580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9" name="object 18" descr=""/>
            <p:cNvPicPr/>
            <p:nvPr/>
          </p:nvPicPr>
          <p:blipFill>
            <a:blip r:embed="rId12"/>
            <a:stretch/>
          </p:blipFill>
          <p:spPr>
            <a:xfrm>
              <a:off x="681120" y="1612440"/>
              <a:ext cx="217980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0" name="object 19" descr=""/>
            <p:cNvPicPr/>
            <p:nvPr/>
          </p:nvPicPr>
          <p:blipFill>
            <a:blip r:embed="rId13"/>
            <a:stretch/>
          </p:blipFill>
          <p:spPr>
            <a:xfrm>
              <a:off x="2875680" y="1612440"/>
              <a:ext cx="66348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1" name="object 20" descr=""/>
            <p:cNvPicPr/>
            <p:nvPr/>
          </p:nvPicPr>
          <p:blipFill>
            <a:blip r:embed="rId14"/>
            <a:stretch/>
          </p:blipFill>
          <p:spPr>
            <a:xfrm>
              <a:off x="3072240" y="1612440"/>
              <a:ext cx="5565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2" name="object 21" descr=""/>
            <p:cNvPicPr/>
            <p:nvPr/>
          </p:nvPicPr>
          <p:blipFill>
            <a:blip r:embed="rId15"/>
            <a:stretch/>
          </p:blipFill>
          <p:spPr>
            <a:xfrm>
              <a:off x="3162240" y="1612440"/>
              <a:ext cx="6177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3" name="object 22" descr=""/>
            <p:cNvPicPr/>
            <p:nvPr/>
          </p:nvPicPr>
          <p:blipFill>
            <a:blip r:embed="rId16"/>
            <a:stretch/>
          </p:blipFill>
          <p:spPr>
            <a:xfrm>
              <a:off x="3313080" y="1612440"/>
              <a:ext cx="5583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4" name="object 23" descr=""/>
            <p:cNvPicPr/>
            <p:nvPr/>
          </p:nvPicPr>
          <p:blipFill>
            <a:blip r:embed="rId17"/>
            <a:stretch/>
          </p:blipFill>
          <p:spPr>
            <a:xfrm>
              <a:off x="3886200" y="1612440"/>
              <a:ext cx="223452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5" name="object 24" descr=""/>
            <p:cNvPicPr/>
            <p:nvPr/>
          </p:nvPicPr>
          <p:blipFill>
            <a:blip r:embed="rId18"/>
            <a:stretch/>
          </p:blipFill>
          <p:spPr>
            <a:xfrm>
              <a:off x="6135480" y="1612440"/>
              <a:ext cx="2042640" cy="786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26" name="CustomShape 6"/>
          <p:cNvSpPr/>
          <p:nvPr/>
        </p:nvSpPr>
        <p:spPr>
          <a:xfrm>
            <a:off x="890280" y="1692360"/>
            <a:ext cx="7055640" cy="4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el-GR" sz="2800" spc="-7" strike="noStrike">
                <a:solidFill>
                  <a:srgbClr val="99ff33"/>
                </a:solidFill>
                <a:latin typeface="Calibri"/>
              </a:rPr>
              <a:t>μηχανισμός</a:t>
            </a:r>
            <a:r>
              <a:rPr b="0" lang="el-GR" sz="2800" spc="-7" strike="noStrike">
                <a:solidFill>
                  <a:srgbClr val="99ff33"/>
                </a:solidFill>
                <a:latin typeface="Calibri"/>
              </a:rPr>
              <a:t>	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π.χ.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ανθρώπινος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εγκέφαλος</a:t>
            </a:r>
            <a:endParaRPr b="0" lang="el-GR" sz="2800" spc="-1" strike="noStrike">
              <a:latin typeface="Arial"/>
            </a:endParaRPr>
          </a:p>
        </p:txBody>
      </p:sp>
      <p:pic>
        <p:nvPicPr>
          <p:cNvPr id="427" name="object 26" descr=""/>
          <p:cNvPicPr/>
          <p:nvPr/>
        </p:nvPicPr>
        <p:blipFill>
          <a:blip r:embed="rId19"/>
          <a:stretch/>
        </p:blipFill>
        <p:spPr>
          <a:xfrm>
            <a:off x="8192880" y="1612440"/>
            <a:ext cx="657360" cy="786960"/>
          </a:xfrm>
          <a:prstGeom prst="rect">
            <a:avLst/>
          </a:prstGeom>
          <a:ln>
            <a:noFill/>
          </a:ln>
        </p:spPr>
      </p:pic>
      <p:sp>
        <p:nvSpPr>
          <p:cNvPr id="428" name="CustomShape 7"/>
          <p:cNvSpPr/>
          <p:nvPr/>
        </p:nvSpPr>
        <p:spPr>
          <a:xfrm>
            <a:off x="547200" y="1307880"/>
            <a:ext cx="8071920" cy="12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42360" indent="-342000" algn="r">
              <a:lnSpc>
                <a:spcPts val="3195"/>
              </a:lnSpc>
              <a:spcBef>
                <a:spcPts val="96"/>
              </a:spcBef>
              <a:buClr>
                <a:srgbClr val="ffcc00"/>
              </a:buClr>
              <a:buSzPct val="70000"/>
              <a:buFont typeface="Wingdings" charset="2"/>
              <a:buChar char=""/>
            </a:pP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Εί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ν</a:t>
            </a: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α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ι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μ</a:t>
            </a:r>
            <a:r>
              <a:rPr b="0" lang="el-GR" sz="2800" spc="-21" strike="noStrike">
                <a:solidFill>
                  <a:srgbClr val="ffffff"/>
                </a:solidFill>
                <a:latin typeface="Calibri"/>
              </a:rPr>
              <a:t>ί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α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διαδικασί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α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κα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τ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ά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τη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ν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οποία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ένας</a:t>
            </a:r>
            <a:endParaRPr b="0" lang="el-GR" sz="2800" spc="-1" strike="noStrike">
              <a:latin typeface="Arial"/>
            </a:endParaRPr>
          </a:p>
          <a:p>
            <a:pPr algn="r">
              <a:lnSpc>
                <a:spcPts val="3195"/>
              </a:lnSpc>
            </a:pP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ή</a:t>
            </a:r>
            <a:endParaRPr b="0" lang="el-GR" sz="2800" spc="-1" strike="noStrike">
              <a:latin typeface="Arial"/>
            </a:endParaRPr>
          </a:p>
        </p:txBody>
      </p:sp>
      <p:grpSp>
        <p:nvGrpSpPr>
          <p:cNvPr id="429" name="Group 8"/>
          <p:cNvGrpSpPr/>
          <p:nvPr/>
        </p:nvGrpSpPr>
        <p:grpSpPr>
          <a:xfrm>
            <a:off x="681120" y="1996560"/>
            <a:ext cx="8169120" cy="2835000"/>
            <a:chOff x="681120" y="1996560"/>
            <a:chExt cx="8169120" cy="2835000"/>
          </a:xfrm>
        </p:grpSpPr>
        <p:pic>
          <p:nvPicPr>
            <p:cNvPr id="430" name="object 29" descr=""/>
            <p:cNvPicPr/>
            <p:nvPr/>
          </p:nvPicPr>
          <p:blipFill>
            <a:blip r:embed="rId20"/>
            <a:stretch/>
          </p:blipFill>
          <p:spPr>
            <a:xfrm>
              <a:off x="681120" y="1996560"/>
              <a:ext cx="240372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1" name="object 30" descr=""/>
            <p:cNvPicPr/>
            <p:nvPr/>
          </p:nvPicPr>
          <p:blipFill>
            <a:blip r:embed="rId21"/>
            <a:stretch/>
          </p:blipFill>
          <p:spPr>
            <a:xfrm>
              <a:off x="2700360" y="1996560"/>
              <a:ext cx="231372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2" name="object 31" descr=""/>
            <p:cNvPicPr/>
            <p:nvPr/>
          </p:nvPicPr>
          <p:blipFill>
            <a:blip r:embed="rId22"/>
            <a:stretch/>
          </p:blipFill>
          <p:spPr>
            <a:xfrm>
              <a:off x="4547520" y="1996560"/>
              <a:ext cx="5612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3" name="object 32" descr=""/>
            <p:cNvPicPr/>
            <p:nvPr/>
          </p:nvPicPr>
          <p:blipFill>
            <a:blip r:embed="rId23"/>
            <a:stretch/>
          </p:blipFill>
          <p:spPr>
            <a:xfrm>
              <a:off x="871560" y="2802600"/>
              <a:ext cx="501840" cy="52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4" name="object 33" descr=""/>
            <p:cNvPicPr/>
            <p:nvPr/>
          </p:nvPicPr>
          <p:blipFill>
            <a:blip r:embed="rId24"/>
            <a:stretch/>
          </p:blipFill>
          <p:spPr>
            <a:xfrm>
              <a:off x="1082160" y="2656440"/>
              <a:ext cx="156240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5" name="object 34" descr=""/>
            <p:cNvPicPr/>
            <p:nvPr/>
          </p:nvPicPr>
          <p:blipFill>
            <a:blip r:embed="rId25"/>
            <a:stretch/>
          </p:blipFill>
          <p:spPr>
            <a:xfrm>
              <a:off x="2260080" y="2656440"/>
              <a:ext cx="15123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6" name="object 35" descr=""/>
            <p:cNvPicPr/>
            <p:nvPr/>
          </p:nvPicPr>
          <p:blipFill>
            <a:blip r:embed="rId26"/>
            <a:stretch/>
          </p:blipFill>
          <p:spPr>
            <a:xfrm>
              <a:off x="3387960" y="2656440"/>
              <a:ext cx="190548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7" name="object 36" descr=""/>
            <p:cNvPicPr/>
            <p:nvPr/>
          </p:nvPicPr>
          <p:blipFill>
            <a:blip r:embed="rId27"/>
            <a:stretch/>
          </p:blipFill>
          <p:spPr>
            <a:xfrm>
              <a:off x="871560" y="3337560"/>
              <a:ext cx="501840" cy="52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8" name="object 37" descr=""/>
            <p:cNvPicPr/>
            <p:nvPr/>
          </p:nvPicPr>
          <p:blipFill>
            <a:blip r:embed="rId28"/>
            <a:stretch/>
          </p:blipFill>
          <p:spPr>
            <a:xfrm>
              <a:off x="1082160" y="3191400"/>
              <a:ext cx="8049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9" name="object 38" descr=""/>
            <p:cNvPicPr/>
            <p:nvPr/>
          </p:nvPicPr>
          <p:blipFill>
            <a:blip r:embed="rId29"/>
            <a:stretch/>
          </p:blipFill>
          <p:spPr>
            <a:xfrm>
              <a:off x="1502640" y="3191400"/>
              <a:ext cx="254412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0" name="object 39" descr=""/>
            <p:cNvPicPr/>
            <p:nvPr/>
          </p:nvPicPr>
          <p:blipFill>
            <a:blip r:embed="rId30"/>
            <a:stretch/>
          </p:blipFill>
          <p:spPr>
            <a:xfrm>
              <a:off x="3663720" y="3191400"/>
              <a:ext cx="82332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1" name="object 40" descr=""/>
            <p:cNvPicPr/>
            <p:nvPr/>
          </p:nvPicPr>
          <p:blipFill>
            <a:blip r:embed="rId31"/>
            <a:stretch/>
          </p:blipFill>
          <p:spPr>
            <a:xfrm>
              <a:off x="4101120" y="3191400"/>
              <a:ext cx="9896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2" name="object 41" descr=""/>
            <p:cNvPicPr/>
            <p:nvPr/>
          </p:nvPicPr>
          <p:blipFill>
            <a:blip r:embed="rId32"/>
            <a:stretch/>
          </p:blipFill>
          <p:spPr>
            <a:xfrm>
              <a:off x="4706280" y="3191400"/>
              <a:ext cx="29433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3" name="object 42" descr=""/>
            <p:cNvPicPr/>
            <p:nvPr/>
          </p:nvPicPr>
          <p:blipFill>
            <a:blip r:embed="rId33"/>
            <a:stretch/>
          </p:blipFill>
          <p:spPr>
            <a:xfrm>
              <a:off x="7263360" y="3191400"/>
              <a:ext cx="13568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4" name="object 43" descr=""/>
            <p:cNvPicPr/>
            <p:nvPr/>
          </p:nvPicPr>
          <p:blipFill>
            <a:blip r:embed="rId34"/>
            <a:stretch/>
          </p:blipFill>
          <p:spPr>
            <a:xfrm>
              <a:off x="871560" y="3807000"/>
              <a:ext cx="501840" cy="52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5" name="object 44" descr=""/>
            <p:cNvPicPr/>
            <p:nvPr/>
          </p:nvPicPr>
          <p:blipFill>
            <a:blip r:embed="rId35"/>
            <a:stretch/>
          </p:blipFill>
          <p:spPr>
            <a:xfrm>
              <a:off x="1082160" y="3660480"/>
              <a:ext cx="166464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6" name="object 45" descr=""/>
            <p:cNvPicPr/>
            <p:nvPr/>
          </p:nvPicPr>
          <p:blipFill>
            <a:blip r:embed="rId36"/>
            <a:stretch/>
          </p:blipFill>
          <p:spPr>
            <a:xfrm>
              <a:off x="2363760" y="3660480"/>
              <a:ext cx="239148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7" name="object 46" descr=""/>
            <p:cNvPicPr/>
            <p:nvPr/>
          </p:nvPicPr>
          <p:blipFill>
            <a:blip r:embed="rId37"/>
            <a:stretch/>
          </p:blipFill>
          <p:spPr>
            <a:xfrm>
              <a:off x="4372200" y="3660480"/>
              <a:ext cx="104292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8" name="object 47" descr=""/>
            <p:cNvPicPr/>
            <p:nvPr/>
          </p:nvPicPr>
          <p:blipFill>
            <a:blip r:embed="rId38"/>
            <a:stretch/>
          </p:blipFill>
          <p:spPr>
            <a:xfrm>
              <a:off x="5032080" y="3660480"/>
              <a:ext cx="144828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9" name="object 48" descr=""/>
            <p:cNvPicPr/>
            <p:nvPr/>
          </p:nvPicPr>
          <p:blipFill>
            <a:blip r:embed="rId39"/>
            <a:stretch/>
          </p:blipFill>
          <p:spPr>
            <a:xfrm>
              <a:off x="6097680" y="3660480"/>
              <a:ext cx="120276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0" name="object 49" descr=""/>
            <p:cNvPicPr/>
            <p:nvPr/>
          </p:nvPicPr>
          <p:blipFill>
            <a:blip r:embed="rId40"/>
            <a:stretch/>
          </p:blipFill>
          <p:spPr>
            <a:xfrm>
              <a:off x="6917400" y="3660480"/>
              <a:ext cx="81720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1" name="object 50" descr=""/>
            <p:cNvPicPr/>
            <p:nvPr/>
          </p:nvPicPr>
          <p:blipFill>
            <a:blip r:embed="rId41"/>
            <a:stretch/>
          </p:blipFill>
          <p:spPr>
            <a:xfrm>
              <a:off x="7351920" y="3660480"/>
              <a:ext cx="1498320" cy="7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2" name="object 51" descr=""/>
            <p:cNvPicPr/>
            <p:nvPr/>
          </p:nvPicPr>
          <p:blipFill>
            <a:blip r:embed="rId42"/>
            <a:stretch/>
          </p:blipFill>
          <p:spPr>
            <a:xfrm>
              <a:off x="1082160" y="4044600"/>
              <a:ext cx="1972440" cy="786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3" name="TextShape 9"/>
          <p:cNvSpPr txBox="1"/>
          <p:nvPr/>
        </p:nvSpPr>
        <p:spPr>
          <a:xfrm>
            <a:off x="524520" y="1659600"/>
            <a:ext cx="8094240" cy="4316040"/>
          </a:xfrm>
          <a:prstGeom prst="rect">
            <a:avLst/>
          </a:prstGeom>
          <a:noFill/>
          <a:ln>
            <a:noFill/>
          </a:ln>
        </p:spPr>
        <p:txBody>
          <a:bodyPr lIns="0" rIns="0" tIns="428760" bIns="0">
            <a:noAutofit/>
          </a:bodyPr>
          <a:p>
            <a:pPr marL="378000">
              <a:lnSpc>
                <a:spcPct val="100000"/>
              </a:lnSpc>
              <a:spcBef>
                <a:spcPts val="1936"/>
              </a:spcBef>
            </a:pP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ηλεκτρονικός υπολογιστής:</a:t>
            </a:r>
            <a:endParaRPr b="0" lang="el-GR" sz="2800" spc="-1" strike="noStrike">
              <a:latin typeface="Calibri"/>
            </a:endParaRPr>
          </a:p>
          <a:p>
            <a:pPr marL="778680" indent="-286560">
              <a:lnSpc>
                <a:spcPct val="100000"/>
              </a:lnSpc>
              <a:spcBef>
                <a:spcPts val="1834"/>
              </a:spcBef>
              <a:buClr>
                <a:srgbClr val="a885df"/>
              </a:buClr>
              <a:buSzPct val="70000"/>
              <a:buFont typeface="Wingdings" charset="2"/>
              <a:buChar char=""/>
            </a:pPr>
            <a:r>
              <a:rPr b="0" lang="el-GR" sz="2800" spc="-12" strike="noStrike">
                <a:solidFill>
                  <a:srgbClr val="99ff33"/>
                </a:solidFill>
                <a:latin typeface="Calibri"/>
              </a:rPr>
              <a:t>δέχεται</a:t>
            </a:r>
            <a:r>
              <a:rPr b="0" lang="el-GR" sz="2800" spc="4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κάποια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12" strike="noStrike">
                <a:solidFill>
                  <a:srgbClr val="99ff33"/>
                </a:solidFill>
                <a:latin typeface="Calibri"/>
              </a:rPr>
              <a:t>δεδομένα</a:t>
            </a:r>
            <a:endParaRPr b="0" lang="el-GR" sz="2800" spc="-1" strike="noStrike">
              <a:latin typeface="Calibri"/>
            </a:endParaRPr>
          </a:p>
          <a:p>
            <a:pPr marL="778680" indent="-286560">
              <a:lnSpc>
                <a:spcPct val="100000"/>
              </a:lnSpc>
              <a:spcBef>
                <a:spcPts val="856"/>
              </a:spcBef>
              <a:buClr>
                <a:srgbClr val="a885df"/>
              </a:buClr>
              <a:buSzPct val="70000"/>
              <a:buFont typeface="Wingdings" charset="2"/>
              <a:buChar char=""/>
            </a:pPr>
            <a:r>
              <a:rPr b="0" lang="el-GR" sz="2800" spc="-7" strike="noStrike">
                <a:solidFill>
                  <a:srgbClr val="99ff33"/>
                </a:solidFill>
                <a:latin typeface="Calibri"/>
              </a:rPr>
              <a:t>τα</a:t>
            </a:r>
            <a:r>
              <a:rPr b="0" lang="el-GR" sz="2800" spc="9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99ff33"/>
                </a:solidFill>
                <a:latin typeface="Calibri"/>
              </a:rPr>
              <a:t>επεξεργάζεται</a:t>
            </a:r>
            <a:r>
              <a:rPr b="0" lang="el-GR" sz="2800" spc="18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με</a:t>
            </a:r>
            <a:r>
              <a:rPr b="0" lang="el-GR" sz="28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ένα</a:t>
            </a:r>
            <a:r>
              <a:rPr b="0" lang="el-GR" sz="2800" spc="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προκαθορισμένο</a:t>
            </a:r>
            <a:r>
              <a:rPr b="0" lang="el-GR" sz="28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τρόπο</a:t>
            </a:r>
            <a:endParaRPr b="0" lang="el-GR" sz="2800" spc="-1" strike="noStrike">
              <a:latin typeface="Calibri"/>
            </a:endParaRPr>
          </a:p>
          <a:p>
            <a:pPr marL="778680" indent="-286560">
              <a:lnSpc>
                <a:spcPts val="3019"/>
              </a:lnSpc>
              <a:spcBef>
                <a:spcPts val="720"/>
              </a:spcBef>
              <a:buClr>
                <a:srgbClr val="a885df"/>
              </a:buClr>
              <a:buSzPct val="70000"/>
              <a:buFont typeface="Wingdings" charset="2"/>
              <a:buChar char=""/>
            </a:pPr>
            <a:r>
              <a:rPr b="0" lang="el-GR" sz="2800" spc="-7" strike="noStrike">
                <a:solidFill>
                  <a:srgbClr val="99ff33"/>
                </a:solidFill>
                <a:latin typeface="Calibri"/>
              </a:rPr>
              <a:t>παράγει</a:t>
            </a:r>
            <a:r>
              <a:rPr b="0" lang="el-GR" sz="2800" spc="24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99ff33"/>
                </a:solidFill>
                <a:latin typeface="Calibri"/>
              </a:rPr>
              <a:t>πληροφορίες</a:t>
            </a:r>
            <a:r>
              <a:rPr b="0" lang="el-GR" sz="2800" spc="32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που</a:t>
            </a:r>
            <a:r>
              <a:rPr b="0" lang="el-GR" sz="2800" spc="18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δίνουν</a:t>
            </a:r>
            <a:r>
              <a:rPr b="0" lang="el-GR" sz="2800" spc="3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λύση</a:t>
            </a:r>
            <a:r>
              <a:rPr b="0" lang="el-GR" sz="2800" spc="2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σε</a:t>
            </a:r>
            <a:r>
              <a:rPr b="0" lang="el-GR" sz="2800" spc="2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κάποιο </a:t>
            </a:r>
            <a:r>
              <a:rPr b="0" lang="el-GR" sz="2800" spc="-61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l-GR" sz="2800" spc="-7" strike="noStrike">
                <a:solidFill>
                  <a:srgbClr val="ffffff"/>
                </a:solidFill>
                <a:latin typeface="Calibri"/>
              </a:rPr>
              <a:t>πρόβλημα</a:t>
            </a:r>
            <a:endParaRPr b="0" lang="el-GR" sz="2800" spc="-1" strike="noStrike">
              <a:latin typeface="Calibri"/>
            </a:endParaRPr>
          </a:p>
        </p:txBody>
      </p:sp>
      <p:grpSp>
        <p:nvGrpSpPr>
          <p:cNvPr id="454" name="Group 10"/>
          <p:cNvGrpSpPr/>
          <p:nvPr/>
        </p:nvGrpSpPr>
        <p:grpSpPr>
          <a:xfrm>
            <a:off x="539640" y="5373720"/>
            <a:ext cx="2161080" cy="611280"/>
            <a:chOff x="539640" y="5373720"/>
            <a:chExt cx="2161080" cy="611280"/>
          </a:xfrm>
        </p:grpSpPr>
        <p:sp>
          <p:nvSpPr>
            <p:cNvPr id="455" name="CustomShape 11"/>
            <p:cNvSpPr/>
            <p:nvPr/>
          </p:nvSpPr>
          <p:spPr>
            <a:xfrm>
              <a:off x="539640" y="5373720"/>
              <a:ext cx="2161080" cy="611280"/>
            </a:xfrm>
            <a:custGeom>
              <a:avLst/>
              <a:gdLst/>
              <a:ahLst/>
              <a:rect l="l" t="t" r="r" b="b"/>
              <a:pathLst>
                <a:path w="2161540" h="611504">
                  <a:moveTo>
                    <a:pt x="2059178" y="0"/>
                  </a:moveTo>
                  <a:lnTo>
                    <a:pt x="101854" y="0"/>
                  </a:lnTo>
                  <a:lnTo>
                    <a:pt x="62209" y="8002"/>
                  </a:lnTo>
                  <a:lnTo>
                    <a:pt x="29833" y="29829"/>
                  </a:lnTo>
                  <a:lnTo>
                    <a:pt x="8004" y="62204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4" y="548914"/>
                  </a:lnTo>
                  <a:lnTo>
                    <a:pt x="29833" y="581290"/>
                  </a:lnTo>
                  <a:lnTo>
                    <a:pt x="62209" y="603119"/>
                  </a:lnTo>
                  <a:lnTo>
                    <a:pt x="101854" y="611123"/>
                  </a:lnTo>
                  <a:lnTo>
                    <a:pt x="2059178" y="611123"/>
                  </a:lnTo>
                  <a:lnTo>
                    <a:pt x="2098827" y="603119"/>
                  </a:lnTo>
                  <a:lnTo>
                    <a:pt x="2131202" y="581290"/>
                  </a:lnTo>
                  <a:lnTo>
                    <a:pt x="2153029" y="548914"/>
                  </a:lnTo>
                  <a:lnTo>
                    <a:pt x="2161032" y="509269"/>
                  </a:lnTo>
                  <a:lnTo>
                    <a:pt x="2161032" y="101853"/>
                  </a:lnTo>
                  <a:lnTo>
                    <a:pt x="2153029" y="62204"/>
                  </a:lnTo>
                  <a:lnTo>
                    <a:pt x="2131202" y="29829"/>
                  </a:lnTo>
                  <a:lnTo>
                    <a:pt x="2098827" y="8002"/>
                  </a:lnTo>
                  <a:lnTo>
                    <a:pt x="2059178" y="0"/>
                  </a:lnTo>
                  <a:close/>
                </a:path>
              </a:pathLst>
            </a:custGeom>
            <a:solidFill>
              <a:srgbClr val="ccff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CustomShape 12"/>
            <p:cNvSpPr/>
            <p:nvPr/>
          </p:nvSpPr>
          <p:spPr>
            <a:xfrm>
              <a:off x="539640" y="5373720"/>
              <a:ext cx="2161080" cy="611280"/>
            </a:xfrm>
            <a:custGeom>
              <a:avLst/>
              <a:gdLst/>
              <a:ahLst/>
              <a:rect l="l" t="t" r="r" b="b"/>
              <a:pathLst>
                <a:path w="2161540" h="611504">
                  <a:moveTo>
                    <a:pt x="0" y="101853"/>
                  </a:moveTo>
                  <a:lnTo>
                    <a:pt x="8004" y="62204"/>
                  </a:lnTo>
                  <a:lnTo>
                    <a:pt x="29833" y="29829"/>
                  </a:lnTo>
                  <a:lnTo>
                    <a:pt x="62209" y="8002"/>
                  </a:lnTo>
                  <a:lnTo>
                    <a:pt x="101854" y="0"/>
                  </a:lnTo>
                  <a:lnTo>
                    <a:pt x="2059178" y="0"/>
                  </a:lnTo>
                  <a:lnTo>
                    <a:pt x="2098827" y="8002"/>
                  </a:lnTo>
                  <a:lnTo>
                    <a:pt x="2131202" y="29829"/>
                  </a:lnTo>
                  <a:lnTo>
                    <a:pt x="2153029" y="62204"/>
                  </a:lnTo>
                  <a:lnTo>
                    <a:pt x="2161032" y="101853"/>
                  </a:lnTo>
                  <a:lnTo>
                    <a:pt x="2161032" y="509269"/>
                  </a:lnTo>
                  <a:lnTo>
                    <a:pt x="2153029" y="548914"/>
                  </a:lnTo>
                  <a:lnTo>
                    <a:pt x="2131202" y="581290"/>
                  </a:lnTo>
                  <a:lnTo>
                    <a:pt x="2098827" y="603119"/>
                  </a:lnTo>
                  <a:lnTo>
                    <a:pt x="2059178" y="611123"/>
                  </a:lnTo>
                  <a:lnTo>
                    <a:pt x="101854" y="611123"/>
                  </a:lnTo>
                  <a:lnTo>
                    <a:pt x="62209" y="603119"/>
                  </a:lnTo>
                  <a:lnTo>
                    <a:pt x="29833" y="581290"/>
                  </a:lnTo>
                  <a:lnTo>
                    <a:pt x="8004" y="548914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7" name="CustomShape 13"/>
          <p:cNvSpPr/>
          <p:nvPr/>
        </p:nvSpPr>
        <p:spPr>
          <a:xfrm>
            <a:off x="807480" y="5398200"/>
            <a:ext cx="1625400" cy="5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l-GR" sz="3200" spc="-1" strike="noStrike">
                <a:solidFill>
                  <a:srgbClr val="000066"/>
                </a:solidFill>
                <a:latin typeface="Calibri"/>
              </a:rPr>
              <a:t>5</a:t>
            </a:r>
            <a:r>
              <a:rPr b="0" lang="el-GR" sz="3200" spc="-26" strike="noStrike">
                <a:solidFill>
                  <a:srgbClr val="000066"/>
                </a:solidFill>
                <a:latin typeface="Calibri"/>
              </a:rPr>
              <a:t> </a:t>
            </a:r>
            <a:r>
              <a:rPr b="0" lang="el-GR" sz="3200" spc="-1" strike="noStrike">
                <a:solidFill>
                  <a:srgbClr val="000066"/>
                </a:solidFill>
                <a:latin typeface="Calibri"/>
              </a:rPr>
              <a:t>*</a:t>
            </a:r>
            <a:r>
              <a:rPr b="0" lang="el-GR" sz="3200" spc="-12" strike="noStrike">
                <a:solidFill>
                  <a:srgbClr val="000066"/>
                </a:solidFill>
                <a:latin typeface="Calibri"/>
              </a:rPr>
              <a:t> </a:t>
            </a:r>
            <a:r>
              <a:rPr b="0" lang="el-GR" sz="3200" spc="-1" strike="noStrike">
                <a:solidFill>
                  <a:srgbClr val="000066"/>
                </a:solidFill>
                <a:latin typeface="Calibri"/>
              </a:rPr>
              <a:t>3</a:t>
            </a:r>
            <a:r>
              <a:rPr b="0" lang="el-GR" sz="3200" spc="-21" strike="noStrike">
                <a:solidFill>
                  <a:srgbClr val="000066"/>
                </a:solidFill>
                <a:latin typeface="Calibri"/>
              </a:rPr>
              <a:t> </a:t>
            </a:r>
            <a:r>
              <a:rPr b="0" lang="el-GR" sz="3200" spc="-1" strike="noStrike">
                <a:solidFill>
                  <a:srgbClr val="000066"/>
                </a:solidFill>
                <a:latin typeface="Calibri"/>
              </a:rPr>
              <a:t>=</a:t>
            </a:r>
            <a:r>
              <a:rPr b="0" lang="el-GR" sz="3200" spc="-21" strike="noStrike">
                <a:solidFill>
                  <a:srgbClr val="000066"/>
                </a:solidFill>
                <a:latin typeface="Calibri"/>
              </a:rPr>
              <a:t> </a:t>
            </a:r>
            <a:r>
              <a:rPr b="0" lang="el-GR" sz="3200" spc="-1" strike="noStrike">
                <a:solidFill>
                  <a:srgbClr val="000066"/>
                </a:solidFill>
                <a:latin typeface="Calibri"/>
              </a:rPr>
              <a:t>15</a:t>
            </a:r>
            <a:endParaRPr b="0" lang="el-GR" sz="3200" spc="-1" strike="noStrike">
              <a:latin typeface="Arial"/>
            </a:endParaRPr>
          </a:p>
        </p:txBody>
      </p:sp>
      <p:grpSp>
        <p:nvGrpSpPr>
          <p:cNvPr id="458" name="Group 14"/>
          <p:cNvGrpSpPr/>
          <p:nvPr/>
        </p:nvGrpSpPr>
        <p:grpSpPr>
          <a:xfrm>
            <a:off x="3203280" y="5373720"/>
            <a:ext cx="3673080" cy="611280"/>
            <a:chOff x="3203280" y="5373720"/>
            <a:chExt cx="3673080" cy="611280"/>
          </a:xfrm>
        </p:grpSpPr>
        <p:sp>
          <p:nvSpPr>
            <p:cNvPr id="459" name="CustomShape 15"/>
            <p:cNvSpPr/>
            <p:nvPr/>
          </p:nvSpPr>
          <p:spPr>
            <a:xfrm>
              <a:off x="3203280" y="5373720"/>
              <a:ext cx="1440000" cy="611280"/>
            </a:xfrm>
            <a:custGeom>
              <a:avLst/>
              <a:gdLst/>
              <a:ahLst/>
              <a:rect l="l" t="t" r="r" b="b"/>
              <a:pathLst>
                <a:path w="1440179" h="611504">
                  <a:moveTo>
                    <a:pt x="1338326" y="0"/>
                  </a:moveTo>
                  <a:lnTo>
                    <a:pt x="101853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2" y="548914"/>
                  </a:lnTo>
                  <a:lnTo>
                    <a:pt x="29829" y="581290"/>
                  </a:lnTo>
                  <a:lnTo>
                    <a:pt x="62204" y="603119"/>
                  </a:lnTo>
                  <a:lnTo>
                    <a:pt x="101853" y="611123"/>
                  </a:lnTo>
                  <a:lnTo>
                    <a:pt x="1338326" y="611123"/>
                  </a:lnTo>
                  <a:lnTo>
                    <a:pt x="1377975" y="603119"/>
                  </a:lnTo>
                  <a:lnTo>
                    <a:pt x="1410350" y="581290"/>
                  </a:lnTo>
                  <a:lnTo>
                    <a:pt x="1432177" y="548914"/>
                  </a:lnTo>
                  <a:lnTo>
                    <a:pt x="1440179" y="509269"/>
                  </a:lnTo>
                  <a:lnTo>
                    <a:pt x="1440179" y="101853"/>
                  </a:lnTo>
                  <a:lnTo>
                    <a:pt x="1432177" y="62204"/>
                  </a:lnTo>
                  <a:lnTo>
                    <a:pt x="1410350" y="29829"/>
                  </a:lnTo>
                  <a:lnTo>
                    <a:pt x="1377975" y="8002"/>
                  </a:lnTo>
                  <a:lnTo>
                    <a:pt x="1338326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CustomShape 16"/>
            <p:cNvSpPr/>
            <p:nvPr/>
          </p:nvSpPr>
          <p:spPr>
            <a:xfrm>
              <a:off x="3203280" y="5373720"/>
              <a:ext cx="1440000" cy="611280"/>
            </a:xfrm>
            <a:custGeom>
              <a:avLst/>
              <a:gdLst/>
              <a:ahLst/>
              <a:rect l="l" t="t" r="r" b="b"/>
              <a:pathLst>
                <a:path w="1440179" h="611504">
                  <a:moveTo>
                    <a:pt x="0" y="101853"/>
                  </a:moveTo>
                  <a:lnTo>
                    <a:pt x="8002" y="62204"/>
                  </a:lnTo>
                  <a:lnTo>
                    <a:pt x="29829" y="29829"/>
                  </a:lnTo>
                  <a:lnTo>
                    <a:pt x="62204" y="8002"/>
                  </a:lnTo>
                  <a:lnTo>
                    <a:pt x="101853" y="0"/>
                  </a:lnTo>
                  <a:lnTo>
                    <a:pt x="1338326" y="0"/>
                  </a:lnTo>
                  <a:lnTo>
                    <a:pt x="1377975" y="8002"/>
                  </a:lnTo>
                  <a:lnTo>
                    <a:pt x="1410350" y="29829"/>
                  </a:lnTo>
                  <a:lnTo>
                    <a:pt x="1432177" y="62204"/>
                  </a:lnTo>
                  <a:lnTo>
                    <a:pt x="1440179" y="101853"/>
                  </a:lnTo>
                  <a:lnTo>
                    <a:pt x="1440179" y="509269"/>
                  </a:lnTo>
                  <a:lnTo>
                    <a:pt x="1432177" y="548914"/>
                  </a:lnTo>
                  <a:lnTo>
                    <a:pt x="1410350" y="581290"/>
                  </a:lnTo>
                  <a:lnTo>
                    <a:pt x="1377975" y="603119"/>
                  </a:lnTo>
                  <a:lnTo>
                    <a:pt x="1338326" y="611123"/>
                  </a:lnTo>
                  <a:lnTo>
                    <a:pt x="101853" y="611123"/>
                  </a:lnTo>
                  <a:lnTo>
                    <a:pt x="62204" y="603119"/>
                  </a:lnTo>
                  <a:lnTo>
                    <a:pt x="29829" y="581290"/>
                  </a:lnTo>
                  <a:lnTo>
                    <a:pt x="8002" y="548914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CustomShape 17"/>
            <p:cNvSpPr/>
            <p:nvPr/>
          </p:nvSpPr>
          <p:spPr>
            <a:xfrm>
              <a:off x="5076360" y="5373720"/>
              <a:ext cx="1800000" cy="611280"/>
            </a:xfrm>
            <a:custGeom>
              <a:avLst/>
              <a:gdLst/>
              <a:ahLst/>
              <a:rect l="l" t="t" r="r" b="b"/>
              <a:pathLst>
                <a:path w="1800225" h="611504">
                  <a:moveTo>
                    <a:pt x="1697989" y="0"/>
                  </a:moveTo>
                  <a:lnTo>
                    <a:pt x="101853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2" y="548914"/>
                  </a:lnTo>
                  <a:lnTo>
                    <a:pt x="29829" y="581290"/>
                  </a:lnTo>
                  <a:lnTo>
                    <a:pt x="62204" y="603119"/>
                  </a:lnTo>
                  <a:lnTo>
                    <a:pt x="101853" y="611123"/>
                  </a:lnTo>
                  <a:lnTo>
                    <a:pt x="1697989" y="611123"/>
                  </a:lnTo>
                  <a:lnTo>
                    <a:pt x="1737639" y="603119"/>
                  </a:lnTo>
                  <a:lnTo>
                    <a:pt x="1770014" y="581290"/>
                  </a:lnTo>
                  <a:lnTo>
                    <a:pt x="1791841" y="548914"/>
                  </a:lnTo>
                  <a:lnTo>
                    <a:pt x="1799844" y="509269"/>
                  </a:lnTo>
                  <a:lnTo>
                    <a:pt x="1799844" y="101853"/>
                  </a:lnTo>
                  <a:lnTo>
                    <a:pt x="1791841" y="62204"/>
                  </a:lnTo>
                  <a:lnTo>
                    <a:pt x="1770014" y="29829"/>
                  </a:lnTo>
                  <a:lnTo>
                    <a:pt x="1737639" y="8002"/>
                  </a:lnTo>
                  <a:lnTo>
                    <a:pt x="1697989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CustomShape 18"/>
            <p:cNvSpPr/>
            <p:nvPr/>
          </p:nvSpPr>
          <p:spPr>
            <a:xfrm>
              <a:off x="5076360" y="5373720"/>
              <a:ext cx="1800000" cy="611280"/>
            </a:xfrm>
            <a:custGeom>
              <a:avLst/>
              <a:gdLst/>
              <a:ahLst/>
              <a:rect l="l" t="t" r="r" b="b"/>
              <a:pathLst>
                <a:path w="1800225" h="611504">
                  <a:moveTo>
                    <a:pt x="0" y="101853"/>
                  </a:moveTo>
                  <a:lnTo>
                    <a:pt x="8002" y="62204"/>
                  </a:lnTo>
                  <a:lnTo>
                    <a:pt x="29829" y="29829"/>
                  </a:lnTo>
                  <a:lnTo>
                    <a:pt x="62204" y="8002"/>
                  </a:lnTo>
                  <a:lnTo>
                    <a:pt x="101853" y="0"/>
                  </a:lnTo>
                  <a:lnTo>
                    <a:pt x="1697989" y="0"/>
                  </a:lnTo>
                  <a:lnTo>
                    <a:pt x="1737639" y="8002"/>
                  </a:lnTo>
                  <a:lnTo>
                    <a:pt x="1770014" y="29829"/>
                  </a:lnTo>
                  <a:lnTo>
                    <a:pt x="1791841" y="62204"/>
                  </a:lnTo>
                  <a:lnTo>
                    <a:pt x="1799844" y="101853"/>
                  </a:lnTo>
                  <a:lnTo>
                    <a:pt x="1799844" y="509269"/>
                  </a:lnTo>
                  <a:lnTo>
                    <a:pt x="1791841" y="548914"/>
                  </a:lnTo>
                  <a:lnTo>
                    <a:pt x="1770014" y="581290"/>
                  </a:lnTo>
                  <a:lnTo>
                    <a:pt x="1737639" y="603119"/>
                  </a:lnTo>
                  <a:lnTo>
                    <a:pt x="1697989" y="611123"/>
                  </a:lnTo>
                  <a:lnTo>
                    <a:pt x="101853" y="611123"/>
                  </a:lnTo>
                  <a:lnTo>
                    <a:pt x="62204" y="603119"/>
                  </a:lnTo>
                  <a:lnTo>
                    <a:pt x="29829" y="581290"/>
                  </a:lnTo>
                  <a:lnTo>
                    <a:pt x="8002" y="548914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3" name="CustomShape 19"/>
          <p:cNvSpPr/>
          <p:nvPr/>
        </p:nvSpPr>
        <p:spPr>
          <a:xfrm>
            <a:off x="5317560" y="5431680"/>
            <a:ext cx="1317240" cy="4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el-GR" sz="2800" spc="-12" strike="noStrike">
                <a:solidFill>
                  <a:srgbClr val="ffffff"/>
                </a:solidFill>
                <a:latin typeface="Calibri"/>
              </a:rPr>
              <a:t>Γινόμενο</a:t>
            </a:r>
            <a:endParaRPr b="0" lang="el-GR" sz="2800" spc="-1" strike="noStrike">
              <a:latin typeface="Arial"/>
            </a:endParaRPr>
          </a:p>
        </p:txBody>
      </p:sp>
      <p:grpSp>
        <p:nvGrpSpPr>
          <p:cNvPr id="464" name="Group 20"/>
          <p:cNvGrpSpPr/>
          <p:nvPr/>
        </p:nvGrpSpPr>
        <p:grpSpPr>
          <a:xfrm>
            <a:off x="7307640" y="5373720"/>
            <a:ext cx="1440000" cy="611280"/>
            <a:chOff x="7307640" y="5373720"/>
            <a:chExt cx="1440000" cy="611280"/>
          </a:xfrm>
        </p:grpSpPr>
        <p:sp>
          <p:nvSpPr>
            <p:cNvPr id="465" name="CustomShape 21"/>
            <p:cNvSpPr/>
            <p:nvPr/>
          </p:nvSpPr>
          <p:spPr>
            <a:xfrm>
              <a:off x="7307640" y="5373720"/>
              <a:ext cx="1440000" cy="611280"/>
            </a:xfrm>
            <a:custGeom>
              <a:avLst/>
              <a:gdLst/>
              <a:ahLst/>
              <a:rect l="l" t="t" r="r" b="b"/>
              <a:pathLst>
                <a:path w="1440179" h="611504">
                  <a:moveTo>
                    <a:pt x="1338326" y="0"/>
                  </a:moveTo>
                  <a:lnTo>
                    <a:pt x="101853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2" y="548914"/>
                  </a:lnTo>
                  <a:lnTo>
                    <a:pt x="29829" y="581290"/>
                  </a:lnTo>
                  <a:lnTo>
                    <a:pt x="62204" y="603119"/>
                  </a:lnTo>
                  <a:lnTo>
                    <a:pt x="101853" y="611123"/>
                  </a:lnTo>
                  <a:lnTo>
                    <a:pt x="1338326" y="611123"/>
                  </a:lnTo>
                  <a:lnTo>
                    <a:pt x="1377975" y="603119"/>
                  </a:lnTo>
                  <a:lnTo>
                    <a:pt x="1410350" y="581290"/>
                  </a:lnTo>
                  <a:lnTo>
                    <a:pt x="1432177" y="548914"/>
                  </a:lnTo>
                  <a:lnTo>
                    <a:pt x="1440179" y="509269"/>
                  </a:lnTo>
                  <a:lnTo>
                    <a:pt x="1440179" y="101853"/>
                  </a:lnTo>
                  <a:lnTo>
                    <a:pt x="1432177" y="62204"/>
                  </a:lnTo>
                  <a:lnTo>
                    <a:pt x="1410350" y="29829"/>
                  </a:lnTo>
                  <a:lnTo>
                    <a:pt x="1377975" y="8002"/>
                  </a:lnTo>
                  <a:lnTo>
                    <a:pt x="1338326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CustomShape 22"/>
            <p:cNvSpPr/>
            <p:nvPr/>
          </p:nvSpPr>
          <p:spPr>
            <a:xfrm>
              <a:off x="7307640" y="5373720"/>
              <a:ext cx="1440000" cy="611280"/>
            </a:xfrm>
            <a:custGeom>
              <a:avLst/>
              <a:gdLst/>
              <a:ahLst/>
              <a:rect l="l" t="t" r="r" b="b"/>
              <a:pathLst>
                <a:path w="1440179" h="611504">
                  <a:moveTo>
                    <a:pt x="0" y="101853"/>
                  </a:moveTo>
                  <a:lnTo>
                    <a:pt x="8002" y="62204"/>
                  </a:lnTo>
                  <a:lnTo>
                    <a:pt x="29829" y="29829"/>
                  </a:lnTo>
                  <a:lnTo>
                    <a:pt x="62204" y="8002"/>
                  </a:lnTo>
                  <a:lnTo>
                    <a:pt x="101853" y="0"/>
                  </a:lnTo>
                  <a:lnTo>
                    <a:pt x="1338326" y="0"/>
                  </a:lnTo>
                  <a:lnTo>
                    <a:pt x="1377975" y="8002"/>
                  </a:lnTo>
                  <a:lnTo>
                    <a:pt x="1410350" y="29829"/>
                  </a:lnTo>
                  <a:lnTo>
                    <a:pt x="1432177" y="62204"/>
                  </a:lnTo>
                  <a:lnTo>
                    <a:pt x="1440179" y="101853"/>
                  </a:lnTo>
                  <a:lnTo>
                    <a:pt x="1440179" y="509269"/>
                  </a:lnTo>
                  <a:lnTo>
                    <a:pt x="1432177" y="548914"/>
                  </a:lnTo>
                  <a:lnTo>
                    <a:pt x="1410350" y="581290"/>
                  </a:lnTo>
                  <a:lnTo>
                    <a:pt x="1377975" y="603119"/>
                  </a:lnTo>
                  <a:lnTo>
                    <a:pt x="1338326" y="611123"/>
                  </a:lnTo>
                  <a:lnTo>
                    <a:pt x="101853" y="611123"/>
                  </a:lnTo>
                  <a:lnTo>
                    <a:pt x="62204" y="603119"/>
                  </a:lnTo>
                  <a:lnTo>
                    <a:pt x="29829" y="581290"/>
                  </a:lnTo>
                  <a:lnTo>
                    <a:pt x="8002" y="548914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7" name="CustomShape 23"/>
          <p:cNvSpPr/>
          <p:nvPr/>
        </p:nvSpPr>
        <p:spPr>
          <a:xfrm>
            <a:off x="3608280" y="5398200"/>
            <a:ext cx="4639680" cy="5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5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, 3</a:t>
            </a:r>
            <a:r>
              <a:rPr b="0" lang="el-GR" sz="32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3200" spc="-7" strike="noStrike">
                <a:solidFill>
                  <a:srgbClr val="ffffff"/>
                </a:solidFill>
                <a:latin typeface="Calibri"/>
              </a:rPr>
              <a:t>15</a:t>
            </a:r>
            <a:endParaRPr b="0" lang="el-GR" sz="3200" spc="-1" strike="noStrike">
              <a:latin typeface="Arial"/>
            </a:endParaRPr>
          </a:p>
        </p:txBody>
      </p:sp>
      <p:sp>
        <p:nvSpPr>
          <p:cNvPr id="468" name="CustomShape 24"/>
          <p:cNvSpPr/>
          <p:nvPr/>
        </p:nvSpPr>
        <p:spPr>
          <a:xfrm>
            <a:off x="1030680" y="4924080"/>
            <a:ext cx="11775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l-GR" sz="1800" spc="-15" strike="noStrike">
                <a:solidFill>
                  <a:srgbClr val="ffffff"/>
                </a:solidFill>
                <a:latin typeface="Calibri"/>
              </a:rPr>
              <a:t>Παράδειγμα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469" name="CustomShape 25"/>
          <p:cNvSpPr/>
          <p:nvPr/>
        </p:nvSpPr>
        <p:spPr>
          <a:xfrm>
            <a:off x="3446640" y="4960080"/>
            <a:ext cx="522324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Δ</a:t>
            </a:r>
            <a:r>
              <a:rPr b="0" lang="el-GR" sz="1800" spc="-26" strike="noStrike">
                <a:solidFill>
                  <a:srgbClr val="ffffff"/>
                </a:solidFill>
                <a:latin typeface="Calibri"/>
              </a:rPr>
              <a:t>ε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δ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ο</a:t>
            </a: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μ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έ</a:t>
            </a: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ν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α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Επ</a:t>
            </a: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ε</a:t>
            </a:r>
            <a:r>
              <a:rPr b="0" lang="el-GR" sz="1800" spc="-21" strike="noStrike">
                <a:solidFill>
                  <a:srgbClr val="ffffff"/>
                </a:solidFill>
                <a:latin typeface="Calibri"/>
              </a:rPr>
              <a:t>ξ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ε</a:t>
            </a:r>
            <a:r>
              <a:rPr b="0" lang="el-GR" sz="1800" spc="-26" strike="noStrike">
                <a:solidFill>
                  <a:srgbClr val="ffffff"/>
                </a:solidFill>
                <a:latin typeface="Calibri"/>
              </a:rPr>
              <a:t>ρ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γ</a:t>
            </a:r>
            <a:r>
              <a:rPr b="0" lang="el-GR" sz="1800" spc="-15" strike="noStrike">
                <a:solidFill>
                  <a:srgbClr val="ffffff"/>
                </a:solidFill>
                <a:latin typeface="Calibri"/>
              </a:rPr>
              <a:t>α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σία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l-GR" sz="1800" spc="-12" strike="noStrike">
                <a:solidFill>
                  <a:srgbClr val="ffffff"/>
                </a:solidFill>
                <a:latin typeface="Calibri"/>
              </a:rPr>
              <a:t>Πλ</a:t>
            </a:r>
            <a:r>
              <a:rPr b="0" lang="el-GR" sz="1800" spc="-1" strike="noStrike">
                <a:solidFill>
                  <a:srgbClr val="ffffff"/>
                </a:solidFill>
                <a:latin typeface="Calibri"/>
              </a:rPr>
              <a:t>ηροφο</a:t>
            </a:r>
            <a:r>
              <a:rPr b="0" lang="el-GR" sz="1800" spc="-7" strike="noStrike">
                <a:solidFill>
                  <a:srgbClr val="ffffff"/>
                </a:solidFill>
                <a:latin typeface="Calibri"/>
              </a:rPr>
              <a:t>ρία</a:t>
            </a:r>
            <a:endParaRPr b="0" lang="el-GR" sz="1800" spc="-1" strike="noStrike">
              <a:latin typeface="Arial"/>
            </a:endParaRPr>
          </a:p>
        </p:txBody>
      </p:sp>
      <p:grpSp>
        <p:nvGrpSpPr>
          <p:cNvPr id="470" name="Group 26"/>
          <p:cNvGrpSpPr/>
          <p:nvPr/>
        </p:nvGrpSpPr>
        <p:grpSpPr>
          <a:xfrm>
            <a:off x="4608720" y="5553360"/>
            <a:ext cx="2806920" cy="288000"/>
            <a:chOff x="4608720" y="5553360"/>
            <a:chExt cx="2806920" cy="288000"/>
          </a:xfrm>
        </p:grpSpPr>
        <p:sp>
          <p:nvSpPr>
            <p:cNvPr id="471" name="CustomShape 27"/>
            <p:cNvSpPr/>
            <p:nvPr/>
          </p:nvSpPr>
          <p:spPr>
            <a:xfrm>
              <a:off x="4608720" y="5553360"/>
              <a:ext cx="539280" cy="288000"/>
            </a:xfrm>
            <a:custGeom>
              <a:avLst/>
              <a:gdLst/>
              <a:ahLst/>
              <a:rect l="l" t="t" r="r" b="b"/>
              <a:pathLst>
                <a:path w="539750" h="288289">
                  <a:moveTo>
                    <a:pt x="395477" y="0"/>
                  </a:moveTo>
                  <a:lnTo>
                    <a:pt x="395477" y="72009"/>
                  </a:lnTo>
                  <a:lnTo>
                    <a:pt x="0" y="72009"/>
                  </a:lnTo>
                  <a:lnTo>
                    <a:pt x="0" y="216027"/>
                  </a:lnTo>
                  <a:lnTo>
                    <a:pt x="395477" y="216027"/>
                  </a:lnTo>
                  <a:lnTo>
                    <a:pt x="395477" y="288036"/>
                  </a:lnTo>
                  <a:lnTo>
                    <a:pt x="539496" y="144018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ccff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CustomShape 28"/>
            <p:cNvSpPr/>
            <p:nvPr/>
          </p:nvSpPr>
          <p:spPr>
            <a:xfrm>
              <a:off x="4608720" y="5553360"/>
              <a:ext cx="539280" cy="288000"/>
            </a:xfrm>
            <a:custGeom>
              <a:avLst/>
              <a:gdLst/>
              <a:ahLst/>
              <a:rect l="l" t="t" r="r" b="b"/>
              <a:pathLst>
                <a:path w="539750" h="288289">
                  <a:moveTo>
                    <a:pt x="0" y="72009"/>
                  </a:moveTo>
                  <a:lnTo>
                    <a:pt x="395477" y="72009"/>
                  </a:lnTo>
                  <a:lnTo>
                    <a:pt x="395477" y="0"/>
                  </a:lnTo>
                  <a:lnTo>
                    <a:pt x="539496" y="144018"/>
                  </a:lnTo>
                  <a:lnTo>
                    <a:pt x="395477" y="288036"/>
                  </a:lnTo>
                  <a:lnTo>
                    <a:pt x="395477" y="216027"/>
                  </a:lnTo>
                  <a:lnTo>
                    <a:pt x="0" y="216027"/>
                  </a:lnTo>
                  <a:lnTo>
                    <a:pt x="0" y="72009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CustomShape 29"/>
            <p:cNvSpPr/>
            <p:nvPr/>
          </p:nvSpPr>
          <p:spPr>
            <a:xfrm>
              <a:off x="6876360" y="5553360"/>
              <a:ext cx="539280" cy="288000"/>
            </a:xfrm>
            <a:custGeom>
              <a:avLst/>
              <a:gdLst/>
              <a:ahLst/>
              <a:rect l="l" t="t" r="r" b="b"/>
              <a:pathLst>
                <a:path w="539750" h="288289">
                  <a:moveTo>
                    <a:pt x="395477" y="0"/>
                  </a:moveTo>
                  <a:lnTo>
                    <a:pt x="395477" y="72009"/>
                  </a:lnTo>
                  <a:lnTo>
                    <a:pt x="0" y="72009"/>
                  </a:lnTo>
                  <a:lnTo>
                    <a:pt x="0" y="216027"/>
                  </a:lnTo>
                  <a:lnTo>
                    <a:pt x="395477" y="216027"/>
                  </a:lnTo>
                  <a:lnTo>
                    <a:pt x="395477" y="288036"/>
                  </a:lnTo>
                  <a:lnTo>
                    <a:pt x="539495" y="144018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ccff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CustomShape 30"/>
            <p:cNvSpPr/>
            <p:nvPr/>
          </p:nvSpPr>
          <p:spPr>
            <a:xfrm>
              <a:off x="6876360" y="5553360"/>
              <a:ext cx="539280" cy="288000"/>
            </a:xfrm>
            <a:custGeom>
              <a:avLst/>
              <a:gdLst/>
              <a:ahLst/>
              <a:rect l="l" t="t" r="r" b="b"/>
              <a:pathLst>
                <a:path w="539750" h="288289">
                  <a:moveTo>
                    <a:pt x="0" y="72009"/>
                  </a:moveTo>
                  <a:lnTo>
                    <a:pt x="395477" y="72009"/>
                  </a:lnTo>
                  <a:lnTo>
                    <a:pt x="395477" y="0"/>
                  </a:lnTo>
                  <a:lnTo>
                    <a:pt x="539495" y="144018"/>
                  </a:lnTo>
                  <a:lnTo>
                    <a:pt x="395477" y="288036"/>
                  </a:lnTo>
                  <a:lnTo>
                    <a:pt x="395477" y="216027"/>
                  </a:lnTo>
                  <a:lnTo>
                    <a:pt x="0" y="216027"/>
                  </a:lnTo>
                  <a:lnTo>
                    <a:pt x="0" y="72009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5" name="TextShape 31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1E3E3F47-D33D-473D-A555-DCCBE78377A2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76" name="CustomShape 32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43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1348200" y="72000"/>
            <a:ext cx="657180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algn="ctr">
              <a:lnSpc>
                <a:spcPts val="3824"/>
              </a:lnSpc>
              <a:spcBef>
                <a:spcPts val="105"/>
              </a:spcBef>
            </a:pPr>
            <a:r>
              <a:rPr b="1" lang="el-GR" sz="3200" spc="-1" strike="noStrike">
                <a:solidFill>
                  <a:srgbClr val="e4e4ff"/>
                </a:solidFill>
                <a:latin typeface="Calibri"/>
              </a:rPr>
              <a:t>ΚΥΚΛΟΣ</a:t>
            </a:r>
            <a:r>
              <a:rPr b="1" lang="el-GR" sz="3200" spc="-52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200" spc="-7" strike="noStrike">
                <a:solidFill>
                  <a:srgbClr val="e4e4ff"/>
                </a:solidFill>
                <a:latin typeface="Calibri"/>
              </a:rPr>
              <a:t>ΕΠΕΞΕΡΓΑΣΙΑΣ</a:t>
            </a:r>
            <a:br/>
            <a:r>
              <a:rPr b="1" lang="el-GR" sz="3600" spc="-1" strike="noStrike">
                <a:solidFill>
                  <a:srgbClr val="e4e4ff"/>
                </a:solidFill>
                <a:latin typeface="Calibri"/>
              </a:rPr>
              <a:t>ΠΑΡΑΔΕΙΓΜΑ</a:t>
            </a:r>
            <a:r>
              <a:rPr b="1" lang="el-GR" sz="3600" spc="-35" strike="noStrike">
                <a:solidFill>
                  <a:srgbClr val="e4e4ff"/>
                </a:solidFill>
                <a:latin typeface="Calibri"/>
              </a:rPr>
              <a:t>   </a:t>
            </a:r>
            <a:r>
              <a:rPr b="1" lang="el-GR" sz="3600" spc="-1" strike="noStrike">
                <a:solidFill>
                  <a:srgbClr val="e4e4ff"/>
                </a:solidFill>
                <a:latin typeface="Calibri"/>
              </a:rPr>
              <a:t>(Σχολική</a:t>
            </a:r>
            <a:r>
              <a:rPr b="1" lang="el-GR" sz="3600" spc="-32" strike="noStrike">
                <a:solidFill>
                  <a:srgbClr val="e4e4ff"/>
                </a:solidFill>
                <a:latin typeface="Calibri"/>
              </a:rPr>
              <a:t> </a:t>
            </a:r>
            <a:r>
              <a:rPr b="1" lang="el-GR" sz="3600" spc="-1" strike="noStrike">
                <a:solidFill>
                  <a:srgbClr val="e4e4ff"/>
                </a:solidFill>
                <a:latin typeface="Calibri"/>
              </a:rPr>
              <a:t>εκδρομή)</a:t>
            </a:r>
            <a:endParaRPr b="0" lang="el-GR" sz="3600" spc="-1" strike="noStrike">
              <a:latin typeface="Calibri"/>
            </a:endParaRPr>
          </a:p>
        </p:txBody>
      </p:sp>
      <p:grpSp>
        <p:nvGrpSpPr>
          <p:cNvPr id="478" name="Group 2"/>
          <p:cNvGrpSpPr/>
          <p:nvPr/>
        </p:nvGrpSpPr>
        <p:grpSpPr>
          <a:xfrm>
            <a:off x="719280" y="1664280"/>
            <a:ext cx="7698960" cy="4608360"/>
            <a:chOff x="719280" y="1664280"/>
            <a:chExt cx="7698960" cy="4608360"/>
          </a:xfrm>
        </p:grpSpPr>
        <p:pic>
          <p:nvPicPr>
            <p:cNvPr id="479" name="object 8" descr=""/>
            <p:cNvPicPr/>
            <p:nvPr/>
          </p:nvPicPr>
          <p:blipFill>
            <a:blip r:embed="rId1"/>
            <a:stretch/>
          </p:blipFill>
          <p:spPr>
            <a:xfrm>
              <a:off x="4032360" y="1664280"/>
              <a:ext cx="4385880" cy="4608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0" name="object 9" descr=""/>
            <p:cNvPicPr/>
            <p:nvPr/>
          </p:nvPicPr>
          <p:blipFill>
            <a:blip r:embed="rId2"/>
            <a:stretch/>
          </p:blipFill>
          <p:spPr>
            <a:xfrm>
              <a:off x="719280" y="3520440"/>
              <a:ext cx="2808360" cy="2716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81" name="CustomShape 3"/>
            <p:cNvSpPr/>
            <p:nvPr/>
          </p:nvSpPr>
          <p:spPr>
            <a:xfrm>
              <a:off x="1653840" y="1993320"/>
              <a:ext cx="2175120" cy="1441080"/>
            </a:xfrm>
            <a:custGeom>
              <a:avLst/>
              <a:gdLst/>
              <a:ahLst/>
              <a:rect l="l" t="t" r="r" b="b"/>
              <a:pathLst>
                <a:path w="2175510" h="1441450">
                  <a:moveTo>
                    <a:pt x="1329076" y="0"/>
                  </a:moveTo>
                  <a:lnTo>
                    <a:pt x="1281016" y="4517"/>
                  </a:lnTo>
                  <a:lnTo>
                    <a:pt x="1235397" y="18293"/>
                  </a:lnTo>
                  <a:lnTo>
                    <a:pt x="1193992" y="40788"/>
                  </a:lnTo>
                  <a:lnTo>
                    <a:pt x="1158575" y="71465"/>
                  </a:lnTo>
                  <a:lnTo>
                    <a:pt x="1130917" y="109786"/>
                  </a:lnTo>
                  <a:lnTo>
                    <a:pt x="1116620" y="97961"/>
                  </a:lnTo>
                  <a:lnTo>
                    <a:pt x="1068560" y="68511"/>
                  </a:lnTo>
                  <a:lnTo>
                    <a:pt x="1023957" y="51536"/>
                  </a:lnTo>
                  <a:lnTo>
                    <a:pt x="978036" y="42247"/>
                  </a:lnTo>
                  <a:lnTo>
                    <a:pt x="931824" y="40364"/>
                  </a:lnTo>
                  <a:lnTo>
                    <a:pt x="886345" y="45606"/>
                  </a:lnTo>
                  <a:lnTo>
                    <a:pt x="842626" y="57691"/>
                  </a:lnTo>
                  <a:lnTo>
                    <a:pt x="801691" y="76338"/>
                  </a:lnTo>
                  <a:lnTo>
                    <a:pt x="764566" y="101266"/>
                  </a:lnTo>
                  <a:lnTo>
                    <a:pt x="732277" y="132194"/>
                  </a:lnTo>
                  <a:lnTo>
                    <a:pt x="705848" y="168841"/>
                  </a:lnTo>
                  <a:lnTo>
                    <a:pt x="654747" y="146779"/>
                  </a:lnTo>
                  <a:lnTo>
                    <a:pt x="600692" y="132741"/>
                  </a:lnTo>
                  <a:lnTo>
                    <a:pt x="544828" y="126943"/>
                  </a:lnTo>
                  <a:lnTo>
                    <a:pt x="488297" y="129598"/>
                  </a:lnTo>
                  <a:lnTo>
                    <a:pt x="439047" y="138974"/>
                  </a:lnTo>
                  <a:lnTo>
                    <a:pt x="393011" y="154347"/>
                  </a:lnTo>
                  <a:lnTo>
                    <a:pt x="350638" y="175181"/>
                  </a:lnTo>
                  <a:lnTo>
                    <a:pt x="312378" y="200944"/>
                  </a:lnTo>
                  <a:lnTo>
                    <a:pt x="278680" y="231101"/>
                  </a:lnTo>
                  <a:lnTo>
                    <a:pt x="249994" y="265118"/>
                  </a:lnTo>
                  <a:lnTo>
                    <a:pt x="226768" y="302460"/>
                  </a:lnTo>
                  <a:lnTo>
                    <a:pt x="209454" y="342594"/>
                  </a:lnTo>
                  <a:lnTo>
                    <a:pt x="198499" y="384985"/>
                  </a:lnTo>
                  <a:lnTo>
                    <a:pt x="194354" y="429099"/>
                  </a:lnTo>
                  <a:lnTo>
                    <a:pt x="197467" y="474403"/>
                  </a:lnTo>
                  <a:lnTo>
                    <a:pt x="195562" y="478848"/>
                  </a:lnTo>
                  <a:lnTo>
                    <a:pt x="145354" y="489079"/>
                  </a:lnTo>
                  <a:lnTo>
                    <a:pt x="99741" y="509360"/>
                  </a:lnTo>
                  <a:lnTo>
                    <a:pt x="60510" y="538641"/>
                  </a:lnTo>
                  <a:lnTo>
                    <a:pt x="29446" y="575876"/>
                  </a:lnTo>
                  <a:lnTo>
                    <a:pt x="9074" y="617748"/>
                  </a:lnTo>
                  <a:lnTo>
                    <a:pt x="0" y="661288"/>
                  </a:lnTo>
                  <a:lnTo>
                    <a:pt x="1751" y="704868"/>
                  </a:lnTo>
                  <a:lnTo>
                    <a:pt x="13855" y="746860"/>
                  </a:lnTo>
                  <a:lnTo>
                    <a:pt x="35839" y="785635"/>
                  </a:lnTo>
                  <a:lnTo>
                    <a:pt x="67229" y="819565"/>
                  </a:lnTo>
                  <a:lnTo>
                    <a:pt x="107551" y="847021"/>
                  </a:lnTo>
                  <a:lnTo>
                    <a:pt x="78897" y="881474"/>
                  </a:lnTo>
                  <a:lnTo>
                    <a:pt x="59387" y="920237"/>
                  </a:lnTo>
                  <a:lnTo>
                    <a:pt x="49544" y="961857"/>
                  </a:lnTo>
                  <a:lnTo>
                    <a:pt x="49893" y="1004882"/>
                  </a:lnTo>
                  <a:lnTo>
                    <a:pt x="61500" y="1049200"/>
                  </a:lnTo>
                  <a:lnTo>
                    <a:pt x="83261" y="1088715"/>
                  </a:lnTo>
                  <a:lnTo>
                    <a:pt x="113715" y="1122388"/>
                  </a:lnTo>
                  <a:lnTo>
                    <a:pt x="151400" y="1149178"/>
                  </a:lnTo>
                  <a:lnTo>
                    <a:pt x="194855" y="1168046"/>
                  </a:lnTo>
                  <a:lnTo>
                    <a:pt x="242617" y="1177952"/>
                  </a:lnTo>
                  <a:lnTo>
                    <a:pt x="293225" y="1177856"/>
                  </a:lnTo>
                  <a:lnTo>
                    <a:pt x="297416" y="1184206"/>
                  </a:lnTo>
                  <a:lnTo>
                    <a:pt x="325106" y="1220581"/>
                  </a:lnTo>
                  <a:lnTo>
                    <a:pt x="356844" y="1252844"/>
                  </a:lnTo>
                  <a:lnTo>
                    <a:pt x="392133" y="1280884"/>
                  </a:lnTo>
                  <a:lnTo>
                    <a:pt x="430472" y="1304588"/>
                  </a:lnTo>
                  <a:lnTo>
                    <a:pt x="471361" y="1323845"/>
                  </a:lnTo>
                  <a:lnTo>
                    <a:pt x="514300" y="1338543"/>
                  </a:lnTo>
                  <a:lnTo>
                    <a:pt x="558791" y="1348569"/>
                  </a:lnTo>
                  <a:lnTo>
                    <a:pt x="604332" y="1353811"/>
                  </a:lnTo>
                  <a:lnTo>
                    <a:pt x="650424" y="1354158"/>
                  </a:lnTo>
                  <a:lnTo>
                    <a:pt x="696568" y="1349497"/>
                  </a:lnTo>
                  <a:lnTo>
                    <a:pt x="742263" y="1339716"/>
                  </a:lnTo>
                  <a:lnTo>
                    <a:pt x="787010" y="1324704"/>
                  </a:lnTo>
                  <a:lnTo>
                    <a:pt x="830308" y="1304348"/>
                  </a:lnTo>
                  <a:lnTo>
                    <a:pt x="858993" y="1337863"/>
                  </a:lnTo>
                  <a:lnTo>
                    <a:pt x="892268" y="1367305"/>
                  </a:lnTo>
                  <a:lnTo>
                    <a:pt x="929603" y="1392322"/>
                  </a:lnTo>
                  <a:lnTo>
                    <a:pt x="970468" y="1412560"/>
                  </a:lnTo>
                  <a:lnTo>
                    <a:pt x="1014331" y="1427665"/>
                  </a:lnTo>
                  <a:lnTo>
                    <a:pt x="1063415" y="1437627"/>
                  </a:lnTo>
                  <a:lnTo>
                    <a:pt x="1112347" y="1440916"/>
                  </a:lnTo>
                  <a:lnTo>
                    <a:pt x="1160472" y="1437849"/>
                  </a:lnTo>
                  <a:lnTo>
                    <a:pt x="1207134" y="1428743"/>
                  </a:lnTo>
                  <a:lnTo>
                    <a:pt x="1251678" y="1413916"/>
                  </a:lnTo>
                  <a:lnTo>
                    <a:pt x="1293448" y="1393684"/>
                  </a:lnTo>
                  <a:lnTo>
                    <a:pt x="1331789" y="1368365"/>
                  </a:lnTo>
                  <a:lnTo>
                    <a:pt x="1366045" y="1338276"/>
                  </a:lnTo>
                  <a:lnTo>
                    <a:pt x="1395561" y="1303734"/>
                  </a:lnTo>
                  <a:lnTo>
                    <a:pt x="1419681" y="1265056"/>
                  </a:lnTo>
                  <a:lnTo>
                    <a:pt x="1437749" y="1222560"/>
                  </a:lnTo>
                  <a:lnTo>
                    <a:pt x="1473161" y="1239560"/>
                  </a:lnTo>
                  <a:lnTo>
                    <a:pt x="1510632" y="1251976"/>
                  </a:lnTo>
                  <a:lnTo>
                    <a:pt x="1549603" y="1259654"/>
                  </a:lnTo>
                  <a:lnTo>
                    <a:pt x="1589514" y="1262438"/>
                  </a:lnTo>
                  <a:lnTo>
                    <a:pt x="1641879" y="1258586"/>
                  </a:lnTo>
                  <a:lnTo>
                    <a:pt x="1691234" y="1246756"/>
                  </a:lnTo>
                  <a:lnTo>
                    <a:pt x="1736750" y="1227682"/>
                  </a:lnTo>
                  <a:lnTo>
                    <a:pt x="1777600" y="1202099"/>
                  </a:lnTo>
                  <a:lnTo>
                    <a:pt x="1812956" y="1170739"/>
                  </a:lnTo>
                  <a:lnTo>
                    <a:pt x="1841990" y="1134337"/>
                  </a:lnTo>
                  <a:lnTo>
                    <a:pt x="1863875" y="1093627"/>
                  </a:lnTo>
                  <a:lnTo>
                    <a:pt x="1877783" y="1049341"/>
                  </a:lnTo>
                  <a:lnTo>
                    <a:pt x="1882884" y="1002215"/>
                  </a:lnTo>
                  <a:lnTo>
                    <a:pt x="1925737" y="994127"/>
                  </a:lnTo>
                  <a:lnTo>
                    <a:pt x="1966911" y="981228"/>
                  </a:lnTo>
                  <a:lnTo>
                    <a:pt x="2005918" y="963710"/>
                  </a:lnTo>
                  <a:lnTo>
                    <a:pt x="2042269" y="941763"/>
                  </a:lnTo>
                  <a:lnTo>
                    <a:pt x="2079979" y="911457"/>
                  </a:lnTo>
                  <a:lnTo>
                    <a:pt x="2111577" y="877373"/>
                  </a:lnTo>
                  <a:lnTo>
                    <a:pt x="2136968" y="840178"/>
                  </a:lnTo>
                  <a:lnTo>
                    <a:pt x="2156054" y="800539"/>
                  </a:lnTo>
                  <a:lnTo>
                    <a:pt x="2168739" y="759124"/>
                  </a:lnTo>
                  <a:lnTo>
                    <a:pt x="2174926" y="716601"/>
                  </a:lnTo>
                  <a:lnTo>
                    <a:pt x="2174519" y="673638"/>
                  </a:lnTo>
                  <a:lnTo>
                    <a:pt x="2167420" y="630901"/>
                  </a:lnTo>
                  <a:lnTo>
                    <a:pt x="2153533" y="589058"/>
                  </a:lnTo>
                  <a:lnTo>
                    <a:pt x="2132761" y="548777"/>
                  </a:lnTo>
                  <a:lnTo>
                    <a:pt x="2105007" y="510725"/>
                  </a:lnTo>
                  <a:lnTo>
                    <a:pt x="2108502" y="502940"/>
                  </a:lnTo>
                  <a:lnTo>
                    <a:pt x="2111723" y="495025"/>
                  </a:lnTo>
                  <a:lnTo>
                    <a:pt x="2114634" y="486990"/>
                  </a:lnTo>
                  <a:lnTo>
                    <a:pt x="2117199" y="478848"/>
                  </a:lnTo>
                  <a:lnTo>
                    <a:pt x="2125717" y="435785"/>
                  </a:lnTo>
                  <a:lnTo>
                    <a:pt x="2125632" y="393260"/>
                  </a:lnTo>
                  <a:lnTo>
                    <a:pt x="2117477" y="352116"/>
                  </a:lnTo>
                  <a:lnTo>
                    <a:pt x="2101783" y="313192"/>
                  </a:lnTo>
                  <a:lnTo>
                    <a:pt x="2079083" y="277328"/>
                  </a:lnTo>
                  <a:lnTo>
                    <a:pt x="2049908" y="245366"/>
                  </a:lnTo>
                  <a:lnTo>
                    <a:pt x="2014791" y="218144"/>
                  </a:lnTo>
                  <a:lnTo>
                    <a:pt x="1974264" y="196505"/>
                  </a:lnTo>
                  <a:lnTo>
                    <a:pt x="1928858" y="181287"/>
                  </a:lnTo>
                  <a:lnTo>
                    <a:pt x="1917819" y="144592"/>
                  </a:lnTo>
                  <a:lnTo>
                    <a:pt x="1900077" y="110421"/>
                  </a:lnTo>
                  <a:lnTo>
                    <a:pt x="1876120" y="79489"/>
                  </a:lnTo>
                  <a:lnTo>
                    <a:pt x="1846435" y="52509"/>
                  </a:lnTo>
                  <a:lnTo>
                    <a:pt x="1805643" y="27274"/>
                  </a:lnTo>
                  <a:lnTo>
                    <a:pt x="1761437" y="10367"/>
                  </a:lnTo>
                  <a:lnTo>
                    <a:pt x="1715200" y="1683"/>
                  </a:lnTo>
                  <a:lnTo>
                    <a:pt x="1668318" y="1122"/>
                  </a:lnTo>
                  <a:lnTo>
                    <a:pt x="1622174" y="8579"/>
                  </a:lnTo>
                  <a:lnTo>
                    <a:pt x="1578152" y="23952"/>
                  </a:lnTo>
                  <a:lnTo>
                    <a:pt x="1537636" y="47139"/>
                  </a:lnTo>
                  <a:lnTo>
                    <a:pt x="1502011" y="78036"/>
                  </a:lnTo>
                  <a:lnTo>
                    <a:pt x="1485706" y="60891"/>
                  </a:lnTo>
                  <a:lnTo>
                    <a:pt x="1467388" y="45556"/>
                  </a:lnTo>
                  <a:lnTo>
                    <a:pt x="1447237" y="32173"/>
                  </a:lnTo>
                  <a:lnTo>
                    <a:pt x="1425430" y="20886"/>
                  </a:lnTo>
                  <a:lnTo>
                    <a:pt x="1377805" y="5276"/>
                  </a:lnTo>
                  <a:lnTo>
                    <a:pt x="1329076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82" name="object 11" descr=""/>
            <p:cNvPicPr/>
            <p:nvPr/>
          </p:nvPicPr>
          <p:blipFill>
            <a:blip r:embed="rId3"/>
            <a:stretch/>
          </p:blipFill>
          <p:spPr>
            <a:xfrm>
              <a:off x="2233440" y="3320640"/>
              <a:ext cx="259920" cy="327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483" name="CustomShape 4"/>
            <p:cNvSpPr/>
            <p:nvPr/>
          </p:nvSpPr>
          <p:spPr>
            <a:xfrm>
              <a:off x="1653840" y="1993320"/>
              <a:ext cx="2175120" cy="1441080"/>
            </a:xfrm>
            <a:custGeom>
              <a:avLst/>
              <a:gdLst/>
              <a:ahLst/>
              <a:rect l="l" t="t" r="r" b="b"/>
              <a:pathLst>
                <a:path w="2175510" h="1441450">
                  <a:moveTo>
                    <a:pt x="197467" y="474403"/>
                  </a:moveTo>
                  <a:lnTo>
                    <a:pt x="194354" y="429099"/>
                  </a:lnTo>
                  <a:lnTo>
                    <a:pt x="198499" y="384985"/>
                  </a:lnTo>
                  <a:lnTo>
                    <a:pt x="209454" y="342594"/>
                  </a:lnTo>
                  <a:lnTo>
                    <a:pt x="226768" y="302460"/>
                  </a:lnTo>
                  <a:lnTo>
                    <a:pt x="249994" y="265118"/>
                  </a:lnTo>
                  <a:lnTo>
                    <a:pt x="278680" y="231101"/>
                  </a:lnTo>
                  <a:lnTo>
                    <a:pt x="312378" y="200944"/>
                  </a:lnTo>
                  <a:lnTo>
                    <a:pt x="350638" y="175181"/>
                  </a:lnTo>
                  <a:lnTo>
                    <a:pt x="393011" y="154347"/>
                  </a:lnTo>
                  <a:lnTo>
                    <a:pt x="439047" y="138974"/>
                  </a:lnTo>
                  <a:lnTo>
                    <a:pt x="488297" y="129598"/>
                  </a:lnTo>
                  <a:lnTo>
                    <a:pt x="544828" y="126943"/>
                  </a:lnTo>
                  <a:lnTo>
                    <a:pt x="600692" y="132741"/>
                  </a:lnTo>
                  <a:lnTo>
                    <a:pt x="654747" y="146779"/>
                  </a:lnTo>
                  <a:lnTo>
                    <a:pt x="705848" y="168841"/>
                  </a:lnTo>
                  <a:lnTo>
                    <a:pt x="732277" y="132194"/>
                  </a:lnTo>
                  <a:lnTo>
                    <a:pt x="764566" y="101266"/>
                  </a:lnTo>
                  <a:lnTo>
                    <a:pt x="801691" y="76338"/>
                  </a:lnTo>
                  <a:lnTo>
                    <a:pt x="842626" y="57691"/>
                  </a:lnTo>
                  <a:lnTo>
                    <a:pt x="886345" y="45606"/>
                  </a:lnTo>
                  <a:lnTo>
                    <a:pt x="931824" y="40364"/>
                  </a:lnTo>
                  <a:lnTo>
                    <a:pt x="978036" y="42247"/>
                  </a:lnTo>
                  <a:lnTo>
                    <a:pt x="1023957" y="51536"/>
                  </a:lnTo>
                  <a:lnTo>
                    <a:pt x="1068560" y="68511"/>
                  </a:lnTo>
                  <a:lnTo>
                    <a:pt x="1116620" y="97961"/>
                  </a:lnTo>
                  <a:lnTo>
                    <a:pt x="1130917" y="109786"/>
                  </a:lnTo>
                  <a:lnTo>
                    <a:pt x="1158575" y="71465"/>
                  </a:lnTo>
                  <a:lnTo>
                    <a:pt x="1193992" y="40788"/>
                  </a:lnTo>
                  <a:lnTo>
                    <a:pt x="1235397" y="18293"/>
                  </a:lnTo>
                  <a:lnTo>
                    <a:pt x="1281016" y="4517"/>
                  </a:lnTo>
                  <a:lnTo>
                    <a:pt x="1329076" y="0"/>
                  </a:lnTo>
                  <a:lnTo>
                    <a:pt x="1377805" y="5276"/>
                  </a:lnTo>
                  <a:lnTo>
                    <a:pt x="1425430" y="20886"/>
                  </a:lnTo>
                  <a:lnTo>
                    <a:pt x="1467388" y="45556"/>
                  </a:lnTo>
                  <a:lnTo>
                    <a:pt x="1502011" y="78036"/>
                  </a:lnTo>
                  <a:lnTo>
                    <a:pt x="1537636" y="47139"/>
                  </a:lnTo>
                  <a:lnTo>
                    <a:pt x="1578152" y="23952"/>
                  </a:lnTo>
                  <a:lnTo>
                    <a:pt x="1622174" y="8579"/>
                  </a:lnTo>
                  <a:lnTo>
                    <a:pt x="1668318" y="1122"/>
                  </a:lnTo>
                  <a:lnTo>
                    <a:pt x="1715200" y="1683"/>
                  </a:lnTo>
                  <a:lnTo>
                    <a:pt x="1761437" y="10367"/>
                  </a:lnTo>
                  <a:lnTo>
                    <a:pt x="1805643" y="27274"/>
                  </a:lnTo>
                  <a:lnTo>
                    <a:pt x="1846435" y="52509"/>
                  </a:lnTo>
                  <a:lnTo>
                    <a:pt x="1876120" y="79489"/>
                  </a:lnTo>
                  <a:lnTo>
                    <a:pt x="1900077" y="110421"/>
                  </a:lnTo>
                  <a:lnTo>
                    <a:pt x="1917819" y="144592"/>
                  </a:lnTo>
                  <a:lnTo>
                    <a:pt x="1928858" y="181287"/>
                  </a:lnTo>
                  <a:lnTo>
                    <a:pt x="1974264" y="196505"/>
                  </a:lnTo>
                  <a:lnTo>
                    <a:pt x="2014791" y="218144"/>
                  </a:lnTo>
                  <a:lnTo>
                    <a:pt x="2049908" y="245366"/>
                  </a:lnTo>
                  <a:lnTo>
                    <a:pt x="2079083" y="277328"/>
                  </a:lnTo>
                  <a:lnTo>
                    <a:pt x="2101783" y="313192"/>
                  </a:lnTo>
                  <a:lnTo>
                    <a:pt x="2117477" y="352116"/>
                  </a:lnTo>
                  <a:lnTo>
                    <a:pt x="2125632" y="393260"/>
                  </a:lnTo>
                  <a:lnTo>
                    <a:pt x="2125717" y="435785"/>
                  </a:lnTo>
                  <a:lnTo>
                    <a:pt x="2117199" y="478848"/>
                  </a:lnTo>
                  <a:lnTo>
                    <a:pt x="2114634" y="486990"/>
                  </a:lnTo>
                  <a:lnTo>
                    <a:pt x="2111723" y="495025"/>
                  </a:lnTo>
                  <a:lnTo>
                    <a:pt x="2108502" y="502940"/>
                  </a:lnTo>
                  <a:lnTo>
                    <a:pt x="2105007" y="510725"/>
                  </a:lnTo>
                  <a:lnTo>
                    <a:pt x="2132761" y="548777"/>
                  </a:lnTo>
                  <a:lnTo>
                    <a:pt x="2153533" y="589058"/>
                  </a:lnTo>
                  <a:lnTo>
                    <a:pt x="2167420" y="630901"/>
                  </a:lnTo>
                  <a:lnTo>
                    <a:pt x="2174519" y="673638"/>
                  </a:lnTo>
                  <a:lnTo>
                    <a:pt x="2174926" y="716601"/>
                  </a:lnTo>
                  <a:lnTo>
                    <a:pt x="2168739" y="759124"/>
                  </a:lnTo>
                  <a:lnTo>
                    <a:pt x="2156054" y="800539"/>
                  </a:lnTo>
                  <a:lnTo>
                    <a:pt x="2136968" y="840178"/>
                  </a:lnTo>
                  <a:lnTo>
                    <a:pt x="2111577" y="877373"/>
                  </a:lnTo>
                  <a:lnTo>
                    <a:pt x="2079979" y="911457"/>
                  </a:lnTo>
                  <a:lnTo>
                    <a:pt x="2042269" y="941763"/>
                  </a:lnTo>
                  <a:lnTo>
                    <a:pt x="2005918" y="963710"/>
                  </a:lnTo>
                  <a:lnTo>
                    <a:pt x="1966911" y="981228"/>
                  </a:lnTo>
                  <a:lnTo>
                    <a:pt x="1925737" y="994127"/>
                  </a:lnTo>
                  <a:lnTo>
                    <a:pt x="1882884" y="1002215"/>
                  </a:lnTo>
                  <a:lnTo>
                    <a:pt x="1877783" y="1049341"/>
                  </a:lnTo>
                  <a:lnTo>
                    <a:pt x="1863875" y="1093627"/>
                  </a:lnTo>
                  <a:lnTo>
                    <a:pt x="1841990" y="1134337"/>
                  </a:lnTo>
                  <a:lnTo>
                    <a:pt x="1812956" y="1170739"/>
                  </a:lnTo>
                  <a:lnTo>
                    <a:pt x="1777600" y="1202099"/>
                  </a:lnTo>
                  <a:lnTo>
                    <a:pt x="1736750" y="1227682"/>
                  </a:lnTo>
                  <a:lnTo>
                    <a:pt x="1691234" y="1246756"/>
                  </a:lnTo>
                  <a:lnTo>
                    <a:pt x="1641879" y="1258586"/>
                  </a:lnTo>
                  <a:lnTo>
                    <a:pt x="1589514" y="1262438"/>
                  </a:lnTo>
                  <a:lnTo>
                    <a:pt x="1549603" y="1259654"/>
                  </a:lnTo>
                  <a:lnTo>
                    <a:pt x="1510632" y="1251976"/>
                  </a:lnTo>
                  <a:lnTo>
                    <a:pt x="1473161" y="1239560"/>
                  </a:lnTo>
                  <a:lnTo>
                    <a:pt x="1437749" y="1222560"/>
                  </a:lnTo>
                  <a:lnTo>
                    <a:pt x="1419681" y="1265056"/>
                  </a:lnTo>
                  <a:lnTo>
                    <a:pt x="1395561" y="1303734"/>
                  </a:lnTo>
                  <a:lnTo>
                    <a:pt x="1366045" y="1338276"/>
                  </a:lnTo>
                  <a:lnTo>
                    <a:pt x="1331789" y="1368365"/>
                  </a:lnTo>
                  <a:lnTo>
                    <a:pt x="1293448" y="1393684"/>
                  </a:lnTo>
                  <a:lnTo>
                    <a:pt x="1251678" y="1413916"/>
                  </a:lnTo>
                  <a:lnTo>
                    <a:pt x="1207134" y="1428743"/>
                  </a:lnTo>
                  <a:lnTo>
                    <a:pt x="1160472" y="1437849"/>
                  </a:lnTo>
                  <a:lnTo>
                    <a:pt x="1112347" y="1440916"/>
                  </a:lnTo>
                  <a:lnTo>
                    <a:pt x="1063415" y="1437627"/>
                  </a:lnTo>
                  <a:lnTo>
                    <a:pt x="1014331" y="1427665"/>
                  </a:lnTo>
                  <a:lnTo>
                    <a:pt x="970468" y="1412560"/>
                  </a:lnTo>
                  <a:lnTo>
                    <a:pt x="929603" y="1392322"/>
                  </a:lnTo>
                  <a:lnTo>
                    <a:pt x="892268" y="1367305"/>
                  </a:lnTo>
                  <a:lnTo>
                    <a:pt x="858993" y="1337863"/>
                  </a:lnTo>
                  <a:lnTo>
                    <a:pt x="830308" y="1304348"/>
                  </a:lnTo>
                  <a:lnTo>
                    <a:pt x="787010" y="1324704"/>
                  </a:lnTo>
                  <a:lnTo>
                    <a:pt x="742263" y="1339716"/>
                  </a:lnTo>
                  <a:lnTo>
                    <a:pt x="696568" y="1349497"/>
                  </a:lnTo>
                  <a:lnTo>
                    <a:pt x="650424" y="1354158"/>
                  </a:lnTo>
                  <a:lnTo>
                    <a:pt x="604332" y="1353811"/>
                  </a:lnTo>
                  <a:lnTo>
                    <a:pt x="558791" y="1348569"/>
                  </a:lnTo>
                  <a:lnTo>
                    <a:pt x="514300" y="1338543"/>
                  </a:lnTo>
                  <a:lnTo>
                    <a:pt x="471361" y="1323845"/>
                  </a:lnTo>
                  <a:lnTo>
                    <a:pt x="430472" y="1304588"/>
                  </a:lnTo>
                  <a:lnTo>
                    <a:pt x="392133" y="1280884"/>
                  </a:lnTo>
                  <a:lnTo>
                    <a:pt x="356844" y="1252844"/>
                  </a:lnTo>
                  <a:lnTo>
                    <a:pt x="325106" y="1220581"/>
                  </a:lnTo>
                  <a:lnTo>
                    <a:pt x="297416" y="1184206"/>
                  </a:lnTo>
                  <a:lnTo>
                    <a:pt x="296019" y="1182047"/>
                  </a:lnTo>
                  <a:lnTo>
                    <a:pt x="294622" y="1180015"/>
                  </a:lnTo>
                  <a:lnTo>
                    <a:pt x="293225" y="1177856"/>
                  </a:lnTo>
                  <a:lnTo>
                    <a:pt x="242617" y="1177952"/>
                  </a:lnTo>
                  <a:lnTo>
                    <a:pt x="194855" y="1168046"/>
                  </a:lnTo>
                  <a:lnTo>
                    <a:pt x="151400" y="1149178"/>
                  </a:lnTo>
                  <a:lnTo>
                    <a:pt x="113715" y="1122388"/>
                  </a:lnTo>
                  <a:lnTo>
                    <a:pt x="83261" y="1088715"/>
                  </a:lnTo>
                  <a:lnTo>
                    <a:pt x="61500" y="1049200"/>
                  </a:lnTo>
                  <a:lnTo>
                    <a:pt x="49893" y="1004882"/>
                  </a:lnTo>
                  <a:lnTo>
                    <a:pt x="49544" y="961857"/>
                  </a:lnTo>
                  <a:lnTo>
                    <a:pt x="59387" y="920237"/>
                  </a:lnTo>
                  <a:lnTo>
                    <a:pt x="78897" y="881474"/>
                  </a:lnTo>
                  <a:lnTo>
                    <a:pt x="107551" y="847021"/>
                  </a:lnTo>
                  <a:lnTo>
                    <a:pt x="67229" y="819565"/>
                  </a:lnTo>
                  <a:lnTo>
                    <a:pt x="35839" y="785635"/>
                  </a:lnTo>
                  <a:lnTo>
                    <a:pt x="13855" y="746860"/>
                  </a:lnTo>
                  <a:lnTo>
                    <a:pt x="1751" y="704868"/>
                  </a:lnTo>
                  <a:lnTo>
                    <a:pt x="0" y="661288"/>
                  </a:lnTo>
                  <a:lnTo>
                    <a:pt x="9074" y="617748"/>
                  </a:lnTo>
                  <a:lnTo>
                    <a:pt x="29446" y="575876"/>
                  </a:lnTo>
                  <a:lnTo>
                    <a:pt x="60510" y="538641"/>
                  </a:lnTo>
                  <a:lnTo>
                    <a:pt x="99741" y="509360"/>
                  </a:lnTo>
                  <a:lnTo>
                    <a:pt x="145354" y="489079"/>
                  </a:lnTo>
                  <a:lnTo>
                    <a:pt x="195562" y="478848"/>
                  </a:lnTo>
                  <a:lnTo>
                    <a:pt x="197467" y="474403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84" name="object 13" descr=""/>
            <p:cNvPicPr/>
            <p:nvPr/>
          </p:nvPicPr>
          <p:blipFill>
            <a:blip r:embed="rId4"/>
            <a:stretch/>
          </p:blipFill>
          <p:spPr>
            <a:xfrm>
              <a:off x="2228760" y="3315960"/>
              <a:ext cx="269280" cy="337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85" name="CustomShape 5"/>
            <p:cNvSpPr/>
            <p:nvPr/>
          </p:nvSpPr>
          <p:spPr>
            <a:xfrm>
              <a:off x="1763640" y="2835000"/>
              <a:ext cx="1341360" cy="456840"/>
            </a:xfrm>
            <a:custGeom>
              <a:avLst/>
              <a:gdLst/>
              <a:ahLst/>
              <a:rect l="l" t="t" r="r" b="b"/>
              <a:pathLst>
                <a:path w="1341755" h="457200">
                  <a:moveTo>
                    <a:pt x="127381" y="26542"/>
                  </a:moveTo>
                  <a:lnTo>
                    <a:pt x="94136" y="26610"/>
                  </a:lnTo>
                  <a:lnTo>
                    <a:pt x="61452" y="22129"/>
                  </a:lnTo>
                  <a:lnTo>
                    <a:pt x="29886" y="13219"/>
                  </a:lnTo>
                  <a:lnTo>
                    <a:pt x="0" y="0"/>
                  </a:lnTo>
                  <a:moveTo>
                    <a:pt x="239775" y="317372"/>
                  </a:moveTo>
                  <a:lnTo>
                    <a:pt x="226206" y="321804"/>
                  </a:lnTo>
                  <a:lnTo>
                    <a:pt x="212375" y="325389"/>
                  </a:lnTo>
                  <a:lnTo>
                    <a:pt x="198306" y="328142"/>
                  </a:lnTo>
                  <a:lnTo>
                    <a:pt x="184023" y="330072"/>
                  </a:lnTo>
                  <a:moveTo>
                    <a:pt x="720217" y="457072"/>
                  </a:moveTo>
                  <a:lnTo>
                    <a:pt x="710549" y="443218"/>
                  </a:lnTo>
                  <a:lnTo>
                    <a:pt x="701738" y="428910"/>
                  </a:lnTo>
                  <a:lnTo>
                    <a:pt x="693785" y="414174"/>
                  </a:lnTo>
                  <a:lnTo>
                    <a:pt x="686688" y="399033"/>
                  </a:lnTo>
                  <a:moveTo>
                    <a:pt x="1341501" y="312419"/>
                  </a:moveTo>
                  <a:lnTo>
                    <a:pt x="1339522" y="328558"/>
                  </a:lnTo>
                  <a:lnTo>
                    <a:pt x="1336627" y="344566"/>
                  </a:lnTo>
                  <a:lnTo>
                    <a:pt x="1332803" y="360408"/>
                  </a:lnTo>
                  <a:lnTo>
                    <a:pt x="1328039" y="376046"/>
                  </a:lnTo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86" name="object 15" descr=""/>
            <p:cNvPicPr/>
            <p:nvPr/>
          </p:nvPicPr>
          <p:blipFill>
            <a:blip r:embed="rId5"/>
            <a:stretch/>
          </p:blipFill>
          <p:spPr>
            <a:xfrm>
              <a:off x="3367440" y="2749320"/>
              <a:ext cx="172440" cy="246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487" name="CustomShape 6"/>
            <p:cNvSpPr/>
            <p:nvPr/>
          </p:nvSpPr>
          <p:spPr>
            <a:xfrm>
              <a:off x="1851120" y="2066760"/>
              <a:ext cx="1906560" cy="522720"/>
            </a:xfrm>
            <a:custGeom>
              <a:avLst/>
              <a:gdLst/>
              <a:ahLst/>
              <a:rect l="l" t="t" r="r" b="b"/>
              <a:pathLst>
                <a:path w="1906904" h="523239">
                  <a:moveTo>
                    <a:pt x="1906523" y="433831"/>
                  </a:moveTo>
                  <a:lnTo>
                    <a:pt x="1892669" y="458890"/>
                  </a:lnTo>
                  <a:lnTo>
                    <a:pt x="1875789" y="482282"/>
                  </a:lnTo>
                  <a:lnTo>
                    <a:pt x="1856053" y="503769"/>
                  </a:lnTo>
                  <a:lnTo>
                    <a:pt x="1833625" y="523113"/>
                  </a:lnTo>
                  <a:moveTo>
                    <a:pt x="1731771" y="102869"/>
                  </a:moveTo>
                  <a:lnTo>
                    <a:pt x="1733528" y="113369"/>
                  </a:lnTo>
                  <a:lnTo>
                    <a:pt x="1734772" y="123904"/>
                  </a:lnTo>
                  <a:lnTo>
                    <a:pt x="1735468" y="134463"/>
                  </a:lnTo>
                  <a:lnTo>
                    <a:pt x="1735582" y="145034"/>
                  </a:lnTo>
                  <a:moveTo>
                    <a:pt x="1266570" y="53721"/>
                  </a:moveTo>
                  <a:lnTo>
                    <a:pt x="1274280" y="39415"/>
                  </a:lnTo>
                  <a:lnTo>
                    <a:pt x="1283096" y="25669"/>
                  </a:lnTo>
                  <a:lnTo>
                    <a:pt x="1292985" y="12519"/>
                  </a:lnTo>
                  <a:lnTo>
                    <a:pt x="1303908" y="0"/>
                  </a:lnTo>
                  <a:moveTo>
                    <a:pt x="917575" y="79375"/>
                  </a:moveTo>
                  <a:lnTo>
                    <a:pt x="920930" y="67452"/>
                  </a:lnTo>
                  <a:lnTo>
                    <a:pt x="925083" y="55721"/>
                  </a:lnTo>
                  <a:lnTo>
                    <a:pt x="930022" y="44227"/>
                  </a:lnTo>
                  <a:lnTo>
                    <a:pt x="935735" y="33019"/>
                  </a:lnTo>
                  <a:moveTo>
                    <a:pt x="508126" y="95123"/>
                  </a:moveTo>
                  <a:lnTo>
                    <a:pt x="525524" y="105023"/>
                  </a:lnTo>
                  <a:lnTo>
                    <a:pt x="542242" y="115839"/>
                  </a:lnTo>
                  <a:lnTo>
                    <a:pt x="558222" y="127537"/>
                  </a:lnTo>
                  <a:lnTo>
                    <a:pt x="573404" y="140080"/>
                  </a:lnTo>
                  <a:moveTo>
                    <a:pt x="11429" y="448437"/>
                  </a:moveTo>
                  <a:lnTo>
                    <a:pt x="7786" y="436749"/>
                  </a:lnTo>
                  <a:lnTo>
                    <a:pt x="4667" y="424941"/>
                  </a:lnTo>
                  <a:lnTo>
                    <a:pt x="2071" y="413039"/>
                  </a:lnTo>
                  <a:lnTo>
                    <a:pt x="0" y="401065"/>
                  </a:lnTo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8" name="CustomShape 7"/>
          <p:cNvSpPr/>
          <p:nvPr/>
        </p:nvSpPr>
        <p:spPr>
          <a:xfrm>
            <a:off x="2043000" y="2192400"/>
            <a:ext cx="1243080" cy="92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b="1" lang="el-GR" sz="2000" spc="-1" strike="noStrike">
                <a:solidFill>
                  <a:srgbClr val="ffffff"/>
                </a:solidFill>
                <a:latin typeface="Comic Sans MS"/>
              </a:rPr>
              <a:t>Μπορώ</a:t>
            </a:r>
            <a:r>
              <a:rPr b="1" lang="el-GR" sz="2000" spc="-114" strike="noStrike">
                <a:solidFill>
                  <a:srgbClr val="ffffff"/>
                </a:solidFill>
                <a:latin typeface="Comic Sans MS"/>
              </a:rPr>
              <a:t> </a:t>
            </a:r>
            <a:r>
              <a:rPr b="1" lang="el-GR" sz="2000" spc="-7" strike="noStrike">
                <a:solidFill>
                  <a:srgbClr val="ffffff"/>
                </a:solidFill>
                <a:latin typeface="Comic Sans MS"/>
              </a:rPr>
              <a:t>να </a:t>
            </a:r>
            <a:r>
              <a:rPr b="1" lang="el-GR" sz="2000" spc="-851" strike="noStrike">
                <a:solidFill>
                  <a:srgbClr val="ffffff"/>
                </a:solidFill>
                <a:latin typeface="Comic Sans MS"/>
              </a:rPr>
              <a:t> </a:t>
            </a:r>
            <a:r>
              <a:rPr b="1" lang="el-GR" sz="2000" spc="-1" strike="noStrike">
                <a:solidFill>
                  <a:srgbClr val="ffffff"/>
                </a:solidFill>
                <a:latin typeface="Comic Sans MS"/>
              </a:rPr>
              <a:t>πάω </a:t>
            </a:r>
            <a:r>
              <a:rPr b="1" lang="el-GR" sz="2000" spc="-7" strike="noStrike">
                <a:solidFill>
                  <a:srgbClr val="ffffff"/>
                </a:solidFill>
                <a:latin typeface="Comic Sans MS"/>
              </a:rPr>
              <a:t>και </a:t>
            </a:r>
            <a:r>
              <a:rPr b="1" lang="el-GR" sz="2000" spc="-1" strike="noStrike">
                <a:solidFill>
                  <a:srgbClr val="ffffff"/>
                </a:solidFill>
                <a:latin typeface="Comic Sans MS"/>
              </a:rPr>
              <a:t> </a:t>
            </a:r>
            <a:r>
              <a:rPr b="1" lang="el-GR" sz="2000" spc="-7" strike="noStrike">
                <a:solidFill>
                  <a:srgbClr val="ffffff"/>
                </a:solidFill>
                <a:latin typeface="Comic Sans MS"/>
              </a:rPr>
              <a:t>εγώ;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489" name="TextShape 8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7AEAD170-FC2A-4A72-A835-CDFF6D47AE6C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90" name="CustomShape 9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6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1"/>
          <p:cNvGrpSpPr/>
          <p:nvPr/>
        </p:nvGrpSpPr>
        <p:grpSpPr>
          <a:xfrm>
            <a:off x="719280" y="691920"/>
            <a:ext cx="7740000" cy="5445000"/>
            <a:chOff x="719280" y="691920"/>
            <a:chExt cx="7740000" cy="5445000"/>
          </a:xfrm>
        </p:grpSpPr>
        <p:pic>
          <p:nvPicPr>
            <p:cNvPr id="492" name="object 3" descr=""/>
            <p:cNvPicPr/>
            <p:nvPr/>
          </p:nvPicPr>
          <p:blipFill>
            <a:blip r:embed="rId1"/>
            <a:stretch/>
          </p:blipFill>
          <p:spPr>
            <a:xfrm>
              <a:off x="719280" y="691920"/>
              <a:ext cx="7740000" cy="2529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3" name="object 4" descr=""/>
            <p:cNvPicPr/>
            <p:nvPr/>
          </p:nvPicPr>
          <p:blipFill>
            <a:blip r:embed="rId2"/>
            <a:stretch/>
          </p:blipFill>
          <p:spPr>
            <a:xfrm>
              <a:off x="719280" y="3609000"/>
              <a:ext cx="7740000" cy="2527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94" name="CustomShape 2"/>
            <p:cNvSpPr/>
            <p:nvPr/>
          </p:nvSpPr>
          <p:spPr>
            <a:xfrm>
              <a:off x="2296800" y="3392280"/>
              <a:ext cx="228240" cy="540720"/>
            </a:xfrm>
            <a:custGeom>
              <a:avLst/>
              <a:gdLst/>
              <a:ahLst/>
              <a:rect l="l" t="t" r="r" b="b"/>
              <a:pathLst>
                <a:path w="228600" h="541020">
                  <a:moveTo>
                    <a:pt x="76200" y="312419"/>
                  </a:moveTo>
                  <a:lnTo>
                    <a:pt x="0" y="312419"/>
                  </a:lnTo>
                  <a:lnTo>
                    <a:pt x="114300" y="541019"/>
                  </a:lnTo>
                  <a:lnTo>
                    <a:pt x="209550" y="350519"/>
                  </a:lnTo>
                  <a:lnTo>
                    <a:pt x="76200" y="350519"/>
                  </a:lnTo>
                  <a:lnTo>
                    <a:pt x="76200" y="312419"/>
                  </a:lnTo>
                  <a:close/>
                  <a:moveTo>
                    <a:pt x="152400" y="0"/>
                  </a:moveTo>
                  <a:lnTo>
                    <a:pt x="76200" y="0"/>
                  </a:lnTo>
                  <a:lnTo>
                    <a:pt x="76200" y="350519"/>
                  </a:lnTo>
                  <a:lnTo>
                    <a:pt x="152400" y="350519"/>
                  </a:lnTo>
                  <a:lnTo>
                    <a:pt x="152400" y="0"/>
                  </a:lnTo>
                  <a:close/>
                  <a:moveTo>
                    <a:pt x="228600" y="312419"/>
                  </a:moveTo>
                  <a:lnTo>
                    <a:pt x="152400" y="312419"/>
                  </a:lnTo>
                  <a:lnTo>
                    <a:pt x="152400" y="350519"/>
                  </a:lnTo>
                  <a:lnTo>
                    <a:pt x="209550" y="350519"/>
                  </a:lnTo>
                  <a:lnTo>
                    <a:pt x="228600" y="312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CustomShape 3"/>
            <p:cNvSpPr/>
            <p:nvPr/>
          </p:nvSpPr>
          <p:spPr>
            <a:xfrm>
              <a:off x="2376000" y="2816280"/>
              <a:ext cx="4860000" cy="576360"/>
            </a:xfrm>
            <a:custGeom>
              <a:avLst/>
              <a:gdLst/>
              <a:ahLst/>
              <a:rect l="l" t="t" r="r" b="b"/>
              <a:pathLst>
                <a:path w="4860290" h="576579">
                  <a:moveTo>
                    <a:pt x="4824983" y="0"/>
                  </a:moveTo>
                  <a:lnTo>
                    <a:pt x="4824983" y="541020"/>
                  </a:lnTo>
                  <a:moveTo>
                    <a:pt x="4860035" y="576072"/>
                  </a:moveTo>
                  <a:lnTo>
                    <a:pt x="0" y="576072"/>
                  </a:lnTo>
                </a:path>
              </a:pathLst>
            </a:custGeom>
            <a:noFill/>
            <a:ln w="7632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6" name="TextShape 4"/>
          <p:cNvSpPr txBox="1"/>
          <p:nvPr/>
        </p:nvSpPr>
        <p:spPr>
          <a:xfrm>
            <a:off x="8386200" y="6494760"/>
            <a:ext cx="24660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38160">
              <a:lnSpc>
                <a:spcPts val="1426"/>
              </a:lnSpc>
            </a:pPr>
            <a:fld id="{666D13D8-6158-4897-86AC-5771ABF47C50}" type="slidenum">
              <a:rPr b="0" lang="el-GR" sz="1200" spc="-7" strike="noStrike">
                <a:solidFill>
                  <a:srgbClr val="ffffff"/>
                </a:solidFill>
                <a:latin typeface="Arial MT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97" name="CustomShape 5"/>
          <p:cNvSpPr/>
          <p:nvPr/>
        </p:nvSpPr>
        <p:spPr>
          <a:xfrm>
            <a:off x="536040" y="6498000"/>
            <a:ext cx="1419480" cy="1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26"/>
              </a:lnSpc>
            </a:pPr>
            <a:r>
              <a:rPr b="0" lang="el-GR" sz="1200" spc="-12" strike="noStrike" u="sng">
                <a:solidFill>
                  <a:srgbClr val="0000ff"/>
                </a:solidFill>
                <a:uFillTx/>
                <a:latin typeface="Arial MT"/>
                <a:hlinkClick r:id="rId3"/>
              </a:rPr>
              <a:t>http://www.zioulas.gr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Application>LibreOffice/6.3.4.2$Windows_X86_64 LibreOffice_project/60da17e045e08f1793c57c00ba83cdfce946d0aa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2022-09-18T10:10:50Z</dcterms:created>
  <dc:creator>Vaggelis Zioulas</dc:creator>
  <dc:description/>
  <dc:language>el-GR</dc:language>
  <cp:lastModifiedBy/>
  <dcterms:modified xsi:type="dcterms:W3CDTF">2022-09-18T13:49:44Z</dcterms:modified>
  <cp:revision>3</cp:revision>
  <dc:subject/>
  <dc:title>ΕΝΟΤΗΤΑ 1 – Κεφάλαιο 1: Ο Υπολογιστής και η Επεξεργασία των Δεδομένων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2017-09-18T00:00:00Z</vt:filetime>
  </property>
  <property fmtid="{D5CDD505-2E9C-101B-9397-08002B2CF9AE}" pid="4" name="Creator">
    <vt:lpwstr>Microsoft® PowerPoint® 2016</vt:lpwstr>
  </property>
  <property fmtid="{D5CDD505-2E9C-101B-9397-08002B2CF9AE}" pid="5" name="HyperlinksChanged">
    <vt:bool>0</vt:bool>
  </property>
  <property fmtid="{D5CDD505-2E9C-101B-9397-08002B2CF9AE}" pid="6" name="LastSaved">
    <vt:filetime>2022-09-18T00:00:00Z</vt:filetime>
  </property>
  <property fmtid="{D5CDD505-2E9C-101B-9397-08002B2CF9AE}" pid="7" name="LinksUpToDate">
    <vt:bool>0</vt:bool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</Properties>
</file>