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60" r:id="rId7"/>
    <p:sldId id="259" r:id="rId8"/>
    <p:sldId id="270" r:id="rId9"/>
    <p:sldId id="271" r:id="rId10"/>
    <p:sldId id="265" r:id="rId11"/>
    <p:sldId id="264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11/12/2024</a:t>
            </a:fld>
            <a:endParaRPr lang="en-US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cratch.mit.edu/projects/109493769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394" y="717452"/>
            <a:ext cx="7851648" cy="1828800"/>
          </a:xfrm>
        </p:spPr>
        <p:txBody>
          <a:bodyPr>
            <a:normAutofit fontScale="90000"/>
          </a:bodyPr>
          <a:lstStyle/>
          <a:p>
            <a:r>
              <a:t>Διδασκαλία της Εντολής 'Μετάδωσε μήνυμα' στο Scratch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394" y="1849902"/>
            <a:ext cx="4566286" cy="472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064"/>
            <a:ext cx="8229600" cy="741016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Ανακεφαλαίωση</a:t>
            </a:r>
            <a:endParaRPr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43" y="905080"/>
            <a:ext cx="8664314" cy="5660612"/>
          </a:xfrm>
        </p:spPr>
        <p:txBody>
          <a:bodyPr>
            <a:normAutofit/>
          </a:bodyPr>
          <a:lstStyle/>
          <a:p>
            <a:r>
              <a:rPr lang="el-GR" b="1" dirty="0" smtClean="0"/>
              <a:t>Τι είναι η εντολή "Μετάδωσε μήνυμα"</a:t>
            </a:r>
            <a:r>
              <a:rPr lang="el-GR" dirty="0" smtClean="0"/>
              <a:t>:</a:t>
            </a:r>
          </a:p>
          <a:p>
            <a:pPr lvl="1">
              <a:buNone/>
            </a:pPr>
            <a:r>
              <a:rPr lang="el-GR" dirty="0" smtClean="0"/>
              <a:t>    Η εντολή "Μετάδωσε μήνυμα" επιτρέπει στα αντικείμενα να επικοινωνούν μεταξύ τους. Ένα αντικείμενο μπορεί να στείλει ένα μήνυμα και άλλα αντικείμενα να λάβουν αυτό το μήνυμα, προκαλώντας νέες ενέργειες.</a:t>
            </a:r>
          </a:p>
          <a:p>
            <a:r>
              <a:rPr lang="el-GR" b="1" dirty="0" smtClean="0"/>
              <a:t>Χρήση της εντολής "Όταν λάβω μήνυμα"</a:t>
            </a:r>
            <a:r>
              <a:rPr lang="el-GR" dirty="0" smtClean="0"/>
              <a:t>:</a:t>
            </a:r>
          </a:p>
          <a:p>
            <a:pPr lvl="1">
              <a:buNone/>
            </a:pPr>
            <a:r>
              <a:rPr lang="el-GR" dirty="0" smtClean="0"/>
              <a:t>    Όταν ένα αντικείμενο λαμβάνει το μήνυμα, μπορούμε να προγραμματίσουμε τι ενέργειες θα κάνει. </a:t>
            </a:r>
          </a:p>
          <a:p>
            <a:r>
              <a:rPr lang="el-GR" b="1" dirty="0" smtClean="0"/>
              <a:t>Σημασία της εντολής "Μετάδωσε μήνυμα"</a:t>
            </a:r>
            <a:r>
              <a:rPr lang="el-GR" dirty="0" smtClean="0"/>
              <a:t>:</a:t>
            </a:r>
          </a:p>
          <a:p>
            <a:pPr lvl="1">
              <a:buNone/>
            </a:pPr>
            <a:r>
              <a:rPr lang="el-GR" dirty="0" smtClean="0"/>
              <a:t>    Η εντολή αυτή είναι πολύ χρήσιμη όταν θέλουμε να προγραμματίσουμε </a:t>
            </a:r>
            <a:r>
              <a:rPr lang="el-GR" dirty="0" err="1" smtClean="0"/>
              <a:t>διαδραστικές</a:t>
            </a:r>
            <a:r>
              <a:rPr lang="el-GR" dirty="0" smtClean="0"/>
              <a:t> ιστορίες, παιχνίδια ή έργα όπου πολλά αντικείμενα συνεργάζονται ή επικοινωνούν.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534572"/>
            <a:ext cx="8229600" cy="5725551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Εργασία για το σπίτι: Αποστολή με Μηνύματα - Βρες τον Θησαυρό!</a:t>
            </a:r>
          </a:p>
          <a:p>
            <a:pPr>
              <a:buNone/>
            </a:pPr>
            <a:r>
              <a:rPr lang="el-GR" b="1" u="sng" dirty="0" smtClean="0"/>
              <a:t>Σενάριο</a:t>
            </a:r>
          </a:p>
          <a:p>
            <a:pPr>
              <a:buNone/>
            </a:pPr>
            <a:r>
              <a:rPr lang="el-GR" dirty="0" smtClean="0"/>
              <a:t>    Η γάτα του </a:t>
            </a:r>
            <a:r>
              <a:rPr lang="el-GR" dirty="0" err="1" smtClean="0"/>
              <a:t>Scratch</a:t>
            </a:r>
            <a:r>
              <a:rPr lang="el-GR" dirty="0" smtClean="0"/>
              <a:t> έχει μια αποστολή: να βρει έναν θησαυρό που είναι κρυμμένος σε ένα συγκεκριμένο σημείο της οθόνης. Η κουκουβάγια θα τη βοηθήσει δίνοντάς της οδηγίες μέσω μηνυμάτων.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Κατεβάστε τις οδηγίες από την </a:t>
            </a:r>
            <a:r>
              <a:rPr lang="en-US" b="1" dirty="0" err="1" smtClean="0"/>
              <a:t>eclass</a:t>
            </a:r>
            <a:r>
              <a:rPr lang="en-US" b="1" dirty="0" smtClean="0"/>
              <a:t> </a:t>
            </a:r>
            <a:r>
              <a:rPr lang="el-GR" b="1" dirty="0" smtClean="0"/>
              <a:t>και υλοποιείστε το παραπάνω σενάριο.</a:t>
            </a:r>
          </a:p>
          <a:p>
            <a:r>
              <a:rPr lang="el-GR" b="1" dirty="0" smtClean="0"/>
              <a:t>Θα το παρουσιάσετε στην τάξη στο επόμενο μάθημα!!!</a:t>
            </a:r>
          </a:p>
          <a:p>
            <a:endParaRPr lang="el-GR" b="1" dirty="0" smtClean="0"/>
          </a:p>
          <a:p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68786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ΔΡΑΣΤΗΡΙΟΤΗΤΑ ΑΥΤΟΑΞΙΟΛΟΓΗΣΗΣ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5083" y="1368785"/>
            <a:ext cx="8693834" cy="5489215"/>
          </a:xfrm>
        </p:spPr>
        <p:txBody>
          <a:bodyPr>
            <a:normAutofit fontScale="55000" lnSpcReduction="20000"/>
          </a:bodyPr>
          <a:lstStyle/>
          <a:p>
            <a:r>
              <a:rPr lang="el-GR" sz="5100" b="1" dirty="0" smtClean="0"/>
              <a:t>Άνοιξε τον σύνδεσμο που σας δόθηκε για το </a:t>
            </a:r>
            <a:r>
              <a:rPr lang="el-GR" sz="5100" b="1" dirty="0" err="1" smtClean="0"/>
              <a:t>Padlet</a:t>
            </a:r>
            <a:r>
              <a:rPr lang="el-GR" sz="5100" b="1" dirty="0" smtClean="0"/>
              <a:t> της τάξης μας.</a:t>
            </a:r>
          </a:p>
          <a:p>
            <a:r>
              <a:rPr lang="el-GR" sz="5100" b="1" dirty="0" smtClean="0"/>
              <a:t>Διάβασε προσεκτικά τις 2 ερωτήσεις κάτω από τον τίτλο.</a:t>
            </a:r>
          </a:p>
          <a:p>
            <a:r>
              <a:rPr lang="el-GR" sz="5100" b="1" dirty="0" smtClean="0"/>
              <a:t>Απάντησε στις 2 ερωτήσεις με σύντομες και σαφείς προτάσεις. </a:t>
            </a:r>
          </a:p>
          <a:p>
            <a:r>
              <a:rPr lang="el-GR" sz="5100" b="1" dirty="0" smtClean="0"/>
              <a:t>Δημοσίευσε την ανάρτησής σου.</a:t>
            </a:r>
          </a:p>
          <a:p>
            <a:r>
              <a:rPr lang="el-GR" sz="5100" b="1" dirty="0" smtClean="0"/>
              <a:t>Αφού ολοκληρώσεις τις απαντήσεις σου, μπορείς να δεις τι έχουν γράψει και οι συμμαθητές σου για να πάρεις ιδέες ή να συγκρίνεις τις εμπειρίες σας.</a:t>
            </a:r>
          </a:p>
          <a:p>
            <a:r>
              <a:rPr lang="el-GR" sz="5100" b="1" dirty="0" smtClean="0"/>
              <a:t>Θα συζητήσουμε όλοι μαζί κάποιες από τις απαντήσεις για να δούμε τις εμπειρίες σας και τι μπορούμε να βελτιώσουμε στην επόμενη δραστηριότητα.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</a:t>
            </a:r>
            <a:endParaRPr lang="el-GR" dirty="0"/>
          </a:p>
        </p:txBody>
      </p:sp>
      <p:sp>
        <p:nvSpPr>
          <p:cNvPr id="5" name="Title 1"/>
          <p:cNvSpPr txBox="1"/>
          <p:nvPr/>
        </p:nvSpPr>
        <p:spPr>
          <a:xfrm>
            <a:off x="457200" y="525428"/>
            <a:ext cx="8229600" cy="82507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algn="ctr"/>
            <a:r>
              <a:rPr lang="el-GR" sz="5400" b="1" dirty="0" smtClean="0"/>
              <a:t>Ερωτήσεις ή Απορίες; </a:t>
            </a:r>
            <a:endParaRPr lang="el-GR" sz="5400" dirty="0" smtClean="0"/>
          </a:p>
        </p:txBody>
      </p:sp>
      <p:pic>
        <p:nvPicPr>
          <p:cNvPr id="7" name="6 - Θέση περιεχομένου" descr="02wchouritvxqgixxoeagap-2.fit-scale.size-760x427.v1569482197_ver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6708" y="2025748"/>
            <a:ext cx="5420018" cy="3527313"/>
          </a:xfrm>
        </p:spPr>
      </p:pic>
      <p:sp>
        <p:nvSpPr>
          <p:cNvPr id="8" name="Title 1"/>
          <p:cNvSpPr txBox="1"/>
          <p:nvPr/>
        </p:nvSpPr>
        <p:spPr>
          <a:xfrm>
            <a:off x="609600" y="5739618"/>
            <a:ext cx="8229600" cy="907366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algn="ctr"/>
            <a:r>
              <a:rPr lang="el-GR" sz="5400" b="1" dirty="0" smtClean="0"/>
              <a:t>ΕΥΧΑΡΙΣΤΩ!!!!</a:t>
            </a:r>
            <a:endParaRPr lang="el-GR" sz="5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9540" y="129540"/>
            <a:ext cx="8916035" cy="114300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/>
              <a:t>Ανακεφαλαίωση της προηγούμενης ενότητας</a:t>
            </a:r>
            <a:r>
              <a:rPr lang="en-US" altLang="el-GR" sz="4000" b="1" dirty="0" smtClean="0"/>
              <a:t> - </a:t>
            </a:r>
            <a:r>
              <a:rPr lang="el-GR" sz="4000" b="1" dirty="0" smtClean="0"/>
              <a:t>Ας θυμηθούμε τις βασικές εντολές… </a:t>
            </a:r>
            <a:endParaRPr lang="el-GR" sz="4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8430" y="1304925"/>
            <a:ext cx="6060440" cy="5368925"/>
          </a:xfrm>
        </p:spPr>
        <p:txBody>
          <a:bodyPr>
            <a:normAutofit fontScale="40000" lnSpcReduction="20000"/>
          </a:bodyPr>
          <a:lstStyle/>
          <a:p>
            <a:r>
              <a:rPr lang="el-GR" sz="8600" dirty="0" smtClean="0"/>
              <a:t>"Ποια είναι η εντολή που χρησιμοποιούμε για να ξεκινήσει ένα σενάριο μόλις πατήσουμε τη σημαία;"</a:t>
            </a:r>
          </a:p>
          <a:p>
            <a:pPr marL="0" indent="0">
              <a:buNone/>
            </a:pPr>
            <a:endParaRPr lang="el-GR" sz="3500" dirty="0" smtClean="0"/>
          </a:p>
          <a:p>
            <a:r>
              <a:rPr lang="el-GR" sz="8600" dirty="0" smtClean="0"/>
              <a:t>"Ποια εντολή χρησιμοποιούμε για να κάνουμε έναν χαρακτήρα </a:t>
            </a:r>
            <a:r>
              <a:rPr lang="el-GR" sz="8600" dirty="0" smtClean="0"/>
              <a:t> </a:t>
            </a:r>
            <a:r>
              <a:rPr lang="el-GR" sz="8600" dirty="0" smtClean="0"/>
              <a:t>να </a:t>
            </a:r>
            <a:r>
              <a:rPr lang="el-GR" sz="8600" dirty="0" smtClean="0"/>
              <a:t>πει κάτι; "</a:t>
            </a:r>
          </a:p>
          <a:p>
            <a:pPr marL="0" indent="0">
              <a:buNone/>
            </a:pPr>
            <a:endParaRPr lang="el-GR" sz="3500" dirty="0" smtClean="0"/>
          </a:p>
          <a:p>
            <a:r>
              <a:rPr lang="el-GR" sz="8600" dirty="0" smtClean="0"/>
              <a:t>"Ποια εντολή χρησιμοποιούμε για να αλλάξουμε </a:t>
            </a:r>
            <a:r>
              <a:rPr lang="el-GR" sz="8600" dirty="0" smtClean="0"/>
              <a:t>    υπόβαθρο</a:t>
            </a:r>
            <a:r>
              <a:rPr lang="el-GR" sz="8600" dirty="0" smtClean="0"/>
              <a:t>; "</a:t>
            </a:r>
          </a:p>
          <a:p>
            <a:endParaRPr lang="el-GR" sz="3600" dirty="0" smtClean="0"/>
          </a:p>
          <a:p>
            <a:endParaRPr lang="el-GR" sz="3600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9665" y="1584325"/>
            <a:ext cx="2392680" cy="1196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7940" y="3688471"/>
            <a:ext cx="3937635" cy="969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7940" y="5364675"/>
            <a:ext cx="3937635" cy="9153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23889"/>
            <a:ext cx="8229600" cy="4389120"/>
          </a:xfrm>
        </p:spPr>
        <p:txBody>
          <a:bodyPr>
            <a:noAutofit/>
          </a:bodyPr>
          <a:lstStyle/>
          <a:p>
            <a:r>
              <a:rPr lang="el-GR" sz="3200" dirty="0" smtClean="0"/>
              <a:t>Στο προηγούμενο μάθημα είδαμε κάθε χαρακτήρα να εκτελεί μια ενέργεια (π.χ. να κινείται ή να μιλάει).</a:t>
            </a:r>
          </a:p>
          <a:p>
            <a:endParaRPr lang="el-GR" sz="3200" dirty="0" smtClean="0"/>
          </a:p>
          <a:p>
            <a:r>
              <a:rPr lang="el-GR" sz="3200" dirty="0" smtClean="0"/>
              <a:t>Σήμερα θα μάθουμε πώς μπορούν τα αντικείμενα να </a:t>
            </a:r>
            <a:r>
              <a:rPr lang="el-GR" sz="3200" b="1" dirty="0" smtClean="0"/>
              <a:t>επικοινωνούν</a:t>
            </a:r>
            <a:r>
              <a:rPr lang="el-GR" sz="3200" dirty="0" smtClean="0"/>
              <a:t> και να </a:t>
            </a:r>
            <a:r>
              <a:rPr lang="el-GR" sz="3200" b="1" dirty="0" smtClean="0"/>
              <a:t>συνεργάζονται</a:t>
            </a:r>
            <a:r>
              <a:rPr lang="el-GR" sz="3200" dirty="0" smtClean="0"/>
              <a:t> μεταξύ τους. Η εντολή "Μετάδωσε μήνυμα" επιτρέπει στα αντικείμενα να στέλνουν σήματα το ένα στο άλλο.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Στόχοι του μαθήματος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4058529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Να μάθουμε να χρησιμοποιούμε την εντολή 'Μετάδωσε μήνυμα'.</a:t>
            </a:r>
          </a:p>
          <a:p>
            <a:r>
              <a:rPr lang="el-GR" sz="4000" dirty="0" smtClean="0"/>
              <a:t>Να δημιουργούμε αλληλεπιδράσεις μεταξύ χαρακτήρων μέσω μηνυμάτων.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3935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l-G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Τι είναι η εντολή 'Μετάδωσε μήνυμα';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3650566"/>
          </a:xfrm>
        </p:spPr>
        <p:txBody>
          <a:bodyPr>
            <a:noAutofit/>
          </a:bodyPr>
          <a:lstStyle/>
          <a:p>
            <a:r>
              <a:rPr lang="el-GR" sz="3500" dirty="0" smtClean="0"/>
              <a:t>Η εντολή 'Μετάδωσε μήνυμα' στέλνει μηνύματα μεταξύ αντικειμένων στο </a:t>
            </a:r>
            <a:r>
              <a:rPr lang="el-GR" sz="3500" dirty="0" err="1" smtClean="0"/>
              <a:t>Scratch</a:t>
            </a:r>
            <a:r>
              <a:rPr lang="el-GR" sz="3500" dirty="0" smtClean="0"/>
              <a:t>.</a:t>
            </a:r>
          </a:p>
          <a:p>
            <a:r>
              <a:rPr lang="el-GR" sz="3500" dirty="0" smtClean="0"/>
              <a:t>Όταν χρησιμοποιούμε την εντολή </a:t>
            </a:r>
            <a:r>
              <a:rPr lang="el-GR" sz="3500" dirty="0" smtClean="0">
                <a:sym typeface="+mn-ea"/>
              </a:rPr>
              <a:t>"</a:t>
            </a:r>
            <a:r>
              <a:rPr lang="el-GR" sz="3500" dirty="0" smtClean="0"/>
              <a:t>Μετάδωσε μήνυμα" είναι σαν να στέλνουμε ένα σήμα που "ενημερώνει" τους χαρακτήρες να κάνουν κάτι.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265"/>
          </a:xfrm>
        </p:spPr>
        <p:txBody>
          <a:bodyPr/>
          <a:lstStyle/>
          <a:p>
            <a:pPr algn="ctr"/>
            <a:r>
              <a:rPr smtClean="0"/>
              <a:t>Παρ</a:t>
            </a:r>
            <a:r>
              <a:rPr lang="el-GR" smtClean="0"/>
              <a:t>α</a:t>
            </a:r>
            <a:r>
              <a:rPr smtClean="0"/>
              <a:t>δε</a:t>
            </a:r>
            <a:r>
              <a:rPr lang="el-GR" smtClean="0"/>
              <a:t>ί</a:t>
            </a:r>
            <a:r>
              <a:rPr smtClean="0"/>
              <a:t>γμα</a:t>
            </a:r>
            <a:r>
              <a:rPr lang="el-GR" smtClean="0"/>
              <a:t>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0265"/>
            <a:ext cx="8229600" cy="60071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sz="12000" b="1"/>
              <a:t>Παράδειγμα "Φανάρια σε διασταύρωση"</a:t>
            </a:r>
            <a:r>
              <a:rPr lang="el-GR" sz="12000" b="1" dirty="0"/>
              <a:t>:</a:t>
            </a:r>
            <a:r>
              <a:rPr sz="12000"/>
              <a:t> Σκεφτείτε μια διασταύρωση με φανάρια. Όταν το ένα φανάρι γίνεται πράσινο για τους πεζούς, το άλλο γίνεται κόκκινο για τα αυτοκίνητα.</a:t>
            </a:r>
          </a:p>
          <a:p>
            <a:pPr marL="0" indent="0">
              <a:buNone/>
            </a:pPr>
            <a:r>
              <a:rPr sz="12000" b="1"/>
              <a:t>Παράδειγμα "</a:t>
            </a:r>
            <a:r>
              <a:rPr lang="el-GR" sz="12000" b="1" dirty="0"/>
              <a:t>Καθηγητής</a:t>
            </a:r>
            <a:r>
              <a:rPr sz="12000" b="1"/>
              <a:t> και μαθητές"</a:t>
            </a:r>
            <a:r>
              <a:rPr lang="el-GR" sz="12000" b="1" dirty="0"/>
              <a:t>: </a:t>
            </a:r>
            <a:r>
              <a:rPr sz="12000"/>
              <a:t>Στην τάξη, όταν ο </a:t>
            </a:r>
            <a:r>
              <a:rPr lang="el-GR" sz="12000" dirty="0"/>
              <a:t>καθηγητής/</a:t>
            </a:r>
            <a:r>
              <a:rPr lang="el-GR" sz="12000" dirty="0" err="1"/>
              <a:t>τρια</a:t>
            </a:r>
            <a:r>
              <a:rPr sz="12000"/>
              <a:t> δίνει ένα σήμα ή λέει "ξεκινήστε", οι μαθητές ξεκινούν τη δραστηριότητα.</a:t>
            </a:r>
          </a:p>
          <a:p>
            <a:pPr marL="0" indent="0">
              <a:buNone/>
            </a:pPr>
            <a:r>
              <a:rPr sz="12000" b="1"/>
              <a:t>Παράδειγμα "Κουδούνι σχολείου"</a:t>
            </a:r>
            <a:r>
              <a:rPr lang="el-GR" sz="12000" b="1" dirty="0"/>
              <a:t>: </a:t>
            </a:r>
            <a:r>
              <a:rPr sz="12000"/>
              <a:t>Όταν χτυπάει το κουδούνι, οι μαθητές</a:t>
            </a:r>
            <a:r>
              <a:rPr lang="el-GR" sz="12000" dirty="0"/>
              <a:t>/</a:t>
            </a:r>
            <a:r>
              <a:rPr lang="el-GR" sz="12000" dirty="0" err="1"/>
              <a:t>ριες</a:t>
            </a:r>
            <a:r>
              <a:rPr sz="12000"/>
              <a:t> ξέρουν ότι ήρθε η ώρα για διάλειμμα ή για αλλαγή ώρας.</a:t>
            </a:r>
          </a:p>
          <a:p>
            <a:pPr marL="0" indent="0">
              <a:buNone/>
            </a:pPr>
            <a:r>
              <a:rPr sz="12000" b="1"/>
              <a:t>Παράδειγμα "Οργάνωση πάρτι"</a:t>
            </a:r>
            <a:r>
              <a:rPr lang="el-GR" sz="12000" b="1" dirty="0"/>
              <a:t>: </a:t>
            </a:r>
            <a:r>
              <a:rPr sz="12000"/>
              <a:t>Όταν ένας φίλος λέει "το πάρτι αρχίζει!", όλ</a:t>
            </a:r>
            <a:r>
              <a:rPr lang="el-GR" sz="12000" dirty="0"/>
              <a:t>ο</a:t>
            </a:r>
            <a:r>
              <a:rPr sz="12000"/>
              <a:t>ι αρχίζουν να συμμετέχουν σε δραστηριότητες, όπως να χορεύουν ή να τρώνε.</a:t>
            </a:r>
          </a:p>
          <a:p>
            <a:pPr marL="0" indent="0">
              <a:buNone/>
            </a:pPr>
            <a:endParaRPr sz="1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725"/>
            <a:ext cx="8229600" cy="764498"/>
          </a:xfrm>
        </p:spPr>
        <p:txBody>
          <a:bodyPr>
            <a:noAutofit/>
          </a:bodyPr>
          <a:lstStyle/>
          <a:p>
            <a:pPr algn="ctr"/>
            <a:r>
              <a:rPr lang="el-GR" sz="3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Πώς λειτουργεί το 'Μετάδωσε μήνυμα'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725"/>
            <a:ext cx="8229600" cy="4389120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Βήμα 1: </a:t>
            </a:r>
            <a:r>
              <a:rPr lang="el-GR" sz="3600" dirty="0" smtClean="0"/>
              <a:t>Δημιουργούμε ένα μήνυμα (π.χ. 'Μετάδωσε μήνυμα</a:t>
            </a:r>
            <a:r>
              <a:rPr lang="el-GR" sz="4800" dirty="0" smtClean="0"/>
              <a:t>1</a:t>
            </a:r>
            <a:r>
              <a:rPr lang="el-GR" sz="3600" dirty="0" smtClean="0"/>
              <a:t>').</a:t>
            </a:r>
          </a:p>
          <a:p>
            <a:r>
              <a:rPr lang="el-GR" sz="3600" b="1" dirty="0" smtClean="0"/>
              <a:t>Βήμα 2: </a:t>
            </a:r>
            <a:r>
              <a:rPr lang="el-GR" sz="3600" dirty="0" smtClean="0"/>
              <a:t>Χρησιμοποιούμε το 'Όταν λάβω μήνυμα' για να ορίσουμε την αντίδραση.</a:t>
            </a:r>
          </a:p>
          <a:p>
            <a:r>
              <a:rPr lang="el-GR" sz="3600" b="1" dirty="0" smtClean="0"/>
              <a:t>Παράδειγμα: </a:t>
            </a:r>
            <a:r>
              <a:rPr lang="el-GR" sz="3600" dirty="0" smtClean="0"/>
              <a:t>Ένας χαρακτήρας στέλνει μήνυμα και ο άλλος ανταποκρίνεται όταν το λάβει.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391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γάτα λέει το </a:t>
            </a:r>
            <a:r>
              <a:rPr lang="el-GR" dirty="0" err="1" smtClean="0"/>
              <a:t>ρομποτάκι</a:t>
            </a:r>
            <a:r>
              <a:rPr lang="el-GR" dirty="0" smtClean="0"/>
              <a:t> να την πλησιάσει…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68812" y="1645920"/>
            <a:ext cx="8975188" cy="4389120"/>
          </a:xfrm>
        </p:spPr>
        <p:txBody>
          <a:bodyPr/>
          <a:lstStyle/>
          <a:p>
            <a:r>
              <a:rPr lang="en-US" sz="3200" dirty="0" smtClean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scratch.mit.edu/projects/1094937693</a:t>
            </a:r>
            <a:endParaRPr lang="el-GR" sz="3200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0614" y="2233246"/>
            <a:ext cx="4648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640080" y="492369"/>
            <a:ext cx="8229600" cy="2497719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dirty="0" smtClean="0"/>
              <a:t>Τι άλλο θα μπορούσε να ενεργοποιηθεί με την εντολή "μετάδωσε μήνυμα";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757268"/>
            <a:ext cx="8229600" cy="356733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l-GR" sz="32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914399" y="2967335"/>
            <a:ext cx="72870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dirty="0" smtClean="0"/>
              <a:t>Θα μπορούσε να είναι ένας ήχος, η αλλαγή σκηνής, μια χορευτική κίνηση ή μια ομαδική κίνηση χαρακτήρων.</a:t>
            </a:r>
            <a:endParaRPr lang="el-GR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652</Words>
  <Application>WPS Presentation</Application>
  <PresentationFormat>Προβολή στην οθόνη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Ροή</vt:lpstr>
      <vt:lpstr>Διδασκαλία της Εντολής 'Μετάδωσε μήνυμα' στο Scratch</vt:lpstr>
      <vt:lpstr>Ανακεφαλαίωση της προηγούμενης ενότητας - Ας θυμηθούμε τις βασικές εντολές… </vt:lpstr>
      <vt:lpstr>Διαφάνεια 3</vt:lpstr>
      <vt:lpstr>Στόχοι του μαθήματος</vt:lpstr>
      <vt:lpstr>Τι είναι η εντολή 'Μετάδωσε μήνυμα';</vt:lpstr>
      <vt:lpstr>Παραδείγματα</vt:lpstr>
      <vt:lpstr>Πώς λειτουργεί το 'Μετάδωσε μήνυμα'</vt:lpstr>
      <vt:lpstr>Η γάτα λέει το ρομποτάκι να την πλησιάσει…</vt:lpstr>
      <vt:lpstr>Τι άλλο θα μπορούσε να ενεργοποιηθεί με την εντολή "μετάδωσε μήνυμα"; </vt:lpstr>
      <vt:lpstr>Ανακεφαλαίωση</vt:lpstr>
      <vt:lpstr>Διαφάνεια 11</vt:lpstr>
      <vt:lpstr>ΔΡΑΣΤΗΡΙΟΤΗΤΑ ΑΥΤΟΑΞΙΟΛΟΓΗΣΗΣ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Διδασκαλία της Εντολής 'Μετάδωσε μήνυμα' στο Scratch</dc:title>
  <dc:creator/>
  <dc:description>generated using python-pptx</dc:description>
  <cp:lastModifiedBy>user</cp:lastModifiedBy>
  <cp:revision>25</cp:revision>
  <dcterms:created xsi:type="dcterms:W3CDTF">2013-01-27T09:14:00Z</dcterms:created>
  <dcterms:modified xsi:type="dcterms:W3CDTF">2024-11-11T23:25:53Z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6E6518E28AEA47BFB9E8017EEB69F890_13</vt:lpwstr>
  </property>
  <property fmtid="{D5CDD505-2E9C-101B-9397-08002B2CF9AE}" pid="3" name="KSOProductBuildVer">
    <vt:lpwstr>1033-12.2.0.18607</vt:lpwstr>
  </property>
</Properties>
</file>