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2" r:id="rId3"/>
    <p:sldId id="256" r:id="rId4"/>
    <p:sldId id="258" r:id="rId5"/>
    <p:sldId id="263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16B-1F84-4175-839F-6800DD494B4E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72C8-8A5B-443F-A87D-4354083860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449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16B-1F84-4175-839F-6800DD494B4E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72C8-8A5B-443F-A87D-4354083860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498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16B-1F84-4175-839F-6800DD494B4E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72C8-8A5B-443F-A87D-4354083860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824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16B-1F84-4175-839F-6800DD494B4E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72C8-8A5B-443F-A87D-4354083860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92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16B-1F84-4175-839F-6800DD494B4E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72C8-8A5B-443F-A87D-4354083860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473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16B-1F84-4175-839F-6800DD494B4E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72C8-8A5B-443F-A87D-4354083860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00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16B-1F84-4175-839F-6800DD494B4E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72C8-8A5B-443F-A87D-4354083860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791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16B-1F84-4175-839F-6800DD494B4E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72C8-8A5B-443F-A87D-4354083860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30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16B-1F84-4175-839F-6800DD494B4E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72C8-8A5B-443F-A87D-4354083860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58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16B-1F84-4175-839F-6800DD494B4E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72C8-8A5B-443F-A87D-4354083860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78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16B-1F84-4175-839F-6800DD494B4E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72C8-8A5B-443F-A87D-4354083860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906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F16B-1F84-4175-839F-6800DD494B4E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172C8-8A5B-443F-A87D-4354083860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833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/>
          <a:srcRect l="26623" t="10945" r="26556" b="3890"/>
          <a:stretch/>
        </p:blipFill>
        <p:spPr>
          <a:xfrm>
            <a:off x="1119674" y="0"/>
            <a:ext cx="9666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l="27104" t="11106" r="27869" b="4145"/>
          <a:stretch/>
        </p:blipFill>
        <p:spPr>
          <a:xfrm>
            <a:off x="1240972" y="0"/>
            <a:ext cx="9199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708173" y="5644743"/>
            <a:ext cx="2893219" cy="777285"/>
          </a:xfrm>
        </p:spPr>
        <p:txBody>
          <a:bodyPr>
            <a:normAutofit/>
          </a:bodyPr>
          <a:lstStyle/>
          <a:p>
            <a:r>
              <a:rPr lang="en-US" sz="2700" dirty="0" err="1"/>
              <a:t>j’achete</a:t>
            </a:r>
            <a:r>
              <a:rPr lang="en-US" sz="2700" dirty="0"/>
              <a:t> un ticket</a:t>
            </a:r>
            <a:endParaRPr lang="el-GR" sz="27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59" y="0"/>
            <a:ext cx="8798767" cy="45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 txBox="1">
            <a:spLocks/>
          </p:cNvSpPr>
          <p:nvPr/>
        </p:nvSpPr>
        <p:spPr>
          <a:xfrm>
            <a:off x="4167189" y="5644743"/>
            <a:ext cx="3857624" cy="121325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100" dirty="0"/>
              <a:t>La station du </a:t>
            </a:r>
            <a:r>
              <a:rPr lang="en-US" sz="5100" dirty="0" smtClean="0"/>
              <a:t>Metro</a:t>
            </a:r>
          </a:p>
          <a:p>
            <a:pPr marL="0" indent="0" algn="ctr">
              <a:buNone/>
            </a:pPr>
            <a:r>
              <a:rPr lang="en-US" sz="5100" dirty="0" smtClean="0"/>
              <a:t>J’ attends le metro.</a:t>
            </a:r>
          </a:p>
          <a:p>
            <a:pPr marL="0" indent="0" algn="ctr">
              <a:buNone/>
            </a:pPr>
            <a:r>
              <a:rPr lang="en-US" sz="5100" dirty="0" smtClean="0"/>
              <a:t>Je </a:t>
            </a:r>
            <a:r>
              <a:rPr lang="en-US" sz="5100" dirty="0" err="1" smtClean="0"/>
              <a:t>prends</a:t>
            </a:r>
            <a:r>
              <a:rPr lang="en-US" sz="5100" dirty="0" smtClean="0"/>
              <a:t> le metro.</a:t>
            </a:r>
          </a:p>
          <a:p>
            <a:pPr marL="0" indent="0" algn="ctr">
              <a:buNone/>
            </a:pPr>
            <a:endParaRPr lang="el-GR" sz="27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0963" cy="5471160"/>
          </a:xfrm>
          <a:prstGeom prst="rect">
            <a:avLst/>
          </a:prstGeom>
        </p:spPr>
      </p:pic>
      <p:pic>
        <p:nvPicPr>
          <p:cNvPr id="2050" name="Picture 2" descr="File:Saint-François-Xavier (métro, entrée)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62" y="0"/>
            <a:ext cx="6351037" cy="54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R Trains in Paris: What Are They, &amp; How to Take Them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30751" cy="63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eau Express Régional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54" y="0"/>
            <a:ext cx="5865845" cy="6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Υπότιτλος 2"/>
          <p:cNvSpPr txBox="1">
            <a:spLocks/>
          </p:cNvSpPr>
          <p:nvPr/>
        </p:nvSpPr>
        <p:spPr>
          <a:xfrm>
            <a:off x="2712740" y="6469357"/>
            <a:ext cx="7226827" cy="7772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smtClean="0"/>
              <a:t>Un train pour </a:t>
            </a:r>
            <a:r>
              <a:rPr lang="en-US" sz="2700" dirty="0" err="1" smtClean="0"/>
              <a:t>aller</a:t>
            </a:r>
            <a:r>
              <a:rPr lang="en-US" sz="2700" dirty="0" smtClean="0"/>
              <a:t> a Versailles, a l’ </a:t>
            </a:r>
            <a:r>
              <a:rPr lang="en-US" sz="2700" dirty="0" err="1" smtClean="0"/>
              <a:t>aeroport</a:t>
            </a:r>
            <a:r>
              <a:rPr lang="en-US" sz="2700" dirty="0" smtClean="0"/>
              <a:t>…</a:t>
            </a:r>
            <a:endParaRPr lang="el-GR" sz="2700" dirty="0"/>
          </a:p>
        </p:txBody>
      </p:sp>
    </p:spTree>
    <p:extLst>
      <p:ext uri="{BB962C8B-B14F-4D97-AF65-F5344CB8AC3E}">
        <p14:creationId xmlns:p14="http://schemas.microsoft.com/office/powerpoint/2010/main" val="7794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30</Words>
  <Application>Microsoft Office PowerPoint</Application>
  <PresentationFormat>Ευρεία οθόνη</PresentationFormat>
  <Paragraphs>5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Windows User</dc:creator>
  <cp:lastModifiedBy>Windows User</cp:lastModifiedBy>
  <cp:revision>7</cp:revision>
  <dcterms:created xsi:type="dcterms:W3CDTF">2020-11-10T06:30:27Z</dcterms:created>
  <dcterms:modified xsi:type="dcterms:W3CDTF">2021-01-14T11:48:25Z</dcterms:modified>
</cp:coreProperties>
</file>