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6858000" cy="12192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2" autoAdjust="0"/>
    <p:restoredTop sz="94660"/>
  </p:normalViewPr>
  <p:slideViewPr>
    <p:cSldViewPr snapToGrid="0">
      <p:cViewPr varScale="1">
        <p:scale>
          <a:sx n="64" d="100"/>
          <a:sy n="64" d="100"/>
        </p:scale>
        <p:origin x="27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2C70-8DB7-4282-9780-B15C08D58680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86F-399D-47DD-939D-D9DF47F78C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734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2C70-8DB7-4282-9780-B15C08D58680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86F-399D-47DD-939D-D9DF47F78C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3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2C70-8DB7-4282-9780-B15C08D58680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86F-399D-47DD-939D-D9DF47F78C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111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2C70-8DB7-4282-9780-B15C08D58680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86F-399D-47DD-939D-D9DF47F78C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06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2C70-8DB7-4282-9780-B15C08D58680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86F-399D-47DD-939D-D9DF47F78C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41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2C70-8DB7-4282-9780-B15C08D58680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86F-399D-47DD-939D-D9DF47F78C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34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2C70-8DB7-4282-9780-B15C08D58680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86F-399D-47DD-939D-D9DF47F78C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79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2C70-8DB7-4282-9780-B15C08D58680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86F-399D-47DD-939D-D9DF47F78C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93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2C70-8DB7-4282-9780-B15C08D58680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86F-399D-47DD-939D-D9DF47F78C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29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2C70-8DB7-4282-9780-B15C08D58680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86F-399D-47DD-939D-D9DF47F78C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475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2C70-8DB7-4282-9780-B15C08D58680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86F-399D-47DD-939D-D9DF47F78C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74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72C70-8DB7-4282-9780-B15C08D58680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186F-399D-47DD-939D-D9DF47F78C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866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microsoft.com/office/2007/relationships/media" Target="../media/media1.mp4"/><Relationship Id="rId3" Type="http://schemas.openxmlformats.org/officeDocument/2006/relationships/control" Target="../activeX/activeX2.xml"/><Relationship Id="rId21" Type="http://schemas.openxmlformats.org/officeDocument/2006/relationships/image" Target="../media/image7.png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image" Target="../media/image6.wmf"/><Relationship Id="rId10" Type="http://schemas.openxmlformats.org/officeDocument/2006/relationships/control" Target="../activeX/activeX9.xml"/><Relationship Id="rId19" Type="http://schemas.openxmlformats.org/officeDocument/2006/relationships/video" Target="../media/media1.mp4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onjugaison l'imparfait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99" y="0"/>
            <a:ext cx="6969099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9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auloise FLE : Apprendre français: febrero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61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'Imparfait -Ο Παρατατικός - Oh là là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232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6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'imparfait CE1 | Le BLOG de Monsieur Mathie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" b="3985"/>
          <a:stretch/>
        </p:blipFill>
        <p:spPr bwMode="auto">
          <a:xfrm>
            <a:off x="134911" y="194873"/>
            <a:ext cx="6640643" cy="1191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21389" y="3522318"/>
            <a:ext cx="6858000" cy="866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/>
            <a:r>
              <a:rPr lang="el-GR" altLang="el-GR" sz="1400" b="1" dirty="0" err="1"/>
              <a:t>Questions</a:t>
            </a:r>
            <a:r>
              <a:rPr lang="el-GR" altLang="el-GR" sz="1400" b="1" dirty="0"/>
              <a:t>:</a:t>
            </a:r>
            <a:endParaRPr lang="en-US" altLang="el-GR" sz="1400" b="1" dirty="0"/>
          </a:p>
          <a:p>
            <a:pPr defTabSz="514350"/>
            <a:r>
              <a:rPr lang="en-US" altLang="el-GR" sz="1400" b="1" dirty="0"/>
              <a:t>1.</a:t>
            </a:r>
            <a:r>
              <a:rPr lang="el-GR" altLang="el-GR" sz="1400" b="1" dirty="0" err="1"/>
              <a:t>Le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chanteur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passait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ses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vacances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 err="1" smtClean="0"/>
              <a:t>sur</a:t>
            </a:r>
            <a:r>
              <a:rPr lang="el-GR" altLang="el-GR" sz="1400" dirty="0" smtClean="0"/>
              <a:t> </a:t>
            </a:r>
            <a:r>
              <a:rPr lang="el-GR" altLang="el-GR" sz="1400" dirty="0" err="1"/>
              <a:t>la</a:t>
            </a:r>
            <a:r>
              <a:rPr lang="el-GR" altLang="el-GR" sz="1400" dirty="0"/>
              <a:t> </a:t>
            </a:r>
            <a:r>
              <a:rPr lang="el-GR" altLang="el-GR" sz="1400" dirty="0" err="1"/>
              <a:t>côte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à </a:t>
            </a:r>
            <a:r>
              <a:rPr lang="el-GR" altLang="el-GR" sz="1400" dirty="0" err="1"/>
              <a:t>la</a:t>
            </a:r>
            <a:r>
              <a:rPr lang="el-GR" altLang="el-GR" sz="1400" dirty="0"/>
              <a:t> </a:t>
            </a:r>
            <a:r>
              <a:rPr lang="el-GR" altLang="el-GR" sz="1400" dirty="0" err="1"/>
              <a:t>montagne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à </a:t>
            </a:r>
            <a:r>
              <a:rPr lang="el-GR" altLang="el-GR" sz="1400" dirty="0" err="1"/>
              <a:t>la</a:t>
            </a:r>
            <a:r>
              <a:rPr lang="el-GR" altLang="el-GR" sz="1400" dirty="0"/>
              <a:t> </a:t>
            </a:r>
            <a:r>
              <a:rPr lang="el-GR" altLang="el-GR" sz="1400" dirty="0" err="1"/>
              <a:t>campagne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n-US" altLang="el-GR" sz="1400" b="1" dirty="0"/>
              <a:t>2.</a:t>
            </a:r>
            <a:r>
              <a:rPr lang="el-GR" altLang="el-GR" sz="1400" b="1" dirty="0" err="1"/>
              <a:t>Il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les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passait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avec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n-US" altLang="el-GR" sz="1400" dirty="0"/>
              <a:t> </a:t>
            </a:r>
            <a:r>
              <a:rPr lang="el-GR" altLang="el-GR" sz="1400" dirty="0" err="1" smtClean="0"/>
              <a:t>ses</a:t>
            </a:r>
            <a:r>
              <a:rPr lang="el-GR" altLang="el-GR" sz="1400" dirty="0" smtClean="0"/>
              <a:t> </a:t>
            </a:r>
            <a:r>
              <a:rPr lang="el-GR" altLang="el-GR" sz="1400" dirty="0" err="1"/>
              <a:t>grands</a:t>
            </a:r>
            <a:r>
              <a:rPr lang="el-GR" altLang="el-GR" sz="1400" dirty="0"/>
              <a:t> </a:t>
            </a:r>
            <a:r>
              <a:rPr lang="el-GR" altLang="el-GR" sz="1400" dirty="0" err="1"/>
              <a:t>parents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n-US" altLang="el-GR" sz="1400" dirty="0"/>
              <a:t> </a:t>
            </a:r>
            <a:r>
              <a:rPr lang="el-GR" altLang="el-GR" sz="1400" dirty="0" err="1" smtClean="0"/>
              <a:t>ses</a:t>
            </a:r>
            <a:r>
              <a:rPr lang="el-GR" altLang="el-GR" sz="1400" dirty="0" smtClean="0"/>
              <a:t> </a:t>
            </a:r>
            <a:r>
              <a:rPr lang="el-GR" altLang="el-GR" sz="1400" dirty="0" err="1"/>
              <a:t>parents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n-US" altLang="el-GR" sz="1400" dirty="0"/>
              <a:t> </a:t>
            </a:r>
            <a:r>
              <a:rPr lang="el-GR" altLang="el-GR" sz="1400" dirty="0" err="1" smtClean="0"/>
              <a:t>ses</a:t>
            </a:r>
            <a:r>
              <a:rPr lang="el-GR" altLang="el-GR" sz="1400" dirty="0" smtClean="0"/>
              <a:t> </a:t>
            </a:r>
            <a:r>
              <a:rPr lang="el-GR" altLang="el-GR" sz="1400" dirty="0" err="1"/>
              <a:t>parents</a:t>
            </a:r>
            <a:r>
              <a:rPr lang="el-GR" altLang="el-GR" sz="1400" dirty="0"/>
              <a:t> </a:t>
            </a:r>
            <a:r>
              <a:rPr lang="el-GR" altLang="el-GR" sz="1400" dirty="0" err="1"/>
              <a:t>et</a:t>
            </a:r>
            <a:r>
              <a:rPr lang="el-GR" altLang="el-GR" sz="1400" dirty="0"/>
              <a:t> </a:t>
            </a:r>
            <a:r>
              <a:rPr lang="el-GR" altLang="el-GR" sz="1400" dirty="0" err="1"/>
              <a:t>sa</a:t>
            </a:r>
            <a:r>
              <a:rPr lang="el-GR" altLang="el-GR" sz="1400" dirty="0"/>
              <a:t> </a:t>
            </a:r>
            <a:r>
              <a:rPr lang="el-GR" altLang="el-GR" sz="1400" dirty="0" err="1"/>
              <a:t>soeur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n-US" altLang="el-GR" sz="1400" b="1" dirty="0"/>
              <a:t>3.</a:t>
            </a:r>
            <a:r>
              <a:rPr lang="el-GR" altLang="el-GR" sz="1400" b="1" dirty="0" err="1"/>
              <a:t>Ils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logeaient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</a:t>
            </a:r>
            <a:r>
              <a:rPr lang="el-GR" altLang="el-GR" sz="1400" dirty="0" err="1" smtClean="0"/>
              <a:t>dans</a:t>
            </a:r>
            <a:r>
              <a:rPr lang="el-GR" altLang="el-GR" sz="1400" dirty="0" smtClean="0"/>
              <a:t> </a:t>
            </a:r>
            <a:r>
              <a:rPr lang="el-GR" altLang="el-GR" sz="1400" dirty="0" err="1"/>
              <a:t>un</a:t>
            </a:r>
            <a:r>
              <a:rPr lang="el-GR" altLang="el-GR" sz="1400" dirty="0"/>
              <a:t> </a:t>
            </a:r>
            <a:r>
              <a:rPr lang="el-GR" altLang="el-GR" sz="1400" dirty="0" err="1"/>
              <a:t>palace</a:t>
            </a:r>
            <a:endParaRPr lang="el-GR" altLang="el-GR" sz="1400" dirty="0"/>
          </a:p>
          <a:p>
            <a:pPr defTabSz="514350"/>
            <a:r>
              <a:rPr lang="en-US" altLang="el-GR" sz="1400" dirty="0"/>
              <a:t> </a:t>
            </a:r>
            <a:r>
              <a:rPr lang="en-US" altLang="el-GR" sz="1400" dirty="0" err="1"/>
              <a:t>dans</a:t>
            </a:r>
            <a:r>
              <a:rPr lang="en-US" altLang="el-GR" sz="1400" dirty="0"/>
              <a:t> </a:t>
            </a:r>
            <a:r>
              <a:rPr lang="el-GR" altLang="el-GR" sz="1400" dirty="0" err="1"/>
              <a:t>un</a:t>
            </a:r>
            <a:r>
              <a:rPr lang="el-GR" altLang="el-GR" sz="1400" dirty="0"/>
              <a:t> </a:t>
            </a:r>
            <a:r>
              <a:rPr lang="el-GR" altLang="el-GR" sz="1400" dirty="0" err="1"/>
              <a:t>appartement</a:t>
            </a:r>
            <a:r>
              <a:rPr lang="el-GR" altLang="el-GR" sz="1400" dirty="0"/>
              <a:t> </a:t>
            </a:r>
            <a:r>
              <a:rPr lang="el-GR" altLang="el-GR" sz="1400" dirty="0" err="1"/>
              <a:t>loué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</a:t>
            </a:r>
            <a:r>
              <a:rPr lang="el-GR" altLang="el-GR" sz="1400" dirty="0" err="1"/>
              <a:t>dans</a:t>
            </a:r>
            <a:r>
              <a:rPr lang="el-GR" altLang="el-GR" sz="1400" dirty="0"/>
              <a:t> </a:t>
            </a:r>
            <a:r>
              <a:rPr lang="el-GR" altLang="el-GR" sz="1400" dirty="0" err="1"/>
              <a:t>un</a:t>
            </a:r>
            <a:r>
              <a:rPr lang="el-GR" altLang="el-GR" sz="1400" dirty="0"/>
              <a:t> </a:t>
            </a:r>
            <a:r>
              <a:rPr lang="el-GR" altLang="el-GR" sz="1400" dirty="0" err="1"/>
              <a:t>hôtel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n-US" altLang="el-GR" sz="1400" b="1" dirty="0"/>
              <a:t>4.</a:t>
            </a:r>
            <a:r>
              <a:rPr lang="el-GR" altLang="el-GR" sz="1400" b="1" dirty="0" err="1"/>
              <a:t>Ils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mangeaient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</a:t>
            </a:r>
            <a:r>
              <a:rPr lang="el-GR" altLang="el-GR" sz="1400" dirty="0" err="1"/>
              <a:t>dans</a:t>
            </a:r>
            <a:r>
              <a:rPr lang="el-GR" altLang="el-GR" sz="1400" dirty="0"/>
              <a:t> </a:t>
            </a:r>
            <a:r>
              <a:rPr lang="el-GR" altLang="el-GR" sz="1400" dirty="0" err="1"/>
              <a:t>les</a:t>
            </a:r>
            <a:r>
              <a:rPr lang="el-GR" altLang="el-GR" sz="1400" dirty="0"/>
              <a:t> </a:t>
            </a:r>
            <a:r>
              <a:rPr lang="el-GR" altLang="el-GR" sz="1400" dirty="0" err="1"/>
              <a:t>bateaux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au </a:t>
            </a:r>
            <a:r>
              <a:rPr lang="el-GR" altLang="el-GR" sz="1400" dirty="0" err="1"/>
              <a:t>restaurant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des </a:t>
            </a:r>
            <a:r>
              <a:rPr lang="el-GR" altLang="el-GR" sz="1400" dirty="0" err="1"/>
              <a:t>glaces</a:t>
            </a:r>
            <a:r>
              <a:rPr lang="el-GR" altLang="el-GR" sz="1400" dirty="0"/>
              <a:t> à </a:t>
            </a:r>
            <a:r>
              <a:rPr lang="el-GR" altLang="el-GR" sz="1400" dirty="0" err="1"/>
              <a:t>l'eau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n-US" altLang="el-GR" sz="1400" b="1" dirty="0"/>
              <a:t>5.</a:t>
            </a:r>
            <a:r>
              <a:rPr lang="el-GR" altLang="el-GR" sz="1400" b="1" dirty="0" err="1"/>
              <a:t>Ils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passaient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beaucoup</a:t>
            </a:r>
            <a:r>
              <a:rPr lang="el-GR" altLang="el-GR" sz="1400" b="1" dirty="0"/>
              <a:t> de </a:t>
            </a:r>
            <a:r>
              <a:rPr lang="el-GR" altLang="el-GR" sz="1400" b="1" dirty="0" err="1"/>
              <a:t>temps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à </a:t>
            </a:r>
            <a:r>
              <a:rPr lang="el-GR" altLang="el-GR" sz="1400" dirty="0" err="1"/>
              <a:t>dormir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à </a:t>
            </a:r>
            <a:r>
              <a:rPr lang="el-GR" altLang="el-GR" sz="1400" dirty="0" err="1"/>
              <a:t>la</a:t>
            </a:r>
            <a:r>
              <a:rPr lang="el-GR" altLang="el-GR" sz="1400" dirty="0"/>
              <a:t> </a:t>
            </a:r>
            <a:r>
              <a:rPr lang="el-GR" altLang="el-GR" sz="1400" dirty="0" err="1"/>
              <a:t>plage</a:t>
            </a:r>
            <a:r>
              <a:rPr lang="el-GR" altLang="el-GR" sz="1400" dirty="0"/>
              <a:t> </a:t>
            </a:r>
            <a:r>
              <a:rPr lang="el-GR" altLang="el-GR" sz="1400" dirty="0" err="1"/>
              <a:t>pour</a:t>
            </a:r>
            <a:r>
              <a:rPr lang="el-GR" altLang="el-GR" sz="1400" dirty="0"/>
              <a:t> </a:t>
            </a:r>
            <a:r>
              <a:rPr lang="el-GR" altLang="el-GR" sz="1400" dirty="0" err="1"/>
              <a:t>bronzer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à </a:t>
            </a:r>
            <a:r>
              <a:rPr lang="el-GR" altLang="el-GR" sz="1400" dirty="0" err="1"/>
              <a:t>se</a:t>
            </a:r>
            <a:r>
              <a:rPr lang="el-GR" altLang="el-GR" sz="1400" dirty="0"/>
              <a:t> </a:t>
            </a:r>
            <a:r>
              <a:rPr lang="el-GR" altLang="el-GR" sz="1400" dirty="0" err="1"/>
              <a:t>promener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n-US" altLang="el-GR" sz="1400" b="1" dirty="0"/>
              <a:t>6.</a:t>
            </a:r>
            <a:r>
              <a:rPr lang="el-GR" altLang="el-GR" sz="1400" b="1" dirty="0" err="1"/>
              <a:t>Ils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allaient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dans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les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îles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</a:t>
            </a:r>
            <a:r>
              <a:rPr lang="el-GR" altLang="el-GR" sz="1400" dirty="0" err="1"/>
              <a:t>quand</a:t>
            </a:r>
            <a:r>
              <a:rPr lang="el-GR" altLang="el-GR" sz="1400" dirty="0"/>
              <a:t> </a:t>
            </a:r>
            <a:r>
              <a:rPr lang="el-GR" altLang="el-GR" sz="1400" dirty="0" err="1"/>
              <a:t>la</a:t>
            </a:r>
            <a:r>
              <a:rPr lang="el-GR" altLang="el-GR" sz="1400" dirty="0"/>
              <a:t> </a:t>
            </a:r>
            <a:r>
              <a:rPr lang="el-GR" altLang="el-GR" sz="1400" dirty="0" err="1"/>
              <a:t>mer</a:t>
            </a:r>
            <a:r>
              <a:rPr lang="el-GR" altLang="el-GR" sz="1400" dirty="0"/>
              <a:t> </a:t>
            </a:r>
            <a:r>
              <a:rPr lang="el-GR" altLang="el-GR" sz="1400" dirty="0" err="1"/>
              <a:t>était</a:t>
            </a:r>
            <a:r>
              <a:rPr lang="el-GR" altLang="el-GR" sz="1400" dirty="0"/>
              <a:t> </a:t>
            </a:r>
            <a:r>
              <a:rPr lang="el-GR" altLang="el-GR" sz="1400" dirty="0" err="1"/>
              <a:t>calme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</a:t>
            </a:r>
            <a:r>
              <a:rPr lang="el-GR" altLang="el-GR" sz="1400" dirty="0" err="1"/>
              <a:t>s'ils</a:t>
            </a:r>
            <a:r>
              <a:rPr lang="el-GR" altLang="el-GR" sz="1400" dirty="0"/>
              <a:t> </a:t>
            </a:r>
            <a:r>
              <a:rPr lang="el-GR" altLang="el-GR" sz="1400" dirty="0" err="1"/>
              <a:t>trouvaient</a:t>
            </a:r>
            <a:r>
              <a:rPr lang="el-GR" altLang="el-GR" sz="1400" dirty="0"/>
              <a:t> </a:t>
            </a:r>
            <a:r>
              <a:rPr lang="el-GR" altLang="el-GR" sz="1400" dirty="0" err="1"/>
              <a:t>une</a:t>
            </a:r>
            <a:r>
              <a:rPr lang="el-GR" altLang="el-GR" sz="1400" dirty="0"/>
              <a:t> </a:t>
            </a:r>
            <a:r>
              <a:rPr lang="el-GR" altLang="el-GR" sz="1400" dirty="0" err="1"/>
              <a:t>place</a:t>
            </a:r>
            <a:r>
              <a:rPr lang="el-GR" altLang="el-GR" sz="1400" dirty="0"/>
              <a:t> </a:t>
            </a:r>
            <a:r>
              <a:rPr lang="el-GR" altLang="el-GR" sz="1400" dirty="0" err="1"/>
              <a:t>dans</a:t>
            </a:r>
            <a:r>
              <a:rPr lang="el-GR" altLang="el-GR" sz="1400" dirty="0"/>
              <a:t> </a:t>
            </a:r>
            <a:r>
              <a:rPr lang="el-GR" altLang="el-GR" sz="1400" dirty="0" err="1"/>
              <a:t>un</a:t>
            </a:r>
            <a:r>
              <a:rPr lang="el-GR" altLang="el-GR" sz="1400" dirty="0"/>
              <a:t> </a:t>
            </a:r>
            <a:r>
              <a:rPr lang="el-GR" altLang="el-GR" sz="1400" dirty="0" err="1"/>
              <a:t>bateau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</a:t>
            </a:r>
            <a:r>
              <a:rPr lang="el-GR" altLang="el-GR" sz="1400" dirty="0" err="1"/>
              <a:t>quand</a:t>
            </a:r>
            <a:r>
              <a:rPr lang="el-GR" altLang="el-GR" sz="1400" dirty="0"/>
              <a:t> on </a:t>
            </a:r>
            <a:r>
              <a:rPr lang="el-GR" altLang="el-GR" sz="1400" dirty="0" err="1"/>
              <a:t>les</a:t>
            </a:r>
            <a:r>
              <a:rPr lang="el-GR" altLang="el-GR" sz="1400" dirty="0"/>
              <a:t> </a:t>
            </a:r>
            <a:r>
              <a:rPr lang="el-GR" altLang="el-GR" sz="1400" dirty="0" err="1"/>
              <a:t>invitait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n-US" altLang="el-GR" sz="1400" b="1" dirty="0"/>
              <a:t>7.</a:t>
            </a:r>
            <a:r>
              <a:rPr lang="el-GR" altLang="el-GR" sz="1400" b="1" dirty="0" err="1"/>
              <a:t>Le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chanteur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garde</a:t>
            </a:r>
            <a:r>
              <a:rPr lang="el-GR" altLang="el-GR" sz="1400" b="1" dirty="0"/>
              <a:t> de </a:t>
            </a:r>
            <a:r>
              <a:rPr lang="el-GR" altLang="el-GR" sz="1400" b="1" dirty="0" err="1"/>
              <a:t>ses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vacances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</a:t>
            </a:r>
            <a:r>
              <a:rPr lang="el-GR" altLang="el-GR" sz="1400" dirty="0" err="1"/>
              <a:t>un</a:t>
            </a:r>
            <a:r>
              <a:rPr lang="el-GR" altLang="el-GR" sz="1400" dirty="0"/>
              <a:t> </a:t>
            </a:r>
            <a:r>
              <a:rPr lang="el-GR" altLang="el-GR" sz="1400" dirty="0" err="1"/>
              <a:t>grand</a:t>
            </a:r>
            <a:r>
              <a:rPr lang="el-GR" altLang="el-GR" sz="1400" dirty="0"/>
              <a:t> </a:t>
            </a:r>
            <a:r>
              <a:rPr lang="el-GR" altLang="el-GR" sz="1400" dirty="0" err="1"/>
              <a:t>souvenir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</a:t>
            </a:r>
            <a:r>
              <a:rPr lang="el-GR" altLang="el-GR" sz="1400" dirty="0" err="1"/>
              <a:t>un</a:t>
            </a:r>
            <a:r>
              <a:rPr lang="el-GR" altLang="el-GR" sz="1400" dirty="0"/>
              <a:t> </a:t>
            </a:r>
            <a:r>
              <a:rPr lang="el-GR" altLang="el-GR" sz="1400" dirty="0" err="1"/>
              <a:t>gros</a:t>
            </a:r>
            <a:r>
              <a:rPr lang="el-GR" altLang="el-GR" sz="1400" dirty="0"/>
              <a:t> </a:t>
            </a:r>
            <a:r>
              <a:rPr lang="el-GR" altLang="el-GR" sz="1400" dirty="0" err="1"/>
              <a:t>souvenir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</a:t>
            </a:r>
            <a:r>
              <a:rPr lang="el-GR" altLang="el-GR" sz="1400" dirty="0" err="1"/>
              <a:t>un</a:t>
            </a:r>
            <a:r>
              <a:rPr lang="el-GR" altLang="el-GR" sz="1400" dirty="0"/>
              <a:t> </a:t>
            </a:r>
            <a:r>
              <a:rPr lang="el-GR" altLang="el-GR" sz="1400" dirty="0" err="1"/>
              <a:t>beau</a:t>
            </a:r>
            <a:r>
              <a:rPr lang="el-GR" altLang="el-GR" sz="1400" dirty="0"/>
              <a:t> </a:t>
            </a:r>
            <a:r>
              <a:rPr lang="el-GR" altLang="el-GR" sz="1400" dirty="0" err="1"/>
              <a:t>souvenir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n-US" altLang="el-GR" sz="1400" b="1" dirty="0"/>
              <a:t>8.</a:t>
            </a:r>
            <a:r>
              <a:rPr lang="el-GR" altLang="el-GR" sz="1400" b="1" dirty="0" err="1"/>
              <a:t>Il</a:t>
            </a:r>
            <a:r>
              <a:rPr lang="el-GR" altLang="el-GR" sz="1400" b="1" dirty="0"/>
              <a:t> </a:t>
            </a:r>
            <a:r>
              <a:rPr lang="el-GR" altLang="el-GR" sz="1400" b="1" dirty="0" err="1"/>
              <a:t>dit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</a:t>
            </a:r>
            <a:r>
              <a:rPr lang="el-GR" altLang="el-GR" sz="1400" dirty="0" err="1"/>
              <a:t>qu'ils</a:t>
            </a:r>
            <a:r>
              <a:rPr lang="el-GR" altLang="el-GR" sz="1400" dirty="0"/>
              <a:t> </a:t>
            </a:r>
            <a:r>
              <a:rPr lang="el-GR" altLang="el-GR" sz="1400" dirty="0" err="1"/>
              <a:t>dépensaient</a:t>
            </a:r>
            <a:r>
              <a:rPr lang="el-GR" altLang="el-GR" sz="1400" dirty="0"/>
              <a:t> </a:t>
            </a:r>
            <a:r>
              <a:rPr lang="el-GR" altLang="el-GR" sz="1400" dirty="0" err="1"/>
              <a:t>l'argent</a:t>
            </a:r>
            <a:r>
              <a:rPr lang="el-GR" altLang="el-GR" sz="1400" dirty="0"/>
              <a:t> </a:t>
            </a:r>
            <a:r>
              <a:rPr lang="el-GR" altLang="el-GR" sz="1400" dirty="0" err="1"/>
              <a:t>sans</a:t>
            </a:r>
            <a:r>
              <a:rPr lang="el-GR" altLang="el-GR" sz="1400" dirty="0"/>
              <a:t> </a:t>
            </a:r>
            <a:r>
              <a:rPr lang="el-GR" altLang="el-GR" sz="1400" dirty="0" err="1"/>
              <a:t>problèmes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</a:t>
            </a:r>
            <a:r>
              <a:rPr lang="el-GR" altLang="el-GR" sz="1400" dirty="0" err="1"/>
              <a:t>qu'ils</a:t>
            </a:r>
            <a:r>
              <a:rPr lang="el-GR" altLang="el-GR" sz="1400" dirty="0"/>
              <a:t> </a:t>
            </a:r>
            <a:r>
              <a:rPr lang="el-GR" altLang="el-GR" sz="1400" dirty="0" err="1"/>
              <a:t>n'avaient</a:t>
            </a:r>
            <a:r>
              <a:rPr lang="el-GR" altLang="el-GR" sz="1400" dirty="0"/>
              <a:t> </a:t>
            </a:r>
            <a:r>
              <a:rPr lang="el-GR" altLang="el-GR" sz="1400" dirty="0" err="1"/>
              <a:t>pas</a:t>
            </a:r>
            <a:r>
              <a:rPr lang="el-GR" altLang="el-GR" sz="1400" dirty="0"/>
              <a:t> </a:t>
            </a:r>
            <a:r>
              <a:rPr lang="el-GR" altLang="el-GR" sz="1400" dirty="0" err="1"/>
              <a:t>beacoup</a:t>
            </a:r>
            <a:r>
              <a:rPr lang="el-GR" altLang="el-GR" sz="1400" dirty="0"/>
              <a:t> </a:t>
            </a:r>
            <a:r>
              <a:rPr lang="el-GR" altLang="el-GR" sz="1400" dirty="0" err="1"/>
              <a:t>d'argent</a:t>
            </a:r>
            <a:r>
              <a:rPr lang="el-GR" altLang="el-GR" sz="1400" dirty="0"/>
              <a:t/>
            </a:r>
            <a:br>
              <a:rPr lang="el-GR" altLang="el-GR" sz="1400" dirty="0"/>
            </a:br>
            <a:r>
              <a:rPr lang="el-GR" altLang="el-GR" sz="1400" dirty="0"/>
              <a:t> </a:t>
            </a:r>
            <a:r>
              <a:rPr lang="el-GR" altLang="el-GR" sz="1400" dirty="0" err="1"/>
              <a:t>qu'ils</a:t>
            </a:r>
            <a:r>
              <a:rPr lang="el-GR" altLang="el-GR" sz="1400" dirty="0"/>
              <a:t> </a:t>
            </a:r>
            <a:r>
              <a:rPr lang="el-GR" altLang="el-GR" sz="1400" dirty="0" err="1"/>
              <a:t>étaient</a:t>
            </a:r>
            <a:r>
              <a:rPr lang="el-GR" altLang="el-GR" sz="1400" dirty="0"/>
              <a:t> </a:t>
            </a:r>
            <a:r>
              <a:rPr lang="el-GR" altLang="el-GR" sz="1400" dirty="0" err="1"/>
              <a:t>riches</a:t>
            </a:r>
            <a:r>
              <a:rPr lang="el-GR" altLang="el-GR" sz="1400" dirty="0"/>
              <a:t> </a:t>
            </a:r>
          </a:p>
        </p:txBody>
      </p:sp>
      <p:pic>
        <p:nvPicPr>
          <p:cNvPr id="27" name="Michel jonasz Les vacances au bord de la mer">
            <a:hlinkClick r:id="" action="ppaction://media"/>
          </p:cNvPr>
          <p:cNvPicPr>
            <a:picLocks noChangeAspect="1"/>
          </p:cNvPicPr>
          <p:nvPr>
            <a:vide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5724" y="0"/>
            <a:ext cx="6772275" cy="34290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5201" name="HTMLOption1" r:id="rId2" imgW="771480" imgH="171360"/>
        </mc:Choice>
        <mc:Fallback>
          <p:control name="HTMLOption1" r:id="rId2" imgW="771480" imgH="171360">
            <p:pic>
              <p:nvPicPr>
                <p:cNvPr id="3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5725" y="4252913"/>
                  <a:ext cx="771525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2" name="HTMLOption2" r:id="rId3" imgW="771480" imgH="171360"/>
        </mc:Choice>
        <mc:Fallback>
          <p:control name="HTMLOption2" r:id="rId3" imgW="771480" imgH="171360">
            <p:pic>
              <p:nvPicPr>
                <p:cNvPr id="4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5725" y="4252913"/>
                  <a:ext cx="771525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3" name="HTMLOption3" r:id="rId4" imgW="771480" imgH="171360"/>
        </mc:Choice>
        <mc:Fallback>
          <p:control name="HTMLOption3" r:id="rId4" imgW="771480" imgH="171360">
            <p:pic>
              <p:nvPicPr>
                <p:cNvPr id="5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5725" y="4252913"/>
                  <a:ext cx="771525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4" name="HTMLOption4" r:id="rId5" imgW="771480" imgH="171360"/>
        </mc:Choice>
        <mc:Fallback>
          <p:control name="HTMLOption4" r:id="rId5" imgW="771480" imgH="171360">
            <p:pic>
              <p:nvPicPr>
                <p:cNvPr id="6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5725" y="4252913"/>
                  <a:ext cx="771525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5" name="HTMLOption5" r:id="rId6" imgW="771480" imgH="171360"/>
        </mc:Choice>
        <mc:Fallback>
          <p:control name="HTMLOption5" r:id="rId6" imgW="771480" imgH="171360">
            <p:pic>
              <p:nvPicPr>
                <p:cNvPr id="7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5725" y="4252913"/>
                  <a:ext cx="771525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6" name="HTMLOption6" r:id="rId7" imgW="771480" imgH="171360"/>
        </mc:Choice>
        <mc:Fallback>
          <p:control name="HTMLOption6" r:id="rId7" imgW="771480" imgH="171360">
            <p:pic>
              <p:nvPicPr>
                <p:cNvPr id="8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5725" y="4252913"/>
                  <a:ext cx="771525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7" name="HTMLOption7" r:id="rId8" imgW="771480" imgH="171360"/>
        </mc:Choice>
        <mc:Fallback>
          <p:control name="HTMLOption7" r:id="rId8" imgW="771480" imgH="171360">
            <p:pic>
              <p:nvPicPr>
                <p:cNvPr id="9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5725" y="4252913"/>
                  <a:ext cx="771525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8" name="HTMLOption8" r:id="rId9" imgW="771480" imgH="171360"/>
        </mc:Choice>
        <mc:Fallback>
          <p:control name="HTMLOption8" r:id="rId9" imgW="771480" imgH="171360">
            <p:pic>
              <p:nvPicPr>
                <p:cNvPr id="10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5725" y="4252913"/>
                  <a:ext cx="771525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09" name="HTMLOption9" r:id="rId10" imgW="771480" imgH="171360"/>
        </mc:Choice>
        <mc:Fallback>
          <p:control name="HTMLOption9" r:id="rId10" imgW="771480" imgH="171360">
            <p:pic>
              <p:nvPicPr>
                <p:cNvPr id="11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5725" y="4252913"/>
                  <a:ext cx="771525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0" name="HTMLOption10" r:id="rId11" imgW="771480" imgH="171360"/>
        </mc:Choice>
        <mc:Fallback>
          <p:control name="HTMLOption10" r:id="rId11" imgW="771480" imgH="171360">
            <p:pic>
              <p:nvPicPr>
                <p:cNvPr id="12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5725" y="4252913"/>
                  <a:ext cx="771525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1" name="HTMLOption11" r:id="rId12" imgW="771480" imgH="171360"/>
        </mc:Choice>
        <mc:Fallback>
          <p:control name="HTMLOption11" r:id="rId12" imgW="771480" imgH="171360">
            <p:pic>
              <p:nvPicPr>
                <p:cNvPr id="13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5725" y="4252913"/>
                  <a:ext cx="771525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2" name="HTMLOption12" r:id="rId13" imgW="771480" imgH="171360"/>
        </mc:Choice>
        <mc:Fallback>
          <p:control name="HTMLOption12" r:id="rId13" imgW="771480" imgH="171360">
            <p:pic>
              <p:nvPicPr>
                <p:cNvPr id="14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5725" y="4252913"/>
                  <a:ext cx="771525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3" name="HTMLOption13" r:id="rId14" imgW="771480" imgH="171360"/>
        </mc:Choice>
        <mc:Fallback>
          <p:control name="HTMLOption13" r:id="rId14" imgW="771480" imgH="171360">
            <p:pic>
              <p:nvPicPr>
                <p:cNvPr id="15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5725" y="4252913"/>
                  <a:ext cx="771525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4" name="HTMLOption14" r:id="rId15" imgW="771480" imgH="171360"/>
        </mc:Choice>
        <mc:Fallback>
          <p:control name="HTMLOption14" r:id="rId15" imgW="771480" imgH="171360">
            <p:pic>
              <p:nvPicPr>
                <p:cNvPr id="16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5725" y="4252913"/>
                  <a:ext cx="771525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5" name="HTMLOption15" r:id="rId16" imgW="771480" imgH="171360"/>
        </mc:Choice>
        <mc:Fallback>
          <p:control name="HTMLOption15" r:id="rId16" imgW="771480" imgH="171360">
            <p:pic>
              <p:nvPicPr>
                <p:cNvPr id="17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5725" y="4252913"/>
                  <a:ext cx="771525" cy="17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6" name="HTMLOption16" r:id="rId17" imgW="771480" imgH="66600"/>
        </mc:Choice>
        <mc:Fallback>
          <p:control name="HTMLOption16" r:id="rId17" imgW="771480" imgH="66600">
            <p:pic>
              <p:nvPicPr>
                <p:cNvPr id="18" name="HTMLOptio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85725" y="4424363"/>
                  <a:ext cx="771525" cy="622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308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8</Words>
  <Application>Microsoft Office PowerPoint</Application>
  <PresentationFormat>Ευρεία οθόνη</PresentationFormat>
  <Paragraphs>3</Paragraphs>
  <Slides>5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Windows User</dc:creator>
  <cp:lastModifiedBy>Windows User</cp:lastModifiedBy>
  <cp:revision>5</cp:revision>
  <dcterms:created xsi:type="dcterms:W3CDTF">2020-12-06T07:03:17Z</dcterms:created>
  <dcterms:modified xsi:type="dcterms:W3CDTF">2020-12-06T07:37:16Z</dcterms:modified>
</cp:coreProperties>
</file>